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jpeg"/><Relationship Id="rId20" Type="http://schemas.openxmlformats.org/officeDocument/2006/relationships/image" Target="../media/image18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3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9740" y="1295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LÜnh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vùc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ph¸t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triÓn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ng«n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266" y="21336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c¸i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: h, k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0617" y="3276600"/>
            <a:ext cx="5105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i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</Words>
  <Application>Microsoft Office PowerPoint</Application>
  <PresentationFormat>On-screen Show (4:3)</PresentationFormat>
  <Paragraphs>44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Windows User</cp:lastModifiedBy>
  <cp:revision>3</cp:revision>
  <dcterms:created xsi:type="dcterms:W3CDTF">2015-02-01T14:56:26Z</dcterms:created>
  <dcterms:modified xsi:type="dcterms:W3CDTF">2018-06-19T08:33:55Z</dcterms:modified>
</cp:coreProperties>
</file>