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63" r:id="rId4"/>
    <p:sldId id="264" r:id="rId5"/>
    <p:sldId id="265" r:id="rId6"/>
    <p:sldId id="266" r:id="rId7"/>
    <p:sldId id="268" r:id="rId8"/>
    <p:sldId id="271" r:id="rId9"/>
    <p:sldId id="272" r:id="rId10"/>
    <p:sldId id="274" r:id="rId11"/>
    <p:sldId id="275" r:id="rId12"/>
    <p:sldId id="278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980866"/>
            <a:ext cx="6400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kern="10" dirty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8800" kern="10" dirty="0" err="1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8800" kern="10" dirty="0" err="1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8800" kern="10" dirty="0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kern="10" dirty="0" err="1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8800" kern="10" dirty="0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800" kern="10" dirty="0" err="1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800" kern="10" dirty="0" smtClean="0">
                <a:ln w="18034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1-10</a:t>
            </a:r>
            <a:endParaRPr lang="en-US" sz="8800" kern="10" dirty="0">
              <a:ln w="18034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077" y="4419600"/>
            <a:ext cx="7920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 :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Nguyễn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Hương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61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997799"/>
            <a:ext cx="1866900" cy="18669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883265" y="4346199"/>
            <a:ext cx="18950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9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3400" y="1189199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1460" y="115254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6167" y="4025583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405" y="5357812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348" y="5357812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348" y="4004019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694" y="1457558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187" y="2693354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1459" y="1429471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858" y="2720499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675" y="179620"/>
            <a:ext cx="1743075" cy="11334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045365" y="1673280"/>
            <a:ext cx="3778599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  <a:endParaRPr lang="en-US" sz="2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amboo_Frame (3) [Converted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素材天下 sucaitianxia.com-eps1312-2 [Converted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6019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素材天下 sucaitianxia.com-eps5228-1 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14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素材天下 sucaitianxia.com-eps5228-1 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00"/>
            <a:ext cx="152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素材天下 sucaitianxia.com-eps5228-1 [Converted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207">
            <a:off x="2705100" y="-571500"/>
            <a:ext cx="114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素材天下 sucaitianxia.com-eps5228-1 [Converted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4864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3276600" y="49530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HTTMQ</a:t>
            </a:r>
          </a:p>
        </p:txBody>
      </p:sp>
    </p:spTree>
    <p:extLst>
      <p:ext uri="{BB962C8B-B14F-4D97-AF65-F5344CB8AC3E}">
        <p14:creationId xmlns:p14="http://schemas.microsoft.com/office/powerpoint/2010/main" val="32388614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Mây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endParaRPr lang="en-US" dirty="0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33805" y="4084783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288130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0039"/>
            <a:ext cx="288130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0039"/>
            <a:ext cx="288130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1898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549994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8090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549994"/>
            <a:ext cx="22907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Quần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0" y="38862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3074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609600" y="1943281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2362200" y="1947899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4214540" y="1968681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5849152" y="1968681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hinh anh quáº§n  Ã¡o mÆ°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6989"/>
          <a:stretch/>
        </p:blipFill>
        <p:spPr bwMode="auto">
          <a:xfrm flipH="1">
            <a:off x="7543800" y="1959445"/>
            <a:ext cx="1331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281684" y="2437384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3198876" y="2504364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3198876" y="4438222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281684" y="4416663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5016639" y="2504364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157216" y="4438222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6633787" y="27141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108199" y="304654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654799" y="2461765"/>
            <a:ext cx="99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  <a:endParaRPr lang="en-US" sz="20000" dirty="0">
              <a:solidFill>
                <a:srgbClr val="FF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767434" y="553253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497932" y="2495255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799760" y="4390083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3691659" y="4490246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1" name="Flowchart: Process 40"/>
          <p:cNvSpPr/>
          <p:nvPr/>
        </p:nvSpPr>
        <p:spPr>
          <a:xfrm>
            <a:off x="6272984" y="594134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67433" y="2415064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94134"/>
            <a:ext cx="2311401" cy="1370140"/>
          </a:xfrm>
          <a:prstGeom prst="flowChartProces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-1276927" y="2355273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  <a:endParaRPr lang="en-US" sz="200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2 - &amp;quot;Ông mặt trời&amp;quot;&quot;/&gt;&lt;property id=&quot;20307&quot; value=&quot;260&quot;/&gt;&lt;/object&gt;&lt;object type=&quot;3&quot; unique_id=&quot;10007&quot;&gt;&lt;property id=&quot;20148&quot; value=&quot;5&quot;/&gt;&lt;property id=&quot;20300&quot; value=&quot;Slide 3 - &amp;quot;Mây trắng&amp;quot;&quot;/&gt;&lt;property id=&quot;20307&quot; value=&quot;263&quot;/&gt;&lt;/object&gt;&lt;object type=&quot;3&quot; unique_id=&quot;10008&quot;&gt;&lt;property id=&quot;20148&quot; value=&quot;5&quot;/&gt;&lt;property id=&quot;20300&quot; value=&quot;Slide 4 - &amp;quot;Ngôi sao&amp;quot;&quot;/&gt;&lt;property id=&quot;20307&quot; value=&quot;264&quot;/&gt;&lt;/object&gt;&lt;object type=&quot;3&quot; unique_id=&quot;10009&quot;&gt;&lt;property id=&quot;20148&quot; value=&quot;5&quot;/&gt;&lt;property id=&quot;20300&quot; value=&quot;Slide 5 - &amp;quot;Áo mưa&amp;quot;&quot;/&gt;&lt;property id=&quot;20307&quot; value=&quot;265&quot;/&gt;&lt;/object&gt;&lt;object type=&quot;3&quot; unique_id=&quot;10010&quot;&gt;&lt;property id=&quot;20148&quot; value=&quot;5&quot;/&gt;&lt;property id=&quot;20300&quot; value=&quot;Slide 6 - &amp;quot;Quần &amp;quot;&quot;/&gt;&lt;property id=&quot;20307&quot; value=&quot;266&quot;/&gt;&lt;/object&gt;&lt;object type=&quot;3&quot; unique_id=&quot;10012&quot;&gt;&lt;property id=&quot;20148&quot; value=&quot;5&quot;/&gt;&lt;property id=&quot;20300&quot; value=&quot;Slide 7&quot;/&gt;&lt;property id=&quot;20307&quot; value=&quot;268&quot;/&gt;&lt;/object&gt;&lt;object type=&quot;3&quot; unique_id=&quot;10013&quot;&gt;&lt;property id=&quot;20148&quot; value=&quot;5&quot;/&gt;&lt;property id=&quot;20300&quot; value=&quot;Slide 8&quot;/&gt;&lt;property id=&quot;20307&quot; value=&quot;271&quot;/&gt;&lt;/object&gt;&lt;object type=&quot;3&quot; unique_id=&quot;10014&quot;&gt;&lt;property id=&quot;20148&quot; value=&quot;5&quot;/&gt;&lt;property id=&quot;20300&quot; value=&quot;Slide 9&quot;/&gt;&lt;property id=&quot;20307&quot; value=&quot;272&quot;/&gt;&lt;/object&gt;&lt;object type=&quot;3&quot; unique_id=&quot;10015&quot;&gt;&lt;property id=&quot;20148&quot; value=&quot;5&quot;/&gt;&lt;property id=&quot;20300&quot; value=&quot;Slide 10&quot;/&gt;&lt;property id=&quot;20307&quot; value=&quot;274&quot;/&gt;&lt;/object&gt;&lt;object type=&quot;3&quot; unique_id=&quot;10016&quot;&gt;&lt;property id=&quot;20148&quot; value=&quot;5&quot;/&gt;&lt;property id=&quot;20300&quot; value=&quot;Slide 11&quot;/&gt;&lt;property id=&quot;20307&quot; value=&quot;275&quot;/&gt;&lt;/object&gt;&lt;object type=&quot;3&quot; unique_id=&quot;10019&quot;&gt;&lt;property id=&quot;20148&quot; value=&quot;5&quot;/&gt;&lt;property id=&quot;20300&quot; value=&quot;Slide 1&quot;/&gt;&lt;property id=&quot;20307&quot; value=&quot;277&quot;/&gt;&lt;/object&gt;&lt;object type=&quot;3&quot; unique_id=&quot;10077&quot;&gt;&lt;property id=&quot;20148&quot; value=&quot;5&quot;/&gt;&lt;property id=&quot;20300&quot; value=&quot;Slide 12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Ông mặt trời</vt:lpstr>
      <vt:lpstr>Mây trắng</vt:lpstr>
      <vt:lpstr>Ngôi sao</vt:lpstr>
      <vt:lpstr>Áo mưa</vt:lpstr>
      <vt:lpstr>Quần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 x360</cp:lastModifiedBy>
  <cp:revision>17</cp:revision>
  <dcterms:created xsi:type="dcterms:W3CDTF">2016-03-30T01:58:31Z</dcterms:created>
  <dcterms:modified xsi:type="dcterms:W3CDTF">2018-06-28T03:59:36Z</dcterms:modified>
</cp:coreProperties>
</file>