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9" r:id="rId3"/>
    <p:sldId id="260" r:id="rId4"/>
    <p:sldId id="265" r:id="rId5"/>
    <p:sldId id="266" r:id="rId6"/>
    <p:sldId id="267" r:id="rId7"/>
    <p:sldId id="257" r:id="rId8"/>
    <p:sldId id="258" r:id="rId9"/>
    <p:sldId id="259" r:id="rId10"/>
    <p:sldId id="261" r:id="rId11"/>
    <p:sldId id="262" r:id="rId12"/>
    <p:sldId id="263" r:id="rId13"/>
    <p:sldId id="264" r:id="rId14"/>
    <p:sldId id="270" r:id="rId15"/>
    <p:sldId id="271" r:id="rId16"/>
    <p:sldId id="268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7" autoAdjust="0"/>
    <p:restoredTop sz="94660"/>
  </p:normalViewPr>
  <p:slideViewPr>
    <p:cSldViewPr>
      <p:cViewPr varScale="1">
        <p:scale>
          <a:sx n="65" d="100"/>
          <a:sy n="65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6AB6E-74DF-4602-AD82-9712135A22BE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D6402-5238-44BA-BBC2-CEAB2AC06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97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D6402-5238-44BA-BBC2-CEAB2AC0686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05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D6402-5238-44BA-BBC2-CEAB2AC0686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4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A7FA-C960-4FDF-9CA1-E194CBF3A28B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A1EA-7B80-4C3E-86D8-5F970BC59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A7FA-C960-4FDF-9CA1-E194CBF3A28B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A1EA-7B80-4C3E-86D8-5F970BC59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A7FA-C960-4FDF-9CA1-E194CBF3A28B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A1EA-7B80-4C3E-86D8-5F970BC59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A7FA-C960-4FDF-9CA1-E194CBF3A28B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A1EA-7B80-4C3E-86D8-5F970BC59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A7FA-C960-4FDF-9CA1-E194CBF3A28B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A1EA-7B80-4C3E-86D8-5F970BC59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A7FA-C960-4FDF-9CA1-E194CBF3A28B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A1EA-7B80-4C3E-86D8-5F970BC59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A7FA-C960-4FDF-9CA1-E194CBF3A28B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A1EA-7B80-4C3E-86D8-5F970BC59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A7FA-C960-4FDF-9CA1-E194CBF3A28B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A1EA-7B80-4C3E-86D8-5F970BC59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A7FA-C960-4FDF-9CA1-E194CBF3A28B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A1EA-7B80-4C3E-86D8-5F970BC59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A7FA-C960-4FDF-9CA1-E194CBF3A28B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A1EA-7B80-4C3E-86D8-5F970BC59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A7FA-C960-4FDF-9CA1-E194CBF3A28B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A1EA-7B80-4C3E-86D8-5F970BC59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CA7FA-C960-4FDF-9CA1-E194CBF3A28B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DA1EA-7B80-4C3E-86D8-5F970BC59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200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gi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0.gif"/><Relationship Id="rId5" Type="http://schemas.openxmlformats.org/officeDocument/2006/relationships/image" Target="../media/image2.gif"/><Relationship Id="rId10" Type="http://schemas.openxmlformats.org/officeDocument/2006/relationships/image" Target="../media/image31.gif"/><Relationship Id="rId4" Type="http://schemas.openxmlformats.org/officeDocument/2006/relationships/image" Target="../media/image37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12.png"/><Relationship Id="rId3" Type="http://schemas.microsoft.com/office/2007/relationships/media" Target="../media/media12.mp3"/><Relationship Id="rId7" Type="http://schemas.openxmlformats.org/officeDocument/2006/relationships/image" Target="../media/image39.jpeg"/><Relationship Id="rId12" Type="http://schemas.openxmlformats.org/officeDocument/2006/relationships/image" Target="../media/image1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8.jpeg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jpeg"/><Relationship Id="rId4" Type="http://schemas.openxmlformats.org/officeDocument/2006/relationships/audio" Target="../media/media12.mp3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0.gif"/><Relationship Id="rId5" Type="http://schemas.openxmlformats.org/officeDocument/2006/relationships/image" Target="../media/image28.gif"/><Relationship Id="rId4" Type="http://schemas.openxmlformats.org/officeDocument/2006/relationships/image" Target="../media/image43.jpeg"/><Relationship Id="rId9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12.png"/><Relationship Id="rId3" Type="http://schemas.microsoft.com/office/2007/relationships/media" Target="../media/media12.mp3"/><Relationship Id="rId7" Type="http://schemas.openxmlformats.org/officeDocument/2006/relationships/image" Target="../media/image44.jpeg"/><Relationship Id="rId12" Type="http://schemas.openxmlformats.org/officeDocument/2006/relationships/image" Target="../media/image30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8.jpeg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jpeg"/><Relationship Id="rId4" Type="http://schemas.openxmlformats.org/officeDocument/2006/relationships/audio" Target="../media/media12.mp3"/><Relationship Id="rId9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8.gif"/><Relationship Id="rId5" Type="http://schemas.openxmlformats.org/officeDocument/2006/relationships/image" Target="../media/image20.gif"/><Relationship Id="rId4" Type="http://schemas.openxmlformats.org/officeDocument/2006/relationships/image" Target="../media/image47.jpe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12.png"/><Relationship Id="rId3" Type="http://schemas.microsoft.com/office/2007/relationships/media" Target="../media/media12.mp3"/><Relationship Id="rId7" Type="http://schemas.openxmlformats.org/officeDocument/2006/relationships/image" Target="../media/image42.jpeg"/><Relationship Id="rId12" Type="http://schemas.openxmlformats.org/officeDocument/2006/relationships/image" Target="../media/image9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8.jpeg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jpeg"/><Relationship Id="rId4" Type="http://schemas.openxmlformats.org/officeDocument/2006/relationships/audio" Target="../media/media12.mp3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gif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2.gif"/><Relationship Id="rId5" Type="http://schemas.openxmlformats.org/officeDocument/2006/relationships/image" Target="../media/image2.gif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5.mp3"/><Relationship Id="rId7" Type="http://schemas.openxmlformats.org/officeDocument/2006/relationships/image" Target="../media/image11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5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9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media" Target="../media/media8.wav"/><Relationship Id="rId7" Type="http://schemas.openxmlformats.org/officeDocument/2006/relationships/image" Target="../media/image15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gif"/><Relationship Id="rId4" Type="http://schemas.openxmlformats.org/officeDocument/2006/relationships/audio" Target="../media/media8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gif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image" Target="../media/image19.jpeg"/><Relationship Id="rId9" Type="http://schemas.openxmlformats.org/officeDocument/2006/relationships/image" Target="../media/image24.gif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gi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0.gif"/><Relationship Id="rId5" Type="http://schemas.openxmlformats.org/officeDocument/2006/relationships/image" Target="../media/image2.gif"/><Relationship Id="rId10" Type="http://schemas.openxmlformats.org/officeDocument/2006/relationships/image" Target="../media/image31.gif"/><Relationship Id="rId4" Type="http://schemas.openxmlformats.org/officeDocument/2006/relationships/image" Target="../media/image29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12.png"/><Relationship Id="rId3" Type="http://schemas.microsoft.com/office/2007/relationships/media" Target="../media/media12.mp3"/><Relationship Id="rId7" Type="http://schemas.openxmlformats.org/officeDocument/2006/relationships/image" Target="../media/image33.jpeg"/><Relationship Id="rId12" Type="http://schemas.openxmlformats.org/officeDocument/2006/relationships/image" Target="../media/image9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2.jpeg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jpeg"/><Relationship Id="rId4" Type="http://schemas.openxmlformats.org/officeDocument/2006/relationships/audio" Target="../media/media12.mp3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ownload (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3552"/>
            <a:ext cx="9144000" cy="18288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39925"/>
              </a:avLst>
            </a:prstTxWarp>
            <a:spAutoFit/>
          </a:bodyPr>
          <a:lstStyle/>
          <a:p>
            <a:r>
              <a:rPr lang="en-US" sz="3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 CAO ĐẲNG SƯ PHẠM TRUNG ƯƠNG TP.HCM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267200"/>
            <a:ext cx="4038600" cy="61406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sz="2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Họ</a:t>
            </a:r>
            <a:r>
              <a:rPr 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</a:t>
            </a:r>
            <a:r>
              <a:rPr lang="en-US" sz="2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tên</a:t>
            </a:r>
            <a:r>
              <a:rPr 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  TRẦN THỊ CẢNH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953000"/>
            <a:ext cx="2819400" cy="46166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sz="2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Lớp</a:t>
            </a:r>
            <a:r>
              <a:rPr 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        GDĐB6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486400"/>
            <a:ext cx="3200399" cy="46166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MSSV:    404140002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1981200"/>
            <a:ext cx="5029200" cy="9906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FadeRight">
              <a:avLst/>
            </a:prstTxWarp>
            <a:spAutoFit/>
          </a:bodyPr>
          <a:lstStyle/>
          <a:p>
            <a:r>
              <a:rPr lang="en-US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Đề</a:t>
            </a:r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tài</a:t>
            </a:r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: THỬ TÀI BÉ YÊU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019800"/>
            <a:ext cx="3352800" cy="46166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GVHD:   VÕ ĐÌNH VŨ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0" y="3048000"/>
            <a:ext cx="4953000" cy="990600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r>
              <a:rPr lang="en-US" sz="2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Chủ</a:t>
            </a:r>
            <a:r>
              <a:rPr lang="en-US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đề</a:t>
            </a:r>
            <a:r>
              <a:rPr lang="en-US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 con </a:t>
            </a:r>
            <a:r>
              <a:rPr lang="en-US" sz="2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vật</a:t>
            </a:r>
            <a:r>
              <a:rPr lang="en-US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bé</a:t>
            </a:r>
            <a:r>
              <a:rPr lang="en-US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yêu</a:t>
            </a:r>
            <a:endParaRPr lang="en-US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3" name="Picture 12" descr="000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4800600"/>
            <a:ext cx="2057400" cy="2057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9807" y="27458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2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8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200"/>
                            </p:stCondLst>
                            <p:childTnLst>
                              <p:par>
                                <p:cTn id="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900"/>
                            </p:stCondLst>
                            <p:childTnLst>
                              <p:par>
                                <p:cTn id="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2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100"/>
                            </p:stCondLst>
                            <p:childTnLst>
                              <p:par>
                                <p:cTn id="38" presetID="35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900"/>
                            </p:stCondLst>
                            <p:childTnLst>
                              <p:par>
                                <p:cTn id="4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5200" y="4114800"/>
            <a:ext cx="1771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CON VỊT</a:t>
            </a:r>
          </a:p>
        </p:txBody>
      </p:sp>
      <p:pic>
        <p:nvPicPr>
          <p:cNvPr id="8" name="Content Placeholder 7" descr="images (64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9174"/>
          </a:xfrm>
        </p:spPr>
      </p:pic>
      <p:sp>
        <p:nvSpPr>
          <p:cNvPr id="9" name="Horizontal Scroll 8"/>
          <p:cNvSpPr/>
          <p:nvPr/>
        </p:nvSpPr>
        <p:spPr>
          <a:xfrm>
            <a:off x="1524000" y="2971800"/>
            <a:ext cx="6096000" cy="3395472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Thường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nằm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đầu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hè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Giữ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chủ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Người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lạ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nó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sủa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Người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quen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nó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mừng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Là</a:t>
            </a:r>
            <a:r>
              <a:rPr lang="en-US" sz="3200" b="1" dirty="0">
                <a:solidFill>
                  <a:schemeClr val="tx1"/>
                </a:solidFill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</a:rPr>
              <a:t>gì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 rot="20977788">
            <a:off x="6639724" y="1003511"/>
            <a:ext cx="1939927" cy="1137383"/>
          </a:xfrm>
          <a:prstGeom prst="cloudCallout">
            <a:avLst>
              <a:gd name="adj1" fmla="val -109554"/>
              <a:gd name="adj2" fmla="val 12234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CÂU 2</a:t>
            </a:r>
          </a:p>
        </p:txBody>
      </p:sp>
      <p:pic>
        <p:nvPicPr>
          <p:cNvPr id="7" name="Picture 6" descr="000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362200" cy="2438400"/>
          </a:xfrm>
          <a:prstGeom prst="rect">
            <a:avLst/>
          </a:prstGeom>
        </p:spPr>
      </p:pic>
      <p:pic>
        <p:nvPicPr>
          <p:cNvPr id="11" name="Picture 10" descr="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0"/>
            <a:ext cx="1714500" cy="1714500"/>
          </a:xfrm>
          <a:prstGeom prst="rect">
            <a:avLst/>
          </a:prstGeom>
        </p:spPr>
      </p:pic>
      <p:pic>
        <p:nvPicPr>
          <p:cNvPr id="12" name="Picture 11" descr="animierte-osterhasen-bilder-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4354100"/>
            <a:ext cx="2514600" cy="2503900"/>
          </a:xfrm>
          <a:prstGeom prst="rect">
            <a:avLst/>
          </a:prstGeom>
        </p:spPr>
      </p:pic>
      <p:pic>
        <p:nvPicPr>
          <p:cNvPr id="13" name="Picture 12" descr="animierte-pferd-bilder-49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2281" y="4876800"/>
            <a:ext cx="2331720" cy="19812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455973" y="2627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94" y="0"/>
            <a:ext cx="3071812" cy="2109787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ownload (18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6276" y="-55179"/>
            <a:ext cx="9144000" cy="6858000"/>
          </a:xfr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2335" y="3831021"/>
            <a:ext cx="3967506" cy="29718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Picture 6" descr="con he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1240" y="63268"/>
            <a:ext cx="4038601" cy="292996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Picture 7" descr="con voi 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45" y="34365"/>
            <a:ext cx="4038600" cy="28956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9" name="Picture 8" descr="con trau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76" y="3886200"/>
            <a:ext cx="3962400" cy="29718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90600" y="2362200"/>
            <a:ext cx="166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VOI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2286000"/>
            <a:ext cx="1771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HEO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6019800"/>
            <a:ext cx="1984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TRÂU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6273225"/>
            <a:ext cx="1795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CHÓ</a:t>
            </a:r>
          </a:p>
        </p:txBody>
      </p:sp>
      <p:pic>
        <p:nvPicPr>
          <p:cNvPr id="15" name="Picture 14" descr="animierte-panda-bilder-26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46711">
            <a:off x="3400584" y="2036460"/>
            <a:ext cx="2133600" cy="202692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Aud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313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313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613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613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713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713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013"/>
                            </p:stCondLst>
                            <p:childTnLst>
                              <p:par>
                                <p:cTn id="4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13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3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3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3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3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3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20" fill="hold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2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20" fill="hold">
                                          <p:stCondLst>
                                            <p:cond delay="18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2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48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5255" y="14081"/>
            <a:ext cx="9144000" cy="6849174"/>
          </a:xfr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5" name="Horizontal Scroll 4"/>
          <p:cNvSpPr/>
          <p:nvPr/>
        </p:nvSpPr>
        <p:spPr>
          <a:xfrm>
            <a:off x="1219200" y="2209800"/>
            <a:ext cx="6324600" cy="358140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Con </a:t>
            </a:r>
            <a:r>
              <a:rPr lang="en-US" sz="3200" b="1" dirty="0" err="1">
                <a:solidFill>
                  <a:schemeClr val="tx1"/>
                </a:solidFill>
              </a:rPr>
              <a:t>gì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đỏ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Gáy</a:t>
            </a:r>
            <a:r>
              <a:rPr lang="en-US" sz="3200" b="1" dirty="0">
                <a:solidFill>
                  <a:schemeClr val="tx1"/>
                </a:solidFill>
              </a:rPr>
              <a:t> ò ó o…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Từ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tinh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mơ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Gọi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thức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dậy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Là</a:t>
            </a:r>
            <a:r>
              <a:rPr lang="en-US" sz="3200" b="1" dirty="0">
                <a:solidFill>
                  <a:schemeClr val="tx1"/>
                </a:solidFill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</a:rPr>
              <a:t>gì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5867400" y="244366"/>
            <a:ext cx="2209800" cy="1143000"/>
          </a:xfrm>
          <a:prstGeom prst="cloudCallout">
            <a:avLst>
              <a:gd name="adj1" fmla="val -52224"/>
              <a:gd name="adj2" fmla="val 16318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CÂU 3</a:t>
            </a:r>
          </a:p>
        </p:txBody>
      </p:sp>
      <p:pic>
        <p:nvPicPr>
          <p:cNvPr id="7" name="Picture 6" descr="animierte-osterhasen-bilder-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648200"/>
            <a:ext cx="2219244" cy="2209800"/>
          </a:xfrm>
          <a:prstGeom prst="rect">
            <a:avLst/>
          </a:prstGeom>
        </p:spPr>
      </p:pic>
      <p:pic>
        <p:nvPicPr>
          <p:cNvPr id="9" name="Picture 8" descr="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0"/>
            <a:ext cx="1714500" cy="1714500"/>
          </a:xfrm>
          <a:prstGeom prst="rect">
            <a:avLst/>
          </a:prstGeom>
        </p:spPr>
      </p:pic>
      <p:pic>
        <p:nvPicPr>
          <p:cNvPr id="10" name="Picture 9" descr="animierte-pferd-bilder-49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2599" y="4800600"/>
            <a:ext cx="2421402" cy="2057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077200" y="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24200" cy="2145768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wnload (18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chim bo cau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403" y="88423"/>
            <a:ext cx="4114800" cy="28956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Picture 5" descr="chim cu me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52" y="88423"/>
            <a:ext cx="4218214" cy="28956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Picture 6" descr="images (29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04" y="4006018"/>
            <a:ext cx="4191000" cy="278892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Picture 7" descr="con ch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9700" y="3952092"/>
            <a:ext cx="4038600" cy="284284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33400" y="2362200"/>
            <a:ext cx="3488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CHIM CÚ MÈO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2286000"/>
            <a:ext cx="3407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CHIM BỒ CÂU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6273225"/>
            <a:ext cx="2883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GÀ TRỐNG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6273225"/>
            <a:ext cx="2652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CHÓ CON</a:t>
            </a:r>
          </a:p>
        </p:txBody>
      </p:sp>
      <p:pic>
        <p:nvPicPr>
          <p:cNvPr id="13" name="Picture 12" descr="animierte-panda-bilder-26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91982">
            <a:off x="3398027" y="2108512"/>
            <a:ext cx="2323014" cy="20666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139568" y="3049868"/>
            <a:ext cx="609600" cy="609600"/>
          </a:xfrm>
          <a:prstGeom prst="rect">
            <a:avLst/>
          </a:prstGeom>
        </p:spPr>
      </p:pic>
      <p:pic>
        <p:nvPicPr>
          <p:cNvPr id="15" name="Aud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63612" y="3208021"/>
            <a:ext cx="577559" cy="609600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5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4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54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54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54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49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Horizontal Scroll 4"/>
          <p:cNvSpPr/>
          <p:nvPr/>
        </p:nvSpPr>
        <p:spPr>
          <a:xfrm>
            <a:off x="1066800" y="2438400"/>
            <a:ext cx="6629400" cy="3776472"/>
          </a:xfrm>
          <a:prstGeom prst="horizontalScroll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Con </a:t>
            </a:r>
            <a:r>
              <a:rPr lang="en-US" sz="3200" b="1" dirty="0" err="1">
                <a:solidFill>
                  <a:schemeClr val="tx1"/>
                </a:solidFill>
              </a:rPr>
              <a:t>gì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ăn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cỏ</a:t>
            </a:r>
            <a:r>
              <a:rPr lang="en-US" sz="3200" b="1" dirty="0">
                <a:solidFill>
                  <a:schemeClr val="tx1"/>
                </a:solidFill>
              </a:rPr>
              <a:t> 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Đầu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có</a:t>
            </a:r>
            <a:r>
              <a:rPr lang="en-US" sz="3200" b="1" dirty="0">
                <a:solidFill>
                  <a:schemeClr val="tx1"/>
                </a:solidFill>
              </a:rPr>
              <a:t> 2 </a:t>
            </a:r>
            <a:r>
              <a:rPr lang="en-US" sz="3200" b="1" dirty="0" err="1">
                <a:solidFill>
                  <a:schemeClr val="tx1"/>
                </a:solidFill>
              </a:rPr>
              <a:t>sừng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Lỗ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mũi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buộc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thừng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Kéo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cày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rất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giỏi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Là</a:t>
            </a:r>
            <a:r>
              <a:rPr lang="en-US" sz="3200" b="1" dirty="0">
                <a:solidFill>
                  <a:schemeClr val="tx1"/>
                </a:solidFill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</a:rPr>
              <a:t>gì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248400" y="381000"/>
            <a:ext cx="1828800" cy="1069848"/>
          </a:xfrm>
          <a:prstGeom prst="cloudCallout">
            <a:avLst>
              <a:gd name="adj1" fmla="val -119109"/>
              <a:gd name="adj2" fmla="val 181863"/>
            </a:avLst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4</a:t>
            </a:r>
          </a:p>
        </p:txBody>
      </p:sp>
      <p:pic>
        <p:nvPicPr>
          <p:cNvPr id="7" name="Picture 6" descr="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00" y="-228600"/>
            <a:ext cx="1714500" cy="1714500"/>
          </a:xfrm>
          <a:prstGeom prst="rect">
            <a:avLst/>
          </a:prstGeom>
        </p:spPr>
      </p:pic>
      <p:pic>
        <p:nvPicPr>
          <p:cNvPr id="9" name="Picture 8" descr="animierte-osterhasen-bilder-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9600"/>
            <a:ext cx="2448821" cy="2438400"/>
          </a:xfrm>
          <a:prstGeom prst="rect">
            <a:avLst/>
          </a:prstGeom>
        </p:spPr>
      </p:pic>
      <p:pic>
        <p:nvPicPr>
          <p:cNvPr id="10" name="Picture 9" descr="animierte-pferd-bilder-49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4591921"/>
            <a:ext cx="2667000" cy="2266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0"/>
            <a:ext cx="3172856" cy="2179187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7200" y="149378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wnload (26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con trau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0"/>
            <a:ext cx="4038600" cy="302895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Picture 5" descr="con ho 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8572" y="4038599"/>
            <a:ext cx="4065428" cy="281940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Picture 6" descr="download (1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4038600" cy="2971800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</p:pic>
      <p:pic>
        <p:nvPicPr>
          <p:cNvPr id="8" name="Picture 7" descr="download (26)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114800"/>
            <a:ext cx="4038600" cy="27432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219200" y="2438400"/>
            <a:ext cx="1592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 CHÓ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2286000"/>
            <a:ext cx="1759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 TRÂU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6334780"/>
            <a:ext cx="165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 MÈO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24600" y="6334780"/>
            <a:ext cx="1483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  HỔ</a:t>
            </a:r>
          </a:p>
        </p:txBody>
      </p:sp>
      <p:pic>
        <p:nvPicPr>
          <p:cNvPr id="13" name="Picture 12" descr="animierte-panda-bilder-26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7600" y="2286000"/>
            <a:ext cx="2146766" cy="230981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72200" y="3136106"/>
            <a:ext cx="609600" cy="609600"/>
          </a:xfrm>
          <a:prstGeom prst="rect">
            <a:avLst/>
          </a:prstGeom>
        </p:spPr>
      </p:pic>
      <p:pic>
        <p:nvPicPr>
          <p:cNvPr id="15" name="Aud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27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6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9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9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18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34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34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34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34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8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8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80" fill="hold">
                                          <p:stCondLst>
                                            <p:cond delay="20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80" fill="hold">
                                          <p:stCondLst>
                                            <p:cond delay="27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wnload (25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9174"/>
          </a:xfrm>
        </p:spPr>
      </p:pic>
      <p:sp>
        <p:nvSpPr>
          <p:cNvPr id="5" name="TextBox 4"/>
          <p:cNvSpPr txBox="1"/>
          <p:nvPr/>
        </p:nvSpPr>
        <p:spPr>
          <a:xfrm>
            <a:off x="2362200" y="3124200"/>
            <a:ext cx="4017446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sz="80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 End</a:t>
            </a:r>
          </a:p>
        </p:txBody>
      </p:sp>
      <p:pic>
        <p:nvPicPr>
          <p:cNvPr id="9" name="Picture 8" descr="000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905000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457200"/>
            <a:ext cx="4953000" cy="64885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98" y="4648200"/>
            <a:ext cx="3219450" cy="241458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546120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15)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49174"/>
          </a:xfrm>
        </p:spPr>
      </p:pic>
      <p:sp>
        <p:nvSpPr>
          <p:cNvPr id="5" name="TextBox 4"/>
          <p:cNvSpPr txBox="1"/>
          <p:nvPr/>
        </p:nvSpPr>
        <p:spPr>
          <a:xfrm>
            <a:off x="304800" y="0"/>
            <a:ext cx="85915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Bài</a:t>
            </a:r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học</a:t>
            </a:r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Nhận</a:t>
            </a:r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biết</a:t>
            </a:r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tiếng</a:t>
            </a:r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chó</a:t>
            </a:r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sủa</a:t>
            </a:r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và</a:t>
            </a:r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tiếng</a:t>
            </a:r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gà</a:t>
            </a:r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gáy</a:t>
            </a:r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7" name="Picture 6" descr="download (24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3090954"/>
            <a:ext cx="5791200" cy="3767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" y="418270"/>
            <a:ext cx="3019424" cy="5837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66" y="955394"/>
            <a:ext cx="2847975" cy="550608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225272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17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800600" y="914400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19800" y="914400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95480" y="1109990"/>
            <a:ext cx="601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6244" y="1109990"/>
            <a:ext cx="601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Tai</a:t>
            </a:r>
          </a:p>
        </p:txBody>
      </p:sp>
      <p:sp>
        <p:nvSpPr>
          <p:cNvPr id="11" name="Oval 10"/>
          <p:cNvSpPr/>
          <p:nvPr/>
        </p:nvSpPr>
        <p:spPr>
          <a:xfrm>
            <a:off x="1447800" y="5181600"/>
            <a:ext cx="914400" cy="9144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62200" y="4776952"/>
            <a:ext cx="914400" cy="9144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429000" y="5181600"/>
            <a:ext cx="914400" cy="9144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38280" y="5029200"/>
            <a:ext cx="914400" cy="9144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76703" y="5399359"/>
            <a:ext cx="938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Chân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417379" y="4945117"/>
            <a:ext cx="938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Chân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468414" y="5377190"/>
            <a:ext cx="938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Chân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67622" y="5181600"/>
            <a:ext cx="938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Chân</a:t>
            </a:r>
            <a:endParaRPr lang="en-US" sz="2800" b="1" dirty="0"/>
          </a:p>
        </p:txBody>
      </p:sp>
      <p:sp>
        <p:nvSpPr>
          <p:cNvPr id="19" name="Oval 18"/>
          <p:cNvSpPr/>
          <p:nvPr/>
        </p:nvSpPr>
        <p:spPr>
          <a:xfrm>
            <a:off x="1831427" y="1143000"/>
            <a:ext cx="1319020" cy="980420"/>
          </a:xfrm>
          <a:prstGeom prst="ellipse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47546" y="1382441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Đuôi</a:t>
            </a:r>
            <a:endParaRPr lang="en-US" sz="2800" b="1" dirty="0"/>
          </a:p>
        </p:txBody>
      </p:sp>
      <p:sp>
        <p:nvSpPr>
          <p:cNvPr id="21" name="Oval 20"/>
          <p:cNvSpPr/>
          <p:nvPr/>
        </p:nvSpPr>
        <p:spPr>
          <a:xfrm>
            <a:off x="5541689" y="2113902"/>
            <a:ext cx="1046990" cy="91440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573703" y="2293065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Mồm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368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3" presetClass="entr" presetSubtype="16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3" presetClass="entr" presetSubtype="16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3" presetClass="entr" presetSubtype="16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3" presetClass="entr" presetSubtype="16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3" presetClass="entr" presetSubtype="16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3" presetClass="entr" presetSubtype="16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3" presetClass="entr" presetSubtype="16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8" y="-1"/>
            <a:ext cx="9157138" cy="685800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6134100" cy="525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3841" y="837609"/>
            <a:ext cx="2165295" cy="598360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79536" y="837609"/>
            <a:ext cx="609600" cy="609600"/>
          </a:xfrm>
          <a:prstGeom prst="rect">
            <a:avLst/>
          </a:prstGeom>
        </p:spPr>
      </p:pic>
      <p:pic>
        <p:nvPicPr>
          <p:cNvPr id="5" name="ch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45123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" y="0"/>
            <a:ext cx="9147135" cy="68580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649259" y="5943600"/>
            <a:ext cx="915969" cy="9144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649259" y="6139190"/>
            <a:ext cx="938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C00000"/>
                </a:solidFill>
              </a:rPr>
              <a:t>Chân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654462" y="5805817"/>
            <a:ext cx="915969" cy="9144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54462" y="5972834"/>
            <a:ext cx="938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C00000"/>
                </a:solidFill>
              </a:rPr>
              <a:t>Chân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019800" y="533400"/>
            <a:ext cx="2892972" cy="23622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53200" y="1447800"/>
            <a:ext cx="19463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Đuôi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9" name="Oval 28"/>
          <p:cNvSpPr/>
          <p:nvPr/>
        </p:nvSpPr>
        <p:spPr>
          <a:xfrm>
            <a:off x="1524000" y="2043839"/>
            <a:ext cx="762000" cy="6858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24000" y="2152038"/>
            <a:ext cx="909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Mỏ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1" name="Oval 30"/>
          <p:cNvSpPr/>
          <p:nvPr/>
        </p:nvSpPr>
        <p:spPr>
          <a:xfrm>
            <a:off x="1957551" y="1113251"/>
            <a:ext cx="1524000" cy="9144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44100" y="1308841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9967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78528"/>
      </p:ext>
    </p:extLst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1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3" presetClass="entr" presetSubtype="16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7"/>
            <a:ext cx="9144000" cy="684486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5334000" cy="50121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2581">
            <a:off x="5953253" y="1845041"/>
            <a:ext cx="2362769" cy="2147867"/>
          </a:xfrm>
          <a:prstGeom prst="rect">
            <a:avLst/>
          </a:prstGeom>
        </p:spPr>
      </p:pic>
      <p:pic>
        <p:nvPicPr>
          <p:cNvPr id="11" name="Tieng-Ga-Gay-Chick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8600" y="530772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95" y="4953000"/>
            <a:ext cx="2396067" cy="185458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53400" y="1221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10689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7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wnload (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69831" cy="6858000"/>
          </a:xfrm>
          <a:prstGeom prst="rect">
            <a:avLst/>
          </a:prstGeom>
        </p:spPr>
      </p:pic>
      <p:pic>
        <p:nvPicPr>
          <p:cNvPr id="10" name="Picture 9" descr="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-228600"/>
            <a:ext cx="1714500" cy="1714500"/>
          </a:xfrm>
          <a:prstGeom prst="rect">
            <a:avLst/>
          </a:prstGeom>
        </p:spPr>
      </p:pic>
      <p:pic>
        <p:nvPicPr>
          <p:cNvPr id="11" name="Picture 10" descr="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0"/>
            <a:ext cx="1714500" cy="1714500"/>
          </a:xfrm>
          <a:prstGeom prst="rect">
            <a:avLst/>
          </a:prstGeom>
        </p:spPr>
      </p:pic>
      <p:pic>
        <p:nvPicPr>
          <p:cNvPr id="12" name="Picture 11" descr="animierte-elefant-bilder-4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657600"/>
            <a:ext cx="1714500" cy="1219200"/>
          </a:xfrm>
          <a:prstGeom prst="rect">
            <a:avLst/>
          </a:prstGeom>
        </p:spPr>
      </p:pic>
      <p:pic>
        <p:nvPicPr>
          <p:cNvPr id="13" name="Picture 12" descr="animierte-pferd-bilder-49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4572000"/>
            <a:ext cx="1457325" cy="1238250"/>
          </a:xfrm>
          <a:prstGeom prst="rect">
            <a:avLst/>
          </a:prstGeom>
        </p:spPr>
      </p:pic>
      <p:pic>
        <p:nvPicPr>
          <p:cNvPr id="14" name="Picture 13" descr="animierte-pferd-bilder-13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4648200"/>
            <a:ext cx="1371600" cy="1181100"/>
          </a:xfrm>
          <a:prstGeom prst="rect">
            <a:avLst/>
          </a:prstGeom>
        </p:spPr>
      </p:pic>
      <p:pic>
        <p:nvPicPr>
          <p:cNvPr id="15" name="Picture 14" descr="animierte-vogel-bilder-143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0" y="228600"/>
            <a:ext cx="762000" cy="847725"/>
          </a:xfrm>
          <a:prstGeom prst="rect">
            <a:avLst/>
          </a:prstGeom>
        </p:spPr>
      </p:pic>
      <p:pic>
        <p:nvPicPr>
          <p:cNvPr id="16" name="Picture 15" descr="animierte-ziegen-bilder-10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7400" y="4800600"/>
            <a:ext cx="2238375" cy="2409825"/>
          </a:xfrm>
          <a:prstGeom prst="rect">
            <a:avLst/>
          </a:prstGeom>
        </p:spPr>
      </p:pic>
      <p:pic>
        <p:nvPicPr>
          <p:cNvPr id="17" name="Picture 16" descr="animierte-panda-bilder-26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00" y="4343400"/>
            <a:ext cx="1447800" cy="1557759"/>
          </a:xfrm>
          <a:prstGeom prst="rect">
            <a:avLst/>
          </a:prstGeom>
        </p:spPr>
      </p:pic>
      <p:pic>
        <p:nvPicPr>
          <p:cNvPr id="18" name="Picture 17" descr="animierte-bienen-bilder-16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04800" y="304800"/>
            <a:ext cx="2252663" cy="1802130"/>
          </a:xfrm>
          <a:prstGeom prst="rect">
            <a:avLst/>
          </a:prstGeom>
        </p:spPr>
      </p:pic>
      <p:pic>
        <p:nvPicPr>
          <p:cNvPr id="19" name="Picture 18" descr="animierte-osterhasen-bilder-3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28600" y="5162550"/>
            <a:ext cx="1702696" cy="16954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447800" y="2286000"/>
            <a:ext cx="6324600" cy="152400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Câu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đồ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con 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vật</a:t>
            </a:r>
            <a:endParaRPr lang="en-US" sz="8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05775" y="6010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wnload (8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8100" y="0"/>
            <a:ext cx="9144000" cy="6849174"/>
          </a:xfrm>
        </p:spPr>
      </p:pic>
      <p:sp>
        <p:nvSpPr>
          <p:cNvPr id="5" name="Cloud Callout 4"/>
          <p:cNvSpPr/>
          <p:nvPr/>
        </p:nvSpPr>
        <p:spPr>
          <a:xfrm>
            <a:off x="5720255" y="247650"/>
            <a:ext cx="2438400" cy="1371600"/>
          </a:xfrm>
          <a:prstGeom prst="cloudCallout">
            <a:avLst>
              <a:gd name="adj1" fmla="val -47267"/>
              <a:gd name="adj2" fmla="val 14216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Câu</a:t>
            </a:r>
            <a:r>
              <a:rPr lang="en-US" sz="44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1371600" y="2590800"/>
            <a:ext cx="6324600" cy="3429000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Con </a:t>
            </a:r>
            <a:r>
              <a:rPr lang="en-US" sz="3200" b="1" dirty="0" err="1">
                <a:solidFill>
                  <a:schemeClr val="tx1"/>
                </a:solidFill>
              </a:rPr>
              <a:t>gì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kêu</a:t>
            </a:r>
            <a:r>
              <a:rPr lang="en-US" sz="3200" b="1" dirty="0">
                <a:solidFill>
                  <a:schemeClr val="tx1"/>
                </a:solidFill>
              </a:rPr>
              <a:t> “ </a:t>
            </a:r>
            <a:r>
              <a:rPr lang="en-US" sz="3200" b="1" dirty="0" err="1">
                <a:solidFill>
                  <a:schemeClr val="tx1"/>
                </a:solidFill>
              </a:rPr>
              <a:t>vít</a:t>
            </a:r>
            <a:r>
              <a:rPr lang="en-US" sz="3200" b="1" dirty="0">
                <a:solidFill>
                  <a:schemeClr val="tx1"/>
                </a:solidFill>
              </a:rPr>
              <a:t>! </a:t>
            </a:r>
            <a:r>
              <a:rPr lang="en-US" sz="3200" b="1" dirty="0" err="1">
                <a:solidFill>
                  <a:schemeClr val="tx1"/>
                </a:solidFill>
              </a:rPr>
              <a:t>Vít</a:t>
            </a:r>
            <a:r>
              <a:rPr lang="en-US" sz="3200" b="1" dirty="0">
                <a:solidFill>
                  <a:schemeClr val="tx1"/>
                </a:solidFill>
              </a:rPr>
              <a:t>”.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Theo </a:t>
            </a:r>
            <a:r>
              <a:rPr lang="en-US" sz="3200" b="1" dirty="0" err="1">
                <a:solidFill>
                  <a:schemeClr val="tx1"/>
                </a:solidFill>
              </a:rPr>
              <a:t>mẹ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ra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bờ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ao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Chẳng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mẹ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tí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nào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Cũng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lạch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bà,lạch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bạch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Là</a:t>
            </a:r>
            <a:r>
              <a:rPr lang="en-US" sz="3200" b="1" dirty="0">
                <a:solidFill>
                  <a:schemeClr val="tx1"/>
                </a:solidFill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</a:rPr>
              <a:t>gì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7" name="Picture 6" descr="000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209800" cy="2209800"/>
          </a:xfrm>
          <a:prstGeom prst="rect">
            <a:avLst/>
          </a:prstGeom>
        </p:spPr>
      </p:pic>
      <p:pic>
        <p:nvPicPr>
          <p:cNvPr id="8" name="Picture 7" descr="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0"/>
            <a:ext cx="1714500" cy="1714500"/>
          </a:xfrm>
          <a:prstGeom prst="rect">
            <a:avLst/>
          </a:prstGeom>
        </p:spPr>
      </p:pic>
      <p:pic>
        <p:nvPicPr>
          <p:cNvPr id="9" name="Picture 8" descr="animierte-osterhasen-bilder-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05852"/>
            <a:ext cx="2362200" cy="2352148"/>
          </a:xfrm>
          <a:prstGeom prst="rect">
            <a:avLst/>
          </a:prstGeom>
        </p:spPr>
      </p:pic>
      <p:pic>
        <p:nvPicPr>
          <p:cNvPr id="10" name="Picture 9" descr="animierte-pferd-bilder-49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555" y="4572000"/>
            <a:ext cx="2690446" cy="2286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153400" y="24765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2964286" cy="1652587"/>
          </a:xfrm>
          <a:prstGeom prst="rect">
            <a:avLst/>
          </a:prstGeom>
          <a:noFill/>
        </p:spPr>
      </p:pic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33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49174"/>
          </a:xfrm>
        </p:spPr>
      </p:pic>
      <p:pic>
        <p:nvPicPr>
          <p:cNvPr id="5" name="Picture 4" descr="con g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66" y="68262"/>
            <a:ext cx="3832058" cy="3048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Picture 5" descr="con vit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9342" y="68262"/>
            <a:ext cx="3932320" cy="3048000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tx1"/>
            </a:solidFill>
          </a:ln>
        </p:spPr>
      </p:pic>
      <p:pic>
        <p:nvPicPr>
          <p:cNvPr id="7" name="Picture 6" descr="images (28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3886201"/>
            <a:ext cx="3847824" cy="289559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Picture 7" descr="download (1)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9342" y="3886201"/>
            <a:ext cx="3932320" cy="288471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324600" y="2438400"/>
            <a:ext cx="1771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CON VỊT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24384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GÀ TRỐNG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6273225"/>
            <a:ext cx="1870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MÈO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200" y="6273225"/>
            <a:ext cx="1795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CHÓ</a:t>
            </a:r>
          </a:p>
        </p:txBody>
      </p:sp>
      <p:pic>
        <p:nvPicPr>
          <p:cNvPr id="14" name="Picture 13" descr="animierte-panda-bilder-26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4200" y="2514600"/>
            <a:ext cx="2590800" cy="1920593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31344" y="3276601"/>
            <a:ext cx="609600" cy="609600"/>
          </a:xfrm>
          <a:prstGeom prst="rect">
            <a:avLst/>
          </a:prstGeom>
        </p:spPr>
      </p:pic>
      <p:pic>
        <p:nvPicPr>
          <p:cNvPr id="16" name="Aud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21211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33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33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33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33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9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66&quot;/&gt;&lt;/object&gt;&lt;object type=&quot;3&quot; unique_id=&quot;10008&quot;&gt;&lt;property id=&quot;20148&quot; value=&quot;5&quot;/&gt;&lt;property id=&quot;20300&quot; value=&quot;Slide 6&quot;/&gt;&lt;property id=&quot;20307&quot; value=&quot;267&quot;/&gt;&lt;/object&gt;&lt;object type=&quot;3&quot; unique_id=&quot;10009&quot;&gt;&lt;property id=&quot;20148&quot; value=&quot;5&quot;/&gt;&lt;property id=&quot;20300&quot; value=&quot;Slide 7&quot;/&gt;&lt;property id=&quot;20307&quot; value=&quot;257&quot;/&gt;&lt;/object&gt;&lt;object type=&quot;3&quot; unique_id=&quot;10010&quot;&gt;&lt;property id=&quot;20148&quot; value=&quot;5&quot;/&gt;&lt;property id=&quot;20300&quot; value=&quot;Slide 8&quot;/&gt;&lt;property id=&quot;20307&quot; value=&quot;258&quot;/&gt;&lt;/object&gt;&lt;object type=&quot;3&quot; unique_id=&quot;10011&quot;&gt;&lt;property id=&quot;20148&quot; value=&quot;5&quot;/&gt;&lt;property id=&quot;20300&quot; value=&quot;Slide 9&quot;/&gt;&lt;property id=&quot;20307&quot; value=&quot;259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13&quot;&gt;&lt;property id=&quot;20148&quot; value=&quot;5&quot;/&gt;&lt;property id=&quot;20300&quot; value=&quot;Slide 11&quot;/&gt;&lt;property id=&quot;20307&quot; value=&quot;262&quot;/&gt;&lt;/object&gt;&lt;object type=&quot;3&quot; unique_id=&quot;10014&quot;&gt;&lt;property id=&quot;20148&quot; value=&quot;5&quot;/&gt;&lt;property id=&quot;20300&quot; value=&quot;Slide 12&quot;/&gt;&lt;property id=&quot;20307&quot; value=&quot;263&quot;/&gt;&lt;/object&gt;&lt;object type=&quot;3&quot; unique_id=&quot;10015&quot;&gt;&lt;property id=&quot;20148&quot; value=&quot;5&quot;/&gt;&lt;property id=&quot;20300&quot; value=&quot;Slide 13&quot;/&gt;&lt;property id=&quot;20307&quot; value=&quot;264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68&quot;/&gt;&lt;/object&gt;&lt;/object&gt;&lt;object type=&quot;8&quot; unique_id=&quot;1003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228</Words>
  <Application>Microsoft Office PowerPoint</Application>
  <PresentationFormat>On-screen Show (4:3)</PresentationFormat>
  <Paragraphs>67</Paragraphs>
  <Slides>16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94</cp:revision>
  <dcterms:created xsi:type="dcterms:W3CDTF">2017-02-21T05:41:23Z</dcterms:created>
  <dcterms:modified xsi:type="dcterms:W3CDTF">2017-03-05T06:08:57Z</dcterms:modified>
</cp:coreProperties>
</file>