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9" r:id="rId5"/>
    <p:sldId id="261" r:id="rId6"/>
    <p:sldId id="262" r:id="rId7"/>
    <p:sldId id="264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9" autoAdjust="0"/>
    <p:restoredTop sz="94660"/>
  </p:normalViewPr>
  <p:slideViewPr>
    <p:cSldViewPr snapToGrid="0">
      <p:cViewPr>
        <p:scale>
          <a:sx n="63" d="100"/>
          <a:sy n="63" d="100"/>
        </p:scale>
        <p:origin x="-114" y="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1973-0AEC-4D59-9353-FF93F1ED6F68}" type="datetimeFigureOut">
              <a:rPr lang="vi-VN" smtClean="0"/>
              <a:t>14/01/2019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0042-FF4D-4F3F-951F-C2089E77F8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6465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1973-0AEC-4D59-9353-FF93F1ED6F68}" type="datetimeFigureOut">
              <a:rPr lang="vi-VN" smtClean="0"/>
              <a:t>14/01/2019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0042-FF4D-4F3F-951F-C2089E77F8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7157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1973-0AEC-4D59-9353-FF93F1ED6F68}" type="datetimeFigureOut">
              <a:rPr lang="vi-VN" smtClean="0"/>
              <a:t>14/01/2019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0042-FF4D-4F3F-951F-C2089E77F8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2802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1973-0AEC-4D59-9353-FF93F1ED6F68}" type="datetimeFigureOut">
              <a:rPr lang="vi-VN" smtClean="0"/>
              <a:t>14/01/2019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0042-FF4D-4F3F-951F-C2089E77F8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497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1973-0AEC-4D59-9353-FF93F1ED6F68}" type="datetimeFigureOut">
              <a:rPr lang="vi-VN" smtClean="0"/>
              <a:t>14/01/2019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0042-FF4D-4F3F-951F-C2089E77F8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7943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1973-0AEC-4D59-9353-FF93F1ED6F68}" type="datetimeFigureOut">
              <a:rPr lang="vi-VN" smtClean="0"/>
              <a:t>14/01/2019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0042-FF4D-4F3F-951F-C2089E77F8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967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1973-0AEC-4D59-9353-FF93F1ED6F68}" type="datetimeFigureOut">
              <a:rPr lang="vi-VN" smtClean="0"/>
              <a:t>14/01/2019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0042-FF4D-4F3F-951F-C2089E77F8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1515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1973-0AEC-4D59-9353-FF93F1ED6F68}" type="datetimeFigureOut">
              <a:rPr lang="vi-VN" smtClean="0"/>
              <a:t>14/01/2019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0042-FF4D-4F3F-951F-C2089E77F8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1863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1973-0AEC-4D59-9353-FF93F1ED6F68}" type="datetimeFigureOut">
              <a:rPr lang="vi-VN" smtClean="0"/>
              <a:t>14/01/2019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0042-FF4D-4F3F-951F-C2089E77F8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308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1973-0AEC-4D59-9353-FF93F1ED6F68}" type="datetimeFigureOut">
              <a:rPr lang="vi-VN" smtClean="0"/>
              <a:t>14/01/2019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0042-FF4D-4F3F-951F-C2089E77F8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6318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1973-0AEC-4D59-9353-FF93F1ED6F68}" type="datetimeFigureOut">
              <a:rPr lang="vi-VN" smtClean="0"/>
              <a:t>14/01/2019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0042-FF4D-4F3F-951F-C2089E77F8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6767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E1973-0AEC-4D59-9353-FF93F1ED6F68}" type="datetimeFigureOut">
              <a:rPr lang="vi-VN" smtClean="0"/>
              <a:t>14/01/2019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70042-FF4D-4F3F-951F-C2089E77F8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789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Hộp Văn bản 6"/>
          <p:cNvSpPr txBox="1"/>
          <p:nvPr/>
        </p:nvSpPr>
        <p:spPr>
          <a:xfrm>
            <a:off x="1250963" y="1041428"/>
            <a:ext cx="980833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Lĩnh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vực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phát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triển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thẩm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mỹ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defTabSz="457200"/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Chủ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: Cây,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, rau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bông hoa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đẹp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defTabSz="457200"/>
            <a:r>
              <a:rPr lang="vi-VN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Nhánh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vi-VN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Nhánh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bông hoa </a:t>
            </a:r>
            <a:r>
              <a:rPr lang="vi-VN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đẹp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algn="ctr" defTabSz="457200"/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defTabSz="457200"/>
            <a:r>
              <a:rPr lang="vi-VN" sz="3200" dirty="0" err="1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Đề</a:t>
            </a:r>
            <a:r>
              <a:rPr lang="vi-VN" sz="3200" dirty="0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tài</a:t>
            </a:r>
            <a:r>
              <a:rPr lang="vi-VN" sz="3200" dirty="0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Dạy</a:t>
            </a:r>
            <a:r>
              <a:rPr lang="vi-VN" sz="3200" dirty="0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hát</a:t>
            </a:r>
            <a:r>
              <a:rPr lang="vi-VN" sz="3200" dirty="0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Màu</a:t>
            </a:r>
            <a:r>
              <a:rPr lang="vi-VN" sz="3200" dirty="0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 hoa ( </a:t>
            </a:r>
            <a:r>
              <a:rPr lang="vi-VN" sz="3200" dirty="0" err="1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Hồng</a:t>
            </a:r>
            <a:r>
              <a:rPr lang="vi-VN" sz="3200" dirty="0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 Đăng)</a:t>
            </a:r>
          </a:p>
          <a:p>
            <a:pPr algn="ctr" defTabSz="457200"/>
            <a:r>
              <a:rPr lang="vi-VN" sz="3200" dirty="0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Nghe </a:t>
            </a:r>
            <a:r>
              <a:rPr lang="vi-VN" sz="3200" dirty="0" err="1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hát</a:t>
            </a:r>
            <a:r>
              <a:rPr lang="vi-VN" sz="3200" dirty="0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Lý</a:t>
            </a:r>
            <a:r>
              <a:rPr lang="vi-VN" sz="3200" dirty="0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 cây bông - Dân ca nam </a:t>
            </a:r>
            <a:r>
              <a:rPr lang="vi-VN" sz="3200" dirty="0" err="1">
                <a:solidFill>
                  <a:srgbClr val="4BCAAD">
                    <a:lumMod val="50000"/>
                  </a:srgbClr>
                </a:solidFill>
                <a:latin typeface="Times New Roman" panose="02020603050405020304" pitchFamily="18" charset="0"/>
              </a:rPr>
              <a:t>bộ</a:t>
            </a:r>
            <a:endParaRPr lang="vi-VN" sz="3200" dirty="0">
              <a:solidFill>
                <a:srgbClr val="4BCAAD">
                  <a:lumMod val="50000"/>
                </a:srgbClr>
              </a:solidFill>
              <a:latin typeface="Times New Roman" panose="02020603050405020304" pitchFamily="18" charset="0"/>
            </a:endParaRPr>
          </a:p>
          <a:p>
            <a:pPr algn="ctr" defTabSz="457200"/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Đối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tượng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: 24- 36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tháng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defTabSz="457200"/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Thời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gian: 12-15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phút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defTabSz="457200"/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610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546"/>
            <a:ext cx="12192001" cy="6805454"/>
          </a:xfrm>
        </p:spPr>
      </p:pic>
    </p:spTree>
    <p:extLst>
      <p:ext uri="{BB962C8B-B14F-4D97-AF65-F5344CB8AC3E}">
        <p14:creationId xmlns:p14="http://schemas.microsoft.com/office/powerpoint/2010/main" val="4269849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40094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572259"/>
            <a:ext cx="2322777" cy="1737511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1248"/>
          </a:xfrm>
          <a:prstGeom prst="rect">
            <a:avLst/>
          </a:prstGeom>
        </p:spPr>
      </p:pic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70" b="89840" l="10000" r="9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170" y="4277849"/>
            <a:ext cx="2320321" cy="1735600"/>
          </a:xfr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410" y="2444287"/>
            <a:ext cx="2322777" cy="1737511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540" y="1590379"/>
            <a:ext cx="2322777" cy="1737511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919" y="1974202"/>
            <a:ext cx="2322777" cy="1737511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154" y="1572258"/>
            <a:ext cx="2322777" cy="1737511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505" y="4113208"/>
            <a:ext cx="2322777" cy="1737511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905" y="3304383"/>
            <a:ext cx="2322777" cy="1737511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352" y="2364814"/>
            <a:ext cx="2322777" cy="1737511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554" y="2358025"/>
            <a:ext cx="2322777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60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320188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ộp Văn bản 4"/>
          <p:cNvSpPr txBox="1"/>
          <p:nvPr/>
        </p:nvSpPr>
        <p:spPr>
          <a:xfrm>
            <a:off x="679621" y="716691"/>
            <a:ext cx="3632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+mj-lt"/>
              </a:rPr>
              <a:t>Dạy</a:t>
            </a:r>
            <a:r>
              <a:rPr lang="vi-VN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rgbClr val="FF0000"/>
                </a:solidFill>
                <a:latin typeface="+mj-lt"/>
              </a:rPr>
              <a:t>hát</a:t>
            </a:r>
            <a:r>
              <a:rPr lang="vi-VN" sz="2000" dirty="0">
                <a:solidFill>
                  <a:srgbClr val="FF0000"/>
                </a:solidFill>
                <a:latin typeface="+mj-lt"/>
              </a:rPr>
              <a:t>: </a:t>
            </a:r>
            <a:r>
              <a:rPr lang="vi-VN" sz="2000" dirty="0" err="1">
                <a:solidFill>
                  <a:srgbClr val="FF0000"/>
                </a:solidFill>
                <a:latin typeface="+mj-lt"/>
              </a:rPr>
              <a:t>Màu</a:t>
            </a:r>
            <a:r>
              <a:rPr lang="vi-VN" sz="2000" dirty="0">
                <a:solidFill>
                  <a:srgbClr val="FF0000"/>
                </a:solidFill>
                <a:latin typeface="+mj-lt"/>
              </a:rPr>
              <a:t> hoa ( </a:t>
            </a:r>
            <a:r>
              <a:rPr lang="vi-VN" sz="2000" dirty="0" err="1">
                <a:solidFill>
                  <a:srgbClr val="FF0000"/>
                </a:solidFill>
                <a:latin typeface="+mj-lt"/>
              </a:rPr>
              <a:t>Hồng</a:t>
            </a:r>
            <a:r>
              <a:rPr lang="vi-VN" sz="2000" dirty="0">
                <a:solidFill>
                  <a:srgbClr val="FF0000"/>
                </a:solidFill>
                <a:latin typeface="+mj-lt"/>
              </a:rPr>
              <a:t> Đăng)</a:t>
            </a:r>
          </a:p>
        </p:txBody>
      </p:sp>
      <p:pic>
        <p:nvPicPr>
          <p:cNvPr id="7" name="Lý cây bông Beat Bài hát lớp 1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05900" y="4738689"/>
            <a:ext cx="609600" cy="609600"/>
          </a:xfrm>
          <a:prstGeom prst="rect">
            <a:avLst/>
          </a:prstGeom>
        </p:spPr>
      </p:pic>
      <p:sp>
        <p:nvSpPr>
          <p:cNvPr id="8" name="Hộp Văn bản 7"/>
          <p:cNvSpPr txBox="1"/>
          <p:nvPr/>
        </p:nvSpPr>
        <p:spPr>
          <a:xfrm>
            <a:off x="7188993" y="5668446"/>
            <a:ext cx="4498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+mj-lt"/>
              </a:rPr>
              <a:t>Nghe </a:t>
            </a:r>
            <a:r>
              <a:rPr lang="vi-VN" sz="2000" dirty="0" err="1">
                <a:solidFill>
                  <a:srgbClr val="FF0000"/>
                </a:solidFill>
                <a:latin typeface="+mj-lt"/>
              </a:rPr>
              <a:t>hát</a:t>
            </a:r>
            <a:r>
              <a:rPr lang="vi-VN" sz="2000" dirty="0">
                <a:solidFill>
                  <a:srgbClr val="FF0000"/>
                </a:solidFill>
                <a:latin typeface="+mj-lt"/>
              </a:rPr>
              <a:t>: </a:t>
            </a:r>
            <a:r>
              <a:rPr lang="vi-VN" sz="2000" dirty="0" err="1">
                <a:solidFill>
                  <a:srgbClr val="FF0000"/>
                </a:solidFill>
                <a:latin typeface="+mj-lt"/>
              </a:rPr>
              <a:t>Lý</a:t>
            </a:r>
            <a:r>
              <a:rPr lang="vi-VN" sz="2000" dirty="0">
                <a:solidFill>
                  <a:srgbClr val="FF0000"/>
                </a:solidFill>
                <a:latin typeface="+mj-lt"/>
              </a:rPr>
              <a:t> cây bông- Dân ca nam </a:t>
            </a:r>
            <a:r>
              <a:rPr lang="vi-VN" sz="2000" dirty="0" err="1">
                <a:solidFill>
                  <a:srgbClr val="FF0000"/>
                </a:solidFill>
                <a:latin typeface="+mj-lt"/>
              </a:rPr>
              <a:t>bộ</a:t>
            </a:r>
            <a:endParaRPr lang="vi-VN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Màu hoa beat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86464" y="1073938"/>
            <a:ext cx="609600" cy="609600"/>
          </a:xfrm>
          <a:prstGeom prst="rect">
            <a:avLst/>
          </a:prstGeom>
        </p:spPr>
      </p:pic>
      <p:pic>
        <p:nvPicPr>
          <p:cNvPr id="6" name="Màu hoa beat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84193" y="107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4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bài lý cay b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5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81</Words>
  <Application>Microsoft Office PowerPoint</Application>
  <PresentationFormat>Custom</PresentationFormat>
  <Paragraphs>11</Paragraphs>
  <Slides>7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Tiểu Tình</dc:creator>
  <cp:lastModifiedBy>Windows User</cp:lastModifiedBy>
  <cp:revision>14</cp:revision>
  <dcterms:created xsi:type="dcterms:W3CDTF">2016-11-05T14:00:23Z</dcterms:created>
  <dcterms:modified xsi:type="dcterms:W3CDTF">2019-01-14T09:51:37Z</dcterms:modified>
</cp:coreProperties>
</file>