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93" r:id="rId3"/>
    <p:sldId id="257" r:id="rId4"/>
    <p:sldId id="287" r:id="rId5"/>
    <p:sldId id="259" r:id="rId6"/>
    <p:sldId id="260" r:id="rId7"/>
    <p:sldId id="261" r:id="rId8"/>
    <p:sldId id="262" r:id="rId9"/>
    <p:sldId id="263" r:id="rId10"/>
    <p:sldId id="279" r:id="rId11"/>
    <p:sldId id="264" r:id="rId12"/>
    <p:sldId id="265" r:id="rId13"/>
    <p:sldId id="281" r:id="rId14"/>
    <p:sldId id="286" r:id="rId15"/>
    <p:sldId id="291" r:id="rId16"/>
    <p:sldId id="266" r:id="rId17"/>
    <p:sldId id="267" r:id="rId18"/>
    <p:sldId id="285" r:id="rId19"/>
    <p:sldId id="284" r:id="rId20"/>
    <p:sldId id="292" r:id="rId21"/>
    <p:sldId id="288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51" autoAdjust="0"/>
  </p:normalViewPr>
  <p:slideViewPr>
    <p:cSldViewPr>
      <p:cViewPr varScale="1">
        <p:scale>
          <a:sx n="80" d="100"/>
          <a:sy n="80" d="100"/>
        </p:scale>
        <p:origin x="8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D06A5-953B-4DF8-84AE-C4EA37AA17B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5207-EBC2-4751-8C95-B730336F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3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36A2-9C6F-43A3-800B-F5446A32B7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053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80847-0050-46C2-A011-B8E2B048413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133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25207-EBC2-4751-8C95-B730336F7F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46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419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69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80847-0050-46C2-A011-B8E2B048413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05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80847-0050-46C2-A011-B8E2B048413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05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80847-0050-46C2-A011-B8E2B048413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051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80847-0050-46C2-A011-B8E2B048413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670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80847-0050-46C2-A011-B8E2B048413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133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80847-0050-46C2-A011-B8E2B048413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133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25207-EBC2-4751-8C95-B730336F7F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4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5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5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7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20" y="2516274"/>
            <a:ext cx="2369043" cy="2636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4122" y="3237461"/>
            <a:ext cx="9144000" cy="1903815"/>
          </a:xfrm>
          <a:prstGeom prst="rect">
            <a:avLst/>
          </a:prstGeom>
        </p:spPr>
      </p:pic>
      <p:grpSp>
        <p:nvGrpSpPr>
          <p:cNvPr id="20" name="组合 19"/>
          <p:cNvGrpSpPr/>
          <p:nvPr userDrawn="1"/>
        </p:nvGrpSpPr>
        <p:grpSpPr>
          <a:xfrm>
            <a:off x="-24390" y="-2225"/>
            <a:ext cx="9178658" cy="5155250"/>
            <a:chOff x="-34298" y="-3128"/>
            <a:chExt cx="12907487" cy="7249172"/>
          </a:xfrm>
        </p:grpSpPr>
        <p:grpSp>
          <p:nvGrpSpPr>
            <p:cNvPr id="16" name="组合 15"/>
            <p:cNvGrpSpPr/>
            <p:nvPr userDrawn="1"/>
          </p:nvGrpSpPr>
          <p:grpSpPr>
            <a:xfrm>
              <a:off x="-34298" y="0"/>
              <a:ext cx="1868891" cy="7232650"/>
              <a:chOff x="-34298" y="0"/>
              <a:chExt cx="1868891" cy="7232650"/>
            </a:xfrm>
          </p:grpSpPr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4298" y="2379697"/>
                <a:ext cx="1268232" cy="4849825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 userDrawn="1"/>
          </p:nvGrpSpPr>
          <p:grpSpPr>
            <a:xfrm>
              <a:off x="11022313" y="-3128"/>
              <a:ext cx="1850876" cy="7249172"/>
              <a:chOff x="11022313" y="-3128"/>
              <a:chExt cx="1850876" cy="7249172"/>
            </a:xfrm>
          </p:grpSpPr>
          <p:pic>
            <p:nvPicPr>
              <p:cNvPr id="9" name="图片 8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1022313" y="-3128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34918" y="2693615"/>
                <a:ext cx="1438271" cy="45524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591454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0" y="9960"/>
            <a:ext cx="737375" cy="8207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9707" y="4328638"/>
            <a:ext cx="9144000" cy="11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80484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5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9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0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1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6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7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7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8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21D4C-0C93-4772-B066-1DF94C7F36C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FBF5D-9542-466F-BC59-B0BE93446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0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5.png"/><Relationship Id="rId18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9.wdp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4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3.png"/><Relationship Id="rId5" Type="http://schemas.openxmlformats.org/officeDocument/2006/relationships/tags" Target="../tags/tag16.xml"/><Relationship Id="rId10" Type="http://schemas.openxmlformats.org/officeDocument/2006/relationships/image" Target="../media/image42.png"/><Relationship Id="rId4" Type="http://schemas.openxmlformats.org/officeDocument/2006/relationships/tags" Target="../tags/tag15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" y="22121"/>
            <a:ext cx="4308912" cy="13525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1047750"/>
            <a:ext cx="1042668" cy="16965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" y="2613087"/>
            <a:ext cx="9144000" cy="2528888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0" y="2928077"/>
            <a:ext cx="5143170" cy="2287989"/>
          </a:xfrm>
          <a:prstGeom prst="rect">
            <a:avLst/>
          </a:prstGeom>
        </p:spPr>
      </p:pic>
      <p:sp>
        <p:nvSpPr>
          <p:cNvPr id="8" name="Google Shape;7917;p30">
            <a:extLst>
              <a:ext uri="{FF2B5EF4-FFF2-40B4-BE49-F238E27FC236}">
                <a16:creationId xmlns:a16="http://schemas.microsoft.com/office/drawing/2014/main" id="{F25B435E-2EE2-4169-B383-CB7BDA164CE6}"/>
              </a:ext>
            </a:extLst>
          </p:cNvPr>
          <p:cNvSpPr txBox="1">
            <a:spLocks/>
          </p:cNvSpPr>
          <p:nvPr/>
        </p:nvSpPr>
        <p:spPr>
          <a:xfrm>
            <a:off x="1143000" y="651188"/>
            <a:ext cx="6724200" cy="10519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buSzPts val="1100"/>
              <a:buNone/>
            </a:pPr>
            <a:r>
              <a:rPr lang="vi-VN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Times New Roman"/>
              </a:rPr>
              <a:t>PHÒNG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GD &amp; ĐT </a:t>
            </a:r>
            <a:r>
              <a:rPr lang="vi-VN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Times New Roman"/>
              </a:rPr>
              <a:t>QUẬN LONG BIÊN</a:t>
            </a:r>
          </a:p>
          <a:p>
            <a:pPr marL="0" indent="0" algn="ctr">
              <a:lnSpc>
                <a:spcPct val="115000"/>
              </a:lnSpc>
              <a:buSzPts val="1100"/>
              <a:buNone/>
            </a:pPr>
            <a:r>
              <a:rPr lang="vi-VN" sz="1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Times New Roman"/>
              </a:rPr>
              <a:t>TRƯỜNG TIỂU HỌC VŨ XUÂN THIỀU</a:t>
            </a:r>
            <a:endParaRPr lang="vi-VN" sz="1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B769F917-910B-4DE1-BCFD-89E5F2C59D65}"/>
              </a:ext>
            </a:extLst>
          </p:cNvPr>
          <p:cNvSpPr txBox="1"/>
          <p:nvPr/>
        </p:nvSpPr>
        <p:spPr>
          <a:xfrm>
            <a:off x="685800" y="1783207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Chào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mừng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thầy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cô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giáo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về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dự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chuyên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đề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  <a:p>
            <a:pPr algn="ctr" defTabSz="342900">
              <a:buClrTx/>
              <a:defRPr/>
            </a:pP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giáo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viên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giỏi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môn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Việt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  <a:p>
            <a:pPr algn="ctr" defTabSz="342900">
              <a:buClrTx/>
              <a:defRPr/>
            </a:pPr>
            <a:r>
              <a:rPr lang="en-US" altLang="zh-CN" sz="2800" b="1" kern="1200" dirty="0" err="1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Lớp</a:t>
            </a:r>
            <a:r>
              <a:rPr lang="en-US" altLang="zh-CN" sz="2800" b="1" kern="1200" dirty="0" smtClean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kern="1200" dirty="0">
                <a:solidFill>
                  <a:srgbClr val="CB183B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2A2 </a:t>
            </a:r>
            <a:endParaRPr lang="zh-CN" altLang="en-US" sz="2800" b="1" kern="1200" dirty="0">
              <a:solidFill>
                <a:srgbClr val="CB183B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BDF01B3E-E0B9-4FC8-9FB0-87042D77893F}"/>
              </a:ext>
            </a:extLst>
          </p:cNvPr>
          <p:cNvSpPr txBox="1"/>
          <p:nvPr/>
        </p:nvSpPr>
        <p:spPr>
          <a:xfrm>
            <a:off x="2667000" y="3441045"/>
            <a:ext cx="642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GV: </a:t>
            </a:r>
            <a:r>
              <a:rPr lang="en-US" altLang="zh-CN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Trần</a:t>
            </a: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Ngọc</a:t>
            </a: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Khánh</a:t>
            </a: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Linh  </a:t>
            </a: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1"/>
          <a:stretch/>
        </p:blipFill>
        <p:spPr>
          <a:xfrm>
            <a:off x="4191000" y="5195"/>
            <a:ext cx="2791691" cy="13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6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76350"/>
            <a:ext cx="710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con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419350"/>
            <a:ext cx="817740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say)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EC0A42-6678-490C-9F17-7B5266DD9B5D}"/>
              </a:ext>
            </a:extLst>
          </p:cNvPr>
          <p:cNvGrpSpPr/>
          <p:nvPr/>
        </p:nvGrpSpPr>
        <p:grpSpPr>
          <a:xfrm>
            <a:off x="3329863" y="-57701"/>
            <a:ext cx="2268252" cy="800651"/>
            <a:chOff x="4439817" y="44624"/>
            <a:chExt cx="3024336" cy="1002905"/>
          </a:xfrm>
        </p:grpSpPr>
        <p:pic>
          <p:nvPicPr>
            <p:cNvPr id="6" name="PA_图片 3">
              <a:extLst>
                <a:ext uri="{FF2B5EF4-FFF2-40B4-BE49-F238E27FC236}">
                  <a16:creationId xmlns:a16="http://schemas.microsoft.com/office/drawing/2014/main" id="{A720EAEE-6746-4EBF-ADE6-6CCD99927E0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44624"/>
              <a:ext cx="3024336" cy="1002905"/>
            </a:xfrm>
            <a:prstGeom prst="rect">
              <a:avLst/>
            </a:prstGeom>
          </p:spPr>
        </p:pic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BABF8728-53AA-4151-8245-180F86C0D1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71864" y="188488"/>
              <a:ext cx="2147043" cy="406400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4400" b="1" dirty="0" err="1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4400" b="1" dirty="0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7332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79433" y="1200150"/>
            <a:ext cx="7559212" cy="8038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em, câu thơ cuối trong bài nói lên điều gì?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0037" y="2331587"/>
            <a:ext cx="7020169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557213" indent="-557213">
              <a:lnSpc>
                <a:spcPct val="150000"/>
              </a:lnSpc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557213" indent="-557213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Oval 16"/>
          <p:cNvSpPr/>
          <p:nvPr/>
        </p:nvSpPr>
        <p:spPr>
          <a:xfrm>
            <a:off x="1560037" y="3572968"/>
            <a:ext cx="401782" cy="446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C0A42-6678-490C-9F17-7B5266DD9B5D}"/>
              </a:ext>
            </a:extLst>
          </p:cNvPr>
          <p:cNvGrpSpPr/>
          <p:nvPr/>
        </p:nvGrpSpPr>
        <p:grpSpPr>
          <a:xfrm>
            <a:off x="3329863" y="-57701"/>
            <a:ext cx="2268252" cy="800651"/>
            <a:chOff x="4439817" y="44624"/>
            <a:chExt cx="3024336" cy="1002905"/>
          </a:xfrm>
        </p:grpSpPr>
        <p:pic>
          <p:nvPicPr>
            <p:cNvPr id="19" name="PA_图片 3">
              <a:extLst>
                <a:ext uri="{FF2B5EF4-FFF2-40B4-BE49-F238E27FC236}">
                  <a16:creationId xmlns:a16="http://schemas.microsoft.com/office/drawing/2014/main" id="{A720EAEE-6746-4EBF-ADE6-6CCD99927E0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44624"/>
              <a:ext cx="3024336" cy="1002905"/>
            </a:xfrm>
            <a:prstGeom prst="rect">
              <a:avLst/>
            </a:prstGeom>
          </p:spPr>
        </p:pic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BABF8728-53AA-4151-8245-180F86C0D1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71864" y="188488"/>
              <a:ext cx="2147043" cy="406400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4400" b="1" dirty="0" err="1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4400" b="1" dirty="0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790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F50DAA43-4F7F-41EC-821A-3AD816E59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070" y="1763525"/>
            <a:ext cx="2968941" cy="22369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5F22BB-7CB4-4063-ACEA-25A20E379475}"/>
              </a:ext>
            </a:extLst>
          </p:cNvPr>
          <p:cNvGrpSpPr/>
          <p:nvPr/>
        </p:nvGrpSpPr>
        <p:grpSpPr>
          <a:xfrm>
            <a:off x="410432" y="961484"/>
            <a:ext cx="5562618" cy="1989088"/>
            <a:chOff x="335360" y="1382708"/>
            <a:chExt cx="7416824" cy="3312368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F673F9D7-CBA2-4B3F-9327-B85E13DD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360" y="1382708"/>
              <a:ext cx="7416824" cy="3312368"/>
            </a:xfrm>
            <a:prstGeom prst="rect">
              <a:avLst/>
            </a:prstGeom>
          </p:spPr>
        </p:pic>
        <p:sp>
          <p:nvSpPr>
            <p:cNvPr id="4" name="文本框 10">
              <a:extLst>
                <a:ext uri="{FF2B5EF4-FFF2-40B4-BE49-F238E27FC236}">
                  <a16:creationId xmlns:a16="http://schemas.microsoft.com/office/drawing/2014/main" id="{420CBFD1-EBBB-4075-9DBA-49CD395F72F0}"/>
                </a:ext>
              </a:extLst>
            </p:cNvPr>
            <p:cNvSpPr txBox="1"/>
            <p:nvPr/>
          </p:nvSpPr>
          <p:spPr>
            <a:xfrm>
              <a:off x="538572" y="1695724"/>
              <a:ext cx="6878228" cy="233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640080" indent="-18288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925955" indent="-55435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cha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US" altLang="zh-CN" sz="2400" b="1" dirty="0">
                <a:solidFill>
                  <a:srgbClr val="76ABB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Windsor BT" panose="02040603050506020204" pitchFamily="18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5" name="图片 7">
            <a:extLst>
              <a:ext uri="{FF2B5EF4-FFF2-40B4-BE49-F238E27FC236}">
                <a16:creationId xmlns:a16="http://schemas.microsoft.com/office/drawing/2014/main" id="{00B01551-82FE-4097-8D55-75BE56C765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5496" y="4029913"/>
            <a:ext cx="9144000" cy="11594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99D0BD-3A2A-467B-BBBB-508AB0744CFA}"/>
              </a:ext>
            </a:extLst>
          </p:cNvPr>
          <p:cNvGrpSpPr/>
          <p:nvPr/>
        </p:nvGrpSpPr>
        <p:grpSpPr>
          <a:xfrm>
            <a:off x="978166" y="274002"/>
            <a:ext cx="3545393" cy="534493"/>
            <a:chOff x="1304222" y="404664"/>
            <a:chExt cx="4727190" cy="7126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600DE3-84A9-48A5-83C0-49D748EF0857}"/>
                </a:ext>
              </a:extLst>
            </p:cNvPr>
            <p:cNvSpPr txBox="1"/>
            <p:nvPr/>
          </p:nvSpPr>
          <p:spPr>
            <a:xfrm>
              <a:off x="1750178" y="438929"/>
              <a:ext cx="4281234" cy="677108"/>
            </a:xfrm>
            <a:prstGeom prst="rect">
              <a:avLst/>
            </a:prstGeom>
            <a:ln>
              <a:solidFill>
                <a:srgbClr val="D14B6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en-US" sz="2700" b="1" dirty="0" err="1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altLang="en-US" sz="2700" b="1" dirty="0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700" b="1" dirty="0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700" b="1" dirty="0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700" b="1" dirty="0" err="1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altLang="en-US" sz="2700" b="1" dirty="0">
                <a:solidFill>
                  <a:srgbClr val="D14B6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心电图">
              <a:extLst>
                <a:ext uri="{FF2B5EF4-FFF2-40B4-BE49-F238E27FC236}">
                  <a16:creationId xmlns:a16="http://schemas.microsoft.com/office/drawing/2014/main" id="{FA919B1B-25C2-475F-9CCE-79F168E41BAD}"/>
                </a:ext>
              </a:extLst>
            </p:cNvPr>
            <p:cNvSpPr/>
            <p:nvPr/>
          </p:nvSpPr>
          <p:spPr bwMode="auto">
            <a:xfrm>
              <a:off x="1304222" y="404664"/>
              <a:ext cx="831338" cy="712657"/>
            </a:xfrm>
            <a:custGeom>
              <a:avLst/>
              <a:gdLst>
                <a:gd name="T0" fmla="*/ 1057936 w 2019300"/>
                <a:gd name="T1" fmla="*/ 1427350 h 1766888"/>
                <a:gd name="T2" fmla="*/ 1097009 w 2019300"/>
                <a:gd name="T3" fmla="*/ 1440995 h 1766888"/>
                <a:gd name="T4" fmla="*/ 1134812 w 2019300"/>
                <a:gd name="T5" fmla="*/ 1428936 h 1766888"/>
                <a:gd name="T6" fmla="*/ 1155143 w 2019300"/>
                <a:gd name="T7" fmla="*/ 1405454 h 1766888"/>
                <a:gd name="T8" fmla="*/ 1376876 w 2019300"/>
                <a:gd name="T9" fmla="*/ 1161748 h 1766888"/>
                <a:gd name="T10" fmla="*/ 1401654 w 2019300"/>
                <a:gd name="T11" fmla="*/ 1182374 h 1766888"/>
                <a:gd name="T12" fmla="*/ 1606550 w 2019300"/>
                <a:gd name="T13" fmla="*/ 1189038 h 1766888"/>
                <a:gd name="T14" fmla="*/ 1071596 w 2019300"/>
                <a:gd name="T15" fmla="*/ 1750387 h 1766888"/>
                <a:gd name="T16" fmla="*/ 1029346 w 2019300"/>
                <a:gd name="T17" fmla="*/ 1765302 h 1766888"/>
                <a:gd name="T18" fmla="*/ 983601 w 2019300"/>
                <a:gd name="T19" fmla="*/ 1764032 h 1766888"/>
                <a:gd name="T20" fmla="*/ 941987 w 2019300"/>
                <a:gd name="T21" fmla="*/ 1747214 h 1766888"/>
                <a:gd name="T22" fmla="*/ 516628 w 2019300"/>
                <a:gd name="T23" fmla="*/ 1189038 h 1766888"/>
                <a:gd name="T24" fmla="*/ 544265 w 2019300"/>
                <a:gd name="T25" fmla="*/ 1182374 h 1766888"/>
                <a:gd name="T26" fmla="*/ 561102 w 2019300"/>
                <a:gd name="T27" fmla="*/ 1170633 h 1766888"/>
                <a:gd name="T28" fmla="*/ 798083 w 2019300"/>
                <a:gd name="T29" fmla="*/ 611188 h 1766888"/>
                <a:gd name="T30" fmla="*/ 602838 w 2019300"/>
                <a:gd name="T31" fmla="*/ 3809 h 1766888"/>
                <a:gd name="T32" fmla="*/ 692676 w 2019300"/>
                <a:gd name="T33" fmla="*/ 22854 h 1766888"/>
                <a:gd name="T34" fmla="*/ 777435 w 2019300"/>
                <a:gd name="T35" fmla="*/ 56817 h 1766888"/>
                <a:gd name="T36" fmla="*/ 855211 w 2019300"/>
                <a:gd name="T37" fmla="*/ 104746 h 1766888"/>
                <a:gd name="T38" fmla="*/ 929494 w 2019300"/>
                <a:gd name="T39" fmla="*/ 171403 h 1766888"/>
                <a:gd name="T40" fmla="*/ 1009491 w 2019300"/>
                <a:gd name="T41" fmla="*/ 283450 h 1766888"/>
                <a:gd name="T42" fmla="*/ 1089806 w 2019300"/>
                <a:gd name="T43" fmla="*/ 171403 h 1766888"/>
                <a:gd name="T44" fmla="*/ 1163772 w 2019300"/>
                <a:gd name="T45" fmla="*/ 104746 h 1766888"/>
                <a:gd name="T46" fmla="*/ 1241865 w 2019300"/>
                <a:gd name="T47" fmla="*/ 56817 h 1766888"/>
                <a:gd name="T48" fmla="*/ 1326624 w 2019300"/>
                <a:gd name="T49" fmla="*/ 22854 h 1766888"/>
                <a:gd name="T50" fmla="*/ 1416145 w 2019300"/>
                <a:gd name="T51" fmla="*/ 3809 h 1766888"/>
                <a:gd name="T52" fmla="*/ 1509475 w 2019300"/>
                <a:gd name="T53" fmla="*/ 635 h 1766888"/>
                <a:gd name="T54" fmla="*/ 1600901 w 2019300"/>
                <a:gd name="T55" fmla="*/ 13014 h 1766888"/>
                <a:gd name="T56" fmla="*/ 1687882 w 2019300"/>
                <a:gd name="T57" fmla="*/ 40311 h 1766888"/>
                <a:gd name="T58" fmla="*/ 1769150 w 2019300"/>
                <a:gd name="T59" fmla="*/ 82527 h 1766888"/>
                <a:gd name="T60" fmla="*/ 1842480 w 2019300"/>
                <a:gd name="T61" fmla="*/ 138709 h 1766888"/>
                <a:gd name="T62" fmla="*/ 1905971 w 2019300"/>
                <a:gd name="T63" fmla="*/ 206636 h 1766888"/>
                <a:gd name="T64" fmla="*/ 1956128 w 2019300"/>
                <a:gd name="T65" fmla="*/ 283767 h 1766888"/>
                <a:gd name="T66" fmla="*/ 1991999 w 2019300"/>
                <a:gd name="T67" fmla="*/ 367247 h 1766888"/>
                <a:gd name="T68" fmla="*/ 2012951 w 2019300"/>
                <a:gd name="T69" fmla="*/ 456757 h 1766888"/>
                <a:gd name="T70" fmla="*/ 2018665 w 2019300"/>
                <a:gd name="T71" fmla="*/ 549759 h 1766888"/>
                <a:gd name="T72" fmla="*/ 2008824 w 2019300"/>
                <a:gd name="T73" fmla="*/ 641491 h 1766888"/>
                <a:gd name="T74" fmla="*/ 1983111 w 2019300"/>
                <a:gd name="T75" fmla="*/ 729415 h 1766888"/>
                <a:gd name="T76" fmla="*/ 1943430 w 2019300"/>
                <a:gd name="T77" fmla="*/ 811307 h 1766888"/>
                <a:gd name="T78" fmla="*/ 1889146 w 2019300"/>
                <a:gd name="T79" fmla="*/ 886217 h 1766888"/>
                <a:gd name="T80" fmla="*/ 1321862 w 2019300"/>
                <a:gd name="T81" fmla="*/ 757982 h 1766888"/>
                <a:gd name="T82" fmla="*/ 1294562 w 2019300"/>
                <a:gd name="T83" fmla="*/ 726558 h 1766888"/>
                <a:gd name="T84" fmla="*/ 1257103 w 2019300"/>
                <a:gd name="T85" fmla="*/ 718623 h 1766888"/>
                <a:gd name="T86" fmla="*/ 1219326 w 2019300"/>
                <a:gd name="T87" fmla="*/ 737033 h 1766888"/>
                <a:gd name="T88" fmla="*/ 863782 w 2019300"/>
                <a:gd name="T89" fmla="*/ 397083 h 1766888"/>
                <a:gd name="T90" fmla="*/ 842195 w 2019300"/>
                <a:gd name="T91" fmla="*/ 372960 h 1766888"/>
                <a:gd name="T92" fmla="*/ 811403 w 2019300"/>
                <a:gd name="T93" fmla="*/ 362803 h 1766888"/>
                <a:gd name="T94" fmla="*/ 780293 w 2019300"/>
                <a:gd name="T95" fmla="*/ 368516 h 1766888"/>
                <a:gd name="T96" fmla="*/ 755214 w 2019300"/>
                <a:gd name="T97" fmla="*/ 389148 h 1766888"/>
                <a:gd name="T98" fmla="*/ 147615 w 2019300"/>
                <a:gd name="T99" fmla="*/ 905579 h 1766888"/>
                <a:gd name="T100" fmla="*/ 89521 w 2019300"/>
                <a:gd name="T101" fmla="*/ 833526 h 1766888"/>
                <a:gd name="T102" fmla="*/ 45713 w 2019300"/>
                <a:gd name="T103" fmla="*/ 753221 h 1766888"/>
                <a:gd name="T104" fmla="*/ 15873 w 2019300"/>
                <a:gd name="T105" fmla="*/ 667202 h 1766888"/>
                <a:gd name="T106" fmla="*/ 1270 w 2019300"/>
                <a:gd name="T107" fmla="*/ 576104 h 1766888"/>
                <a:gd name="T108" fmla="*/ 2857 w 2019300"/>
                <a:gd name="T109" fmla="*/ 482785 h 1766888"/>
                <a:gd name="T110" fmla="*/ 19365 w 2019300"/>
                <a:gd name="T111" fmla="*/ 392640 h 1766888"/>
                <a:gd name="T112" fmla="*/ 51110 w 2019300"/>
                <a:gd name="T113" fmla="*/ 307256 h 1766888"/>
                <a:gd name="T114" fmla="*/ 97140 w 2019300"/>
                <a:gd name="T115" fmla="*/ 228220 h 1766888"/>
                <a:gd name="T116" fmla="*/ 157455 w 2019300"/>
                <a:gd name="T117" fmla="*/ 156802 h 1766888"/>
                <a:gd name="T118" fmla="*/ 228247 w 2019300"/>
                <a:gd name="T119" fmla="*/ 97128 h 1766888"/>
                <a:gd name="T120" fmla="*/ 307292 w 2019300"/>
                <a:gd name="T121" fmla="*/ 51103 h 1766888"/>
                <a:gd name="T122" fmla="*/ 392686 w 2019300"/>
                <a:gd name="T123" fmla="*/ 19045 h 1766888"/>
                <a:gd name="T124" fmla="*/ 483159 w 2019300"/>
                <a:gd name="T125" fmla="*/ 2222 h 1766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9300" h="1766888">
                  <a:moveTo>
                    <a:pt x="798083" y="611188"/>
                  </a:moveTo>
                  <a:lnTo>
                    <a:pt x="1039193" y="1402281"/>
                  </a:lnTo>
                  <a:lnTo>
                    <a:pt x="1042052" y="1407993"/>
                  </a:lnTo>
                  <a:lnTo>
                    <a:pt x="1045229" y="1413387"/>
                  </a:lnTo>
                  <a:lnTo>
                    <a:pt x="1049359" y="1418465"/>
                  </a:lnTo>
                  <a:lnTo>
                    <a:pt x="1053171" y="1422907"/>
                  </a:lnTo>
                  <a:lnTo>
                    <a:pt x="1057936" y="1427350"/>
                  </a:lnTo>
                  <a:lnTo>
                    <a:pt x="1062701" y="1430840"/>
                  </a:lnTo>
                  <a:lnTo>
                    <a:pt x="1068101" y="1433696"/>
                  </a:lnTo>
                  <a:lnTo>
                    <a:pt x="1073502" y="1436552"/>
                  </a:lnTo>
                  <a:lnTo>
                    <a:pt x="1079220" y="1438139"/>
                  </a:lnTo>
                  <a:lnTo>
                    <a:pt x="1084938" y="1440043"/>
                  </a:lnTo>
                  <a:lnTo>
                    <a:pt x="1090973" y="1440677"/>
                  </a:lnTo>
                  <a:lnTo>
                    <a:pt x="1097009" y="1440995"/>
                  </a:lnTo>
                  <a:lnTo>
                    <a:pt x="1103363" y="1440677"/>
                  </a:lnTo>
                  <a:lnTo>
                    <a:pt x="1109398" y="1440043"/>
                  </a:lnTo>
                  <a:lnTo>
                    <a:pt x="1115434" y="1438456"/>
                  </a:lnTo>
                  <a:lnTo>
                    <a:pt x="1121470" y="1436552"/>
                  </a:lnTo>
                  <a:lnTo>
                    <a:pt x="1126235" y="1434331"/>
                  </a:lnTo>
                  <a:lnTo>
                    <a:pt x="1130364" y="1431792"/>
                  </a:lnTo>
                  <a:lnTo>
                    <a:pt x="1134812" y="1428936"/>
                  </a:lnTo>
                  <a:lnTo>
                    <a:pt x="1138306" y="1426080"/>
                  </a:lnTo>
                  <a:lnTo>
                    <a:pt x="1141801" y="1422907"/>
                  </a:lnTo>
                  <a:lnTo>
                    <a:pt x="1144977" y="1419417"/>
                  </a:lnTo>
                  <a:lnTo>
                    <a:pt x="1148472" y="1415926"/>
                  </a:lnTo>
                  <a:lnTo>
                    <a:pt x="1150695" y="1411801"/>
                  </a:lnTo>
                  <a:lnTo>
                    <a:pt x="1152919" y="1408627"/>
                  </a:lnTo>
                  <a:lnTo>
                    <a:pt x="1155143" y="1405454"/>
                  </a:lnTo>
                  <a:lnTo>
                    <a:pt x="1157366" y="1401964"/>
                  </a:lnTo>
                  <a:lnTo>
                    <a:pt x="1158637" y="1398473"/>
                  </a:lnTo>
                  <a:lnTo>
                    <a:pt x="1279351" y="961833"/>
                  </a:lnTo>
                  <a:lnTo>
                    <a:pt x="1369569" y="1148738"/>
                  </a:lnTo>
                  <a:lnTo>
                    <a:pt x="1371793" y="1153498"/>
                  </a:lnTo>
                  <a:lnTo>
                    <a:pt x="1374017" y="1157623"/>
                  </a:lnTo>
                  <a:lnTo>
                    <a:pt x="1376876" y="1161748"/>
                  </a:lnTo>
                  <a:lnTo>
                    <a:pt x="1379735" y="1165239"/>
                  </a:lnTo>
                  <a:lnTo>
                    <a:pt x="1382911" y="1168729"/>
                  </a:lnTo>
                  <a:lnTo>
                    <a:pt x="1386088" y="1171903"/>
                  </a:lnTo>
                  <a:lnTo>
                    <a:pt x="1389900" y="1174758"/>
                  </a:lnTo>
                  <a:lnTo>
                    <a:pt x="1393394" y="1177614"/>
                  </a:lnTo>
                  <a:lnTo>
                    <a:pt x="1397524" y="1180153"/>
                  </a:lnTo>
                  <a:lnTo>
                    <a:pt x="1401654" y="1182374"/>
                  </a:lnTo>
                  <a:lnTo>
                    <a:pt x="1406101" y="1184596"/>
                  </a:lnTo>
                  <a:lnTo>
                    <a:pt x="1410231" y="1185865"/>
                  </a:lnTo>
                  <a:lnTo>
                    <a:pt x="1414996" y="1187134"/>
                  </a:lnTo>
                  <a:lnTo>
                    <a:pt x="1419443" y="1188086"/>
                  </a:lnTo>
                  <a:lnTo>
                    <a:pt x="1424526" y="1188721"/>
                  </a:lnTo>
                  <a:lnTo>
                    <a:pt x="1429609" y="1189038"/>
                  </a:lnTo>
                  <a:lnTo>
                    <a:pt x="1606550" y="1189038"/>
                  </a:lnTo>
                  <a:lnTo>
                    <a:pt x="1102092" y="1726588"/>
                  </a:lnTo>
                  <a:lnTo>
                    <a:pt x="1097645" y="1731348"/>
                  </a:lnTo>
                  <a:lnTo>
                    <a:pt x="1092879" y="1735473"/>
                  </a:lnTo>
                  <a:lnTo>
                    <a:pt x="1087797" y="1739598"/>
                  </a:lnTo>
                  <a:lnTo>
                    <a:pt x="1082714" y="1743723"/>
                  </a:lnTo>
                  <a:lnTo>
                    <a:pt x="1076996" y="1747214"/>
                  </a:lnTo>
                  <a:lnTo>
                    <a:pt x="1071596" y="1750387"/>
                  </a:lnTo>
                  <a:lnTo>
                    <a:pt x="1065878" y="1753561"/>
                  </a:lnTo>
                  <a:lnTo>
                    <a:pt x="1060160" y="1756099"/>
                  </a:lnTo>
                  <a:lnTo>
                    <a:pt x="1054124" y="1758638"/>
                  </a:lnTo>
                  <a:lnTo>
                    <a:pt x="1048088" y="1760859"/>
                  </a:lnTo>
                  <a:lnTo>
                    <a:pt x="1041735" y="1762446"/>
                  </a:lnTo>
                  <a:lnTo>
                    <a:pt x="1035699" y="1764032"/>
                  </a:lnTo>
                  <a:lnTo>
                    <a:pt x="1029346" y="1765302"/>
                  </a:lnTo>
                  <a:lnTo>
                    <a:pt x="1022992" y="1766254"/>
                  </a:lnTo>
                  <a:lnTo>
                    <a:pt x="1016004" y="1766571"/>
                  </a:lnTo>
                  <a:lnTo>
                    <a:pt x="1009650" y="1766888"/>
                  </a:lnTo>
                  <a:lnTo>
                    <a:pt x="1003297" y="1766571"/>
                  </a:lnTo>
                  <a:lnTo>
                    <a:pt x="996626" y="1766254"/>
                  </a:lnTo>
                  <a:lnTo>
                    <a:pt x="989955" y="1765302"/>
                  </a:lnTo>
                  <a:lnTo>
                    <a:pt x="983601" y="1764032"/>
                  </a:lnTo>
                  <a:lnTo>
                    <a:pt x="977566" y="1762446"/>
                  </a:lnTo>
                  <a:lnTo>
                    <a:pt x="971212" y="1760859"/>
                  </a:lnTo>
                  <a:lnTo>
                    <a:pt x="965177" y="1758638"/>
                  </a:lnTo>
                  <a:lnTo>
                    <a:pt x="959141" y="1756099"/>
                  </a:lnTo>
                  <a:lnTo>
                    <a:pt x="953423" y="1753561"/>
                  </a:lnTo>
                  <a:lnTo>
                    <a:pt x="947705" y="1750387"/>
                  </a:lnTo>
                  <a:lnTo>
                    <a:pt x="941987" y="1747214"/>
                  </a:lnTo>
                  <a:lnTo>
                    <a:pt x="936586" y="1743723"/>
                  </a:lnTo>
                  <a:lnTo>
                    <a:pt x="931504" y="1739598"/>
                  </a:lnTo>
                  <a:lnTo>
                    <a:pt x="926739" y="1735473"/>
                  </a:lnTo>
                  <a:lnTo>
                    <a:pt x="921656" y="1731348"/>
                  </a:lnTo>
                  <a:lnTo>
                    <a:pt x="916891" y="1726588"/>
                  </a:lnTo>
                  <a:lnTo>
                    <a:pt x="412750" y="1189038"/>
                  </a:lnTo>
                  <a:lnTo>
                    <a:pt x="516628" y="1189038"/>
                  </a:lnTo>
                  <a:lnTo>
                    <a:pt x="516946" y="1189038"/>
                  </a:lnTo>
                  <a:lnTo>
                    <a:pt x="522028" y="1188721"/>
                  </a:lnTo>
                  <a:lnTo>
                    <a:pt x="527429" y="1188086"/>
                  </a:lnTo>
                  <a:lnTo>
                    <a:pt x="532511" y="1186499"/>
                  </a:lnTo>
                  <a:lnTo>
                    <a:pt x="537594" y="1185230"/>
                  </a:lnTo>
                  <a:lnTo>
                    <a:pt x="540771" y="1183961"/>
                  </a:lnTo>
                  <a:lnTo>
                    <a:pt x="544265" y="1182374"/>
                  </a:lnTo>
                  <a:lnTo>
                    <a:pt x="547442" y="1180470"/>
                  </a:lnTo>
                  <a:lnTo>
                    <a:pt x="549666" y="1179518"/>
                  </a:lnTo>
                  <a:lnTo>
                    <a:pt x="551254" y="1178249"/>
                  </a:lnTo>
                  <a:lnTo>
                    <a:pt x="553795" y="1176345"/>
                  </a:lnTo>
                  <a:lnTo>
                    <a:pt x="556337" y="1174441"/>
                  </a:lnTo>
                  <a:lnTo>
                    <a:pt x="558560" y="1172220"/>
                  </a:lnTo>
                  <a:lnTo>
                    <a:pt x="561102" y="1170633"/>
                  </a:lnTo>
                  <a:lnTo>
                    <a:pt x="565231" y="1165239"/>
                  </a:lnTo>
                  <a:lnTo>
                    <a:pt x="567137" y="1163335"/>
                  </a:lnTo>
                  <a:lnTo>
                    <a:pt x="568726" y="1160796"/>
                  </a:lnTo>
                  <a:lnTo>
                    <a:pt x="572220" y="1156036"/>
                  </a:lnTo>
                  <a:lnTo>
                    <a:pt x="575079" y="1150324"/>
                  </a:lnTo>
                  <a:lnTo>
                    <a:pt x="575079" y="1150007"/>
                  </a:lnTo>
                  <a:lnTo>
                    <a:pt x="798083" y="611188"/>
                  </a:lnTo>
                  <a:close/>
                  <a:moveTo>
                    <a:pt x="523158" y="0"/>
                  </a:moveTo>
                  <a:lnTo>
                    <a:pt x="536173" y="0"/>
                  </a:lnTo>
                  <a:lnTo>
                    <a:pt x="549824" y="0"/>
                  </a:lnTo>
                  <a:lnTo>
                    <a:pt x="562839" y="635"/>
                  </a:lnTo>
                  <a:lnTo>
                    <a:pt x="576490" y="1270"/>
                  </a:lnTo>
                  <a:lnTo>
                    <a:pt x="589822" y="2222"/>
                  </a:lnTo>
                  <a:lnTo>
                    <a:pt x="602838" y="3809"/>
                  </a:lnTo>
                  <a:lnTo>
                    <a:pt x="615536" y="5713"/>
                  </a:lnTo>
                  <a:lnTo>
                    <a:pt x="628869" y="7618"/>
                  </a:lnTo>
                  <a:lnTo>
                    <a:pt x="641567" y="10157"/>
                  </a:lnTo>
                  <a:lnTo>
                    <a:pt x="654582" y="13014"/>
                  </a:lnTo>
                  <a:lnTo>
                    <a:pt x="667280" y="15871"/>
                  </a:lnTo>
                  <a:lnTo>
                    <a:pt x="679978" y="19045"/>
                  </a:lnTo>
                  <a:lnTo>
                    <a:pt x="692676" y="22854"/>
                  </a:lnTo>
                  <a:lnTo>
                    <a:pt x="705057" y="26980"/>
                  </a:lnTo>
                  <a:lnTo>
                    <a:pt x="717120" y="31106"/>
                  </a:lnTo>
                  <a:lnTo>
                    <a:pt x="729501" y="35550"/>
                  </a:lnTo>
                  <a:lnTo>
                    <a:pt x="741881" y="40311"/>
                  </a:lnTo>
                  <a:lnTo>
                    <a:pt x="753627" y="45390"/>
                  </a:lnTo>
                  <a:lnTo>
                    <a:pt x="765690" y="51103"/>
                  </a:lnTo>
                  <a:lnTo>
                    <a:pt x="777435" y="56817"/>
                  </a:lnTo>
                  <a:lnTo>
                    <a:pt x="788864" y="62848"/>
                  </a:lnTo>
                  <a:lnTo>
                    <a:pt x="800292" y="68879"/>
                  </a:lnTo>
                  <a:lnTo>
                    <a:pt x="811403" y="75862"/>
                  </a:lnTo>
                  <a:lnTo>
                    <a:pt x="822513" y="82527"/>
                  </a:lnTo>
                  <a:lnTo>
                    <a:pt x="833624" y="89510"/>
                  </a:lnTo>
                  <a:lnTo>
                    <a:pt x="844735" y="97128"/>
                  </a:lnTo>
                  <a:lnTo>
                    <a:pt x="855211" y="104746"/>
                  </a:lnTo>
                  <a:lnTo>
                    <a:pt x="865687" y="112682"/>
                  </a:lnTo>
                  <a:lnTo>
                    <a:pt x="875845" y="121252"/>
                  </a:lnTo>
                  <a:lnTo>
                    <a:pt x="886321" y="129822"/>
                  </a:lnTo>
                  <a:lnTo>
                    <a:pt x="896162" y="138709"/>
                  </a:lnTo>
                  <a:lnTo>
                    <a:pt x="906003" y="147597"/>
                  </a:lnTo>
                  <a:lnTo>
                    <a:pt x="915526" y="156802"/>
                  </a:lnTo>
                  <a:lnTo>
                    <a:pt x="929494" y="171403"/>
                  </a:lnTo>
                  <a:lnTo>
                    <a:pt x="942510" y="186321"/>
                  </a:lnTo>
                  <a:lnTo>
                    <a:pt x="955525" y="201557"/>
                  </a:lnTo>
                  <a:lnTo>
                    <a:pt x="967588" y="217110"/>
                  </a:lnTo>
                  <a:lnTo>
                    <a:pt x="979016" y="232981"/>
                  </a:lnTo>
                  <a:lnTo>
                    <a:pt x="989492" y="249487"/>
                  </a:lnTo>
                  <a:lnTo>
                    <a:pt x="999968" y="266309"/>
                  </a:lnTo>
                  <a:lnTo>
                    <a:pt x="1009491" y="283450"/>
                  </a:lnTo>
                  <a:lnTo>
                    <a:pt x="1019015" y="266309"/>
                  </a:lnTo>
                  <a:lnTo>
                    <a:pt x="1029173" y="249487"/>
                  </a:lnTo>
                  <a:lnTo>
                    <a:pt x="1040284" y="232981"/>
                  </a:lnTo>
                  <a:lnTo>
                    <a:pt x="1051712" y="217110"/>
                  </a:lnTo>
                  <a:lnTo>
                    <a:pt x="1063775" y="201557"/>
                  </a:lnTo>
                  <a:lnTo>
                    <a:pt x="1076156" y="186321"/>
                  </a:lnTo>
                  <a:lnTo>
                    <a:pt x="1089806" y="171403"/>
                  </a:lnTo>
                  <a:lnTo>
                    <a:pt x="1103457" y="156802"/>
                  </a:lnTo>
                  <a:lnTo>
                    <a:pt x="1113298" y="147597"/>
                  </a:lnTo>
                  <a:lnTo>
                    <a:pt x="1122821" y="138709"/>
                  </a:lnTo>
                  <a:lnTo>
                    <a:pt x="1132662" y="129822"/>
                  </a:lnTo>
                  <a:lnTo>
                    <a:pt x="1143138" y="121252"/>
                  </a:lnTo>
                  <a:lnTo>
                    <a:pt x="1153296" y="112682"/>
                  </a:lnTo>
                  <a:lnTo>
                    <a:pt x="1163772" y="104746"/>
                  </a:lnTo>
                  <a:lnTo>
                    <a:pt x="1174566" y="97128"/>
                  </a:lnTo>
                  <a:lnTo>
                    <a:pt x="1185359" y="89510"/>
                  </a:lnTo>
                  <a:lnTo>
                    <a:pt x="1196470" y="82527"/>
                  </a:lnTo>
                  <a:lnTo>
                    <a:pt x="1207580" y="75862"/>
                  </a:lnTo>
                  <a:lnTo>
                    <a:pt x="1219009" y="68879"/>
                  </a:lnTo>
                  <a:lnTo>
                    <a:pt x="1230437" y="62848"/>
                  </a:lnTo>
                  <a:lnTo>
                    <a:pt x="1241865" y="56817"/>
                  </a:lnTo>
                  <a:lnTo>
                    <a:pt x="1253611" y="51103"/>
                  </a:lnTo>
                  <a:lnTo>
                    <a:pt x="1265356" y="45390"/>
                  </a:lnTo>
                  <a:lnTo>
                    <a:pt x="1277419" y="40311"/>
                  </a:lnTo>
                  <a:lnTo>
                    <a:pt x="1289482" y="35550"/>
                  </a:lnTo>
                  <a:lnTo>
                    <a:pt x="1301546" y="31106"/>
                  </a:lnTo>
                  <a:lnTo>
                    <a:pt x="1313926" y="26980"/>
                  </a:lnTo>
                  <a:lnTo>
                    <a:pt x="1326624" y="22854"/>
                  </a:lnTo>
                  <a:lnTo>
                    <a:pt x="1339005" y="19045"/>
                  </a:lnTo>
                  <a:lnTo>
                    <a:pt x="1351703" y="15871"/>
                  </a:lnTo>
                  <a:lnTo>
                    <a:pt x="1364718" y="13014"/>
                  </a:lnTo>
                  <a:lnTo>
                    <a:pt x="1377416" y="10157"/>
                  </a:lnTo>
                  <a:lnTo>
                    <a:pt x="1390114" y="7618"/>
                  </a:lnTo>
                  <a:lnTo>
                    <a:pt x="1403130" y="5713"/>
                  </a:lnTo>
                  <a:lnTo>
                    <a:pt x="1416145" y="3809"/>
                  </a:lnTo>
                  <a:lnTo>
                    <a:pt x="1429478" y="2222"/>
                  </a:lnTo>
                  <a:lnTo>
                    <a:pt x="1442493" y="1270"/>
                  </a:lnTo>
                  <a:lnTo>
                    <a:pt x="1456144" y="635"/>
                  </a:lnTo>
                  <a:lnTo>
                    <a:pt x="1469159" y="0"/>
                  </a:lnTo>
                  <a:lnTo>
                    <a:pt x="1482810" y="0"/>
                  </a:lnTo>
                  <a:lnTo>
                    <a:pt x="1496142" y="0"/>
                  </a:lnTo>
                  <a:lnTo>
                    <a:pt x="1509475" y="635"/>
                  </a:lnTo>
                  <a:lnTo>
                    <a:pt x="1522808" y="1270"/>
                  </a:lnTo>
                  <a:lnTo>
                    <a:pt x="1535824" y="2222"/>
                  </a:lnTo>
                  <a:lnTo>
                    <a:pt x="1549157" y="3809"/>
                  </a:lnTo>
                  <a:lnTo>
                    <a:pt x="1562172" y="5713"/>
                  </a:lnTo>
                  <a:lnTo>
                    <a:pt x="1575188" y="7618"/>
                  </a:lnTo>
                  <a:lnTo>
                    <a:pt x="1588203" y="10157"/>
                  </a:lnTo>
                  <a:lnTo>
                    <a:pt x="1600901" y="13014"/>
                  </a:lnTo>
                  <a:lnTo>
                    <a:pt x="1613916" y="15871"/>
                  </a:lnTo>
                  <a:lnTo>
                    <a:pt x="1626297" y="19045"/>
                  </a:lnTo>
                  <a:lnTo>
                    <a:pt x="1638678" y="22854"/>
                  </a:lnTo>
                  <a:lnTo>
                    <a:pt x="1651376" y="26980"/>
                  </a:lnTo>
                  <a:lnTo>
                    <a:pt x="1663756" y="31106"/>
                  </a:lnTo>
                  <a:lnTo>
                    <a:pt x="1675819" y="35550"/>
                  </a:lnTo>
                  <a:lnTo>
                    <a:pt x="1687882" y="40311"/>
                  </a:lnTo>
                  <a:lnTo>
                    <a:pt x="1699945" y="45390"/>
                  </a:lnTo>
                  <a:lnTo>
                    <a:pt x="1711691" y="51103"/>
                  </a:lnTo>
                  <a:lnTo>
                    <a:pt x="1723437" y="56817"/>
                  </a:lnTo>
                  <a:lnTo>
                    <a:pt x="1735182" y="62848"/>
                  </a:lnTo>
                  <a:lnTo>
                    <a:pt x="1746611" y="68879"/>
                  </a:lnTo>
                  <a:lnTo>
                    <a:pt x="1757721" y="75862"/>
                  </a:lnTo>
                  <a:lnTo>
                    <a:pt x="1769150" y="82527"/>
                  </a:lnTo>
                  <a:lnTo>
                    <a:pt x="1780260" y="89510"/>
                  </a:lnTo>
                  <a:lnTo>
                    <a:pt x="1790736" y="97128"/>
                  </a:lnTo>
                  <a:lnTo>
                    <a:pt x="1801529" y="104746"/>
                  </a:lnTo>
                  <a:lnTo>
                    <a:pt x="1812323" y="112682"/>
                  </a:lnTo>
                  <a:lnTo>
                    <a:pt x="1822481" y="121252"/>
                  </a:lnTo>
                  <a:lnTo>
                    <a:pt x="1832640" y="129822"/>
                  </a:lnTo>
                  <a:lnTo>
                    <a:pt x="1842480" y="138709"/>
                  </a:lnTo>
                  <a:lnTo>
                    <a:pt x="1852004" y="147597"/>
                  </a:lnTo>
                  <a:lnTo>
                    <a:pt x="1861845" y="156802"/>
                  </a:lnTo>
                  <a:lnTo>
                    <a:pt x="1871368" y="166642"/>
                  </a:lnTo>
                  <a:lnTo>
                    <a:pt x="1880257" y="176482"/>
                  </a:lnTo>
                  <a:lnTo>
                    <a:pt x="1889146" y="186321"/>
                  </a:lnTo>
                  <a:lnTo>
                    <a:pt x="1897717" y="196479"/>
                  </a:lnTo>
                  <a:lnTo>
                    <a:pt x="1905971" y="206636"/>
                  </a:lnTo>
                  <a:lnTo>
                    <a:pt x="1914224" y="217428"/>
                  </a:lnTo>
                  <a:lnTo>
                    <a:pt x="1921526" y="228220"/>
                  </a:lnTo>
                  <a:lnTo>
                    <a:pt x="1929144" y="238694"/>
                  </a:lnTo>
                  <a:lnTo>
                    <a:pt x="1936128" y="249804"/>
                  </a:lnTo>
                  <a:lnTo>
                    <a:pt x="1943430" y="260913"/>
                  </a:lnTo>
                  <a:lnTo>
                    <a:pt x="1949779" y="272340"/>
                  </a:lnTo>
                  <a:lnTo>
                    <a:pt x="1956128" y="283767"/>
                  </a:lnTo>
                  <a:lnTo>
                    <a:pt x="1962159" y="295511"/>
                  </a:lnTo>
                  <a:lnTo>
                    <a:pt x="1967873" y="307256"/>
                  </a:lnTo>
                  <a:lnTo>
                    <a:pt x="1973270" y="319000"/>
                  </a:lnTo>
                  <a:lnTo>
                    <a:pt x="1978667" y="331062"/>
                  </a:lnTo>
                  <a:lnTo>
                    <a:pt x="1983111" y="343123"/>
                  </a:lnTo>
                  <a:lnTo>
                    <a:pt x="1987873" y="355185"/>
                  </a:lnTo>
                  <a:lnTo>
                    <a:pt x="1991999" y="367247"/>
                  </a:lnTo>
                  <a:lnTo>
                    <a:pt x="1996126" y="379943"/>
                  </a:lnTo>
                  <a:lnTo>
                    <a:pt x="1999618" y="392640"/>
                  </a:lnTo>
                  <a:lnTo>
                    <a:pt x="2003110" y="405019"/>
                  </a:lnTo>
                  <a:lnTo>
                    <a:pt x="2005967" y="418033"/>
                  </a:lnTo>
                  <a:lnTo>
                    <a:pt x="2008824" y="430729"/>
                  </a:lnTo>
                  <a:lnTo>
                    <a:pt x="2011364" y="443426"/>
                  </a:lnTo>
                  <a:lnTo>
                    <a:pt x="2012951" y="456757"/>
                  </a:lnTo>
                  <a:lnTo>
                    <a:pt x="2014856" y="469771"/>
                  </a:lnTo>
                  <a:lnTo>
                    <a:pt x="2016443" y="482785"/>
                  </a:lnTo>
                  <a:lnTo>
                    <a:pt x="2017713" y="496116"/>
                  </a:lnTo>
                  <a:lnTo>
                    <a:pt x="2018348" y="509448"/>
                  </a:lnTo>
                  <a:lnTo>
                    <a:pt x="2018665" y="522462"/>
                  </a:lnTo>
                  <a:lnTo>
                    <a:pt x="2019300" y="536110"/>
                  </a:lnTo>
                  <a:lnTo>
                    <a:pt x="2018665" y="549759"/>
                  </a:lnTo>
                  <a:lnTo>
                    <a:pt x="2018348" y="562773"/>
                  </a:lnTo>
                  <a:lnTo>
                    <a:pt x="2017713" y="576104"/>
                  </a:lnTo>
                  <a:lnTo>
                    <a:pt x="2016443" y="589436"/>
                  </a:lnTo>
                  <a:lnTo>
                    <a:pt x="2014856" y="602767"/>
                  </a:lnTo>
                  <a:lnTo>
                    <a:pt x="2012951" y="615464"/>
                  </a:lnTo>
                  <a:lnTo>
                    <a:pt x="2011364" y="628795"/>
                  </a:lnTo>
                  <a:lnTo>
                    <a:pt x="2008824" y="641491"/>
                  </a:lnTo>
                  <a:lnTo>
                    <a:pt x="2005967" y="654188"/>
                  </a:lnTo>
                  <a:lnTo>
                    <a:pt x="2003110" y="667202"/>
                  </a:lnTo>
                  <a:lnTo>
                    <a:pt x="1999618" y="679898"/>
                  </a:lnTo>
                  <a:lnTo>
                    <a:pt x="1996126" y="692277"/>
                  </a:lnTo>
                  <a:lnTo>
                    <a:pt x="1991999" y="704974"/>
                  </a:lnTo>
                  <a:lnTo>
                    <a:pt x="1987873" y="717036"/>
                  </a:lnTo>
                  <a:lnTo>
                    <a:pt x="1983111" y="729415"/>
                  </a:lnTo>
                  <a:lnTo>
                    <a:pt x="1978667" y="741476"/>
                  </a:lnTo>
                  <a:lnTo>
                    <a:pt x="1973270" y="753221"/>
                  </a:lnTo>
                  <a:lnTo>
                    <a:pt x="1967873" y="765282"/>
                  </a:lnTo>
                  <a:lnTo>
                    <a:pt x="1962159" y="777027"/>
                  </a:lnTo>
                  <a:lnTo>
                    <a:pt x="1956128" y="788453"/>
                  </a:lnTo>
                  <a:lnTo>
                    <a:pt x="1949779" y="799880"/>
                  </a:lnTo>
                  <a:lnTo>
                    <a:pt x="1943430" y="811307"/>
                  </a:lnTo>
                  <a:lnTo>
                    <a:pt x="1936128" y="822417"/>
                  </a:lnTo>
                  <a:lnTo>
                    <a:pt x="1929144" y="833526"/>
                  </a:lnTo>
                  <a:lnTo>
                    <a:pt x="1921526" y="844318"/>
                  </a:lnTo>
                  <a:lnTo>
                    <a:pt x="1914224" y="855110"/>
                  </a:lnTo>
                  <a:lnTo>
                    <a:pt x="1905971" y="865585"/>
                  </a:lnTo>
                  <a:lnTo>
                    <a:pt x="1897717" y="875742"/>
                  </a:lnTo>
                  <a:lnTo>
                    <a:pt x="1889146" y="886217"/>
                  </a:lnTo>
                  <a:lnTo>
                    <a:pt x="1880257" y="896056"/>
                  </a:lnTo>
                  <a:lnTo>
                    <a:pt x="1871368" y="905579"/>
                  </a:lnTo>
                  <a:lnTo>
                    <a:pt x="1861845" y="915419"/>
                  </a:lnTo>
                  <a:lnTo>
                    <a:pt x="1724389" y="1062063"/>
                  </a:lnTo>
                  <a:lnTo>
                    <a:pt x="1467572" y="1062063"/>
                  </a:lnTo>
                  <a:lnTo>
                    <a:pt x="1324402" y="764330"/>
                  </a:lnTo>
                  <a:lnTo>
                    <a:pt x="1321862" y="757982"/>
                  </a:lnTo>
                  <a:lnTo>
                    <a:pt x="1319005" y="751634"/>
                  </a:lnTo>
                  <a:lnTo>
                    <a:pt x="1315513" y="745920"/>
                  </a:lnTo>
                  <a:lnTo>
                    <a:pt x="1311069" y="740207"/>
                  </a:lnTo>
                  <a:lnTo>
                    <a:pt x="1306307" y="735128"/>
                  </a:lnTo>
                  <a:lnTo>
                    <a:pt x="1300911" y="730367"/>
                  </a:lnTo>
                  <a:lnTo>
                    <a:pt x="1297736" y="728462"/>
                  </a:lnTo>
                  <a:lnTo>
                    <a:pt x="1294562" y="726558"/>
                  </a:lnTo>
                  <a:lnTo>
                    <a:pt x="1291387" y="724971"/>
                  </a:lnTo>
                  <a:lnTo>
                    <a:pt x="1287895" y="723384"/>
                  </a:lnTo>
                  <a:lnTo>
                    <a:pt x="1281864" y="721162"/>
                  </a:lnTo>
                  <a:lnTo>
                    <a:pt x="1275515" y="719892"/>
                  </a:lnTo>
                  <a:lnTo>
                    <a:pt x="1269483" y="718623"/>
                  </a:lnTo>
                  <a:lnTo>
                    <a:pt x="1263452" y="718305"/>
                  </a:lnTo>
                  <a:lnTo>
                    <a:pt x="1257103" y="718623"/>
                  </a:lnTo>
                  <a:lnTo>
                    <a:pt x="1251071" y="719892"/>
                  </a:lnTo>
                  <a:lnTo>
                    <a:pt x="1245357" y="721162"/>
                  </a:lnTo>
                  <a:lnTo>
                    <a:pt x="1239643" y="723384"/>
                  </a:lnTo>
                  <a:lnTo>
                    <a:pt x="1234246" y="725923"/>
                  </a:lnTo>
                  <a:lnTo>
                    <a:pt x="1228849" y="729097"/>
                  </a:lnTo>
                  <a:lnTo>
                    <a:pt x="1223770" y="732589"/>
                  </a:lnTo>
                  <a:lnTo>
                    <a:pt x="1219326" y="737033"/>
                  </a:lnTo>
                  <a:lnTo>
                    <a:pt x="1215517" y="741159"/>
                  </a:lnTo>
                  <a:lnTo>
                    <a:pt x="1211390" y="746238"/>
                  </a:lnTo>
                  <a:lnTo>
                    <a:pt x="1208215" y="751951"/>
                  </a:lnTo>
                  <a:lnTo>
                    <a:pt x="1205358" y="757664"/>
                  </a:lnTo>
                  <a:lnTo>
                    <a:pt x="1095203" y="1155700"/>
                  </a:lnTo>
                  <a:lnTo>
                    <a:pt x="866004" y="401527"/>
                  </a:lnTo>
                  <a:lnTo>
                    <a:pt x="863782" y="397083"/>
                  </a:lnTo>
                  <a:lnTo>
                    <a:pt x="861242" y="392957"/>
                  </a:lnTo>
                  <a:lnTo>
                    <a:pt x="859020" y="389148"/>
                  </a:lnTo>
                  <a:lnTo>
                    <a:pt x="856163" y="385022"/>
                  </a:lnTo>
                  <a:lnTo>
                    <a:pt x="852989" y="381530"/>
                  </a:lnTo>
                  <a:lnTo>
                    <a:pt x="849179" y="378356"/>
                  </a:lnTo>
                  <a:lnTo>
                    <a:pt x="845687" y="375499"/>
                  </a:lnTo>
                  <a:lnTo>
                    <a:pt x="842195" y="372960"/>
                  </a:lnTo>
                  <a:lnTo>
                    <a:pt x="837751" y="370421"/>
                  </a:lnTo>
                  <a:lnTo>
                    <a:pt x="833942" y="368516"/>
                  </a:lnTo>
                  <a:lnTo>
                    <a:pt x="829815" y="366612"/>
                  </a:lnTo>
                  <a:lnTo>
                    <a:pt x="825370" y="365342"/>
                  </a:lnTo>
                  <a:lnTo>
                    <a:pt x="820926" y="364073"/>
                  </a:lnTo>
                  <a:lnTo>
                    <a:pt x="816164" y="363438"/>
                  </a:lnTo>
                  <a:lnTo>
                    <a:pt x="811403" y="362803"/>
                  </a:lnTo>
                  <a:lnTo>
                    <a:pt x="806958" y="362803"/>
                  </a:lnTo>
                  <a:lnTo>
                    <a:pt x="802197" y="362803"/>
                  </a:lnTo>
                  <a:lnTo>
                    <a:pt x="797752" y="363438"/>
                  </a:lnTo>
                  <a:lnTo>
                    <a:pt x="793308" y="364073"/>
                  </a:lnTo>
                  <a:lnTo>
                    <a:pt x="788864" y="365342"/>
                  </a:lnTo>
                  <a:lnTo>
                    <a:pt x="784419" y="366612"/>
                  </a:lnTo>
                  <a:lnTo>
                    <a:pt x="780293" y="368516"/>
                  </a:lnTo>
                  <a:lnTo>
                    <a:pt x="775848" y="370421"/>
                  </a:lnTo>
                  <a:lnTo>
                    <a:pt x="772039" y="372960"/>
                  </a:lnTo>
                  <a:lnTo>
                    <a:pt x="768229" y="375499"/>
                  </a:lnTo>
                  <a:lnTo>
                    <a:pt x="764420" y="378356"/>
                  </a:lnTo>
                  <a:lnTo>
                    <a:pt x="761246" y="381530"/>
                  </a:lnTo>
                  <a:lnTo>
                    <a:pt x="758071" y="385022"/>
                  </a:lnTo>
                  <a:lnTo>
                    <a:pt x="755214" y="389148"/>
                  </a:lnTo>
                  <a:lnTo>
                    <a:pt x="752357" y="392957"/>
                  </a:lnTo>
                  <a:lnTo>
                    <a:pt x="750135" y="397083"/>
                  </a:lnTo>
                  <a:lnTo>
                    <a:pt x="748230" y="401527"/>
                  </a:lnTo>
                  <a:lnTo>
                    <a:pt x="474588" y="1062063"/>
                  </a:lnTo>
                  <a:lnTo>
                    <a:pt x="294911" y="1062063"/>
                  </a:lnTo>
                  <a:lnTo>
                    <a:pt x="157455" y="915419"/>
                  </a:lnTo>
                  <a:lnTo>
                    <a:pt x="147615" y="905579"/>
                  </a:lnTo>
                  <a:lnTo>
                    <a:pt x="138726" y="896056"/>
                  </a:lnTo>
                  <a:lnTo>
                    <a:pt x="129837" y="886217"/>
                  </a:lnTo>
                  <a:lnTo>
                    <a:pt x="121266" y="875742"/>
                  </a:lnTo>
                  <a:lnTo>
                    <a:pt x="113330" y="865585"/>
                  </a:lnTo>
                  <a:lnTo>
                    <a:pt x="105076" y="855110"/>
                  </a:lnTo>
                  <a:lnTo>
                    <a:pt x="97140" y="844318"/>
                  </a:lnTo>
                  <a:lnTo>
                    <a:pt x="89521" y="833526"/>
                  </a:lnTo>
                  <a:lnTo>
                    <a:pt x="82537" y="822417"/>
                  </a:lnTo>
                  <a:lnTo>
                    <a:pt x="75871" y="811307"/>
                  </a:lnTo>
                  <a:lnTo>
                    <a:pt x="68887" y="799880"/>
                  </a:lnTo>
                  <a:lnTo>
                    <a:pt x="62855" y="788453"/>
                  </a:lnTo>
                  <a:lnTo>
                    <a:pt x="56824" y="777027"/>
                  </a:lnTo>
                  <a:lnTo>
                    <a:pt x="51110" y="765282"/>
                  </a:lnTo>
                  <a:lnTo>
                    <a:pt x="45713" y="753221"/>
                  </a:lnTo>
                  <a:lnTo>
                    <a:pt x="40634" y="741476"/>
                  </a:lnTo>
                  <a:lnTo>
                    <a:pt x="35872" y="729415"/>
                  </a:lnTo>
                  <a:lnTo>
                    <a:pt x="31110" y="717036"/>
                  </a:lnTo>
                  <a:lnTo>
                    <a:pt x="26984" y="704974"/>
                  </a:lnTo>
                  <a:lnTo>
                    <a:pt x="23174" y="692277"/>
                  </a:lnTo>
                  <a:lnTo>
                    <a:pt x="19365" y="679898"/>
                  </a:lnTo>
                  <a:lnTo>
                    <a:pt x="15873" y="667202"/>
                  </a:lnTo>
                  <a:lnTo>
                    <a:pt x="13016" y="654188"/>
                  </a:lnTo>
                  <a:lnTo>
                    <a:pt x="10159" y="641491"/>
                  </a:lnTo>
                  <a:lnTo>
                    <a:pt x="7619" y="628795"/>
                  </a:lnTo>
                  <a:lnTo>
                    <a:pt x="6032" y="615464"/>
                  </a:lnTo>
                  <a:lnTo>
                    <a:pt x="4127" y="602767"/>
                  </a:lnTo>
                  <a:lnTo>
                    <a:pt x="2857" y="589436"/>
                  </a:lnTo>
                  <a:lnTo>
                    <a:pt x="1270" y="576104"/>
                  </a:lnTo>
                  <a:lnTo>
                    <a:pt x="635" y="562773"/>
                  </a:lnTo>
                  <a:lnTo>
                    <a:pt x="318" y="549759"/>
                  </a:lnTo>
                  <a:lnTo>
                    <a:pt x="0" y="536110"/>
                  </a:lnTo>
                  <a:lnTo>
                    <a:pt x="318" y="522462"/>
                  </a:lnTo>
                  <a:lnTo>
                    <a:pt x="635" y="509448"/>
                  </a:lnTo>
                  <a:lnTo>
                    <a:pt x="1270" y="496116"/>
                  </a:lnTo>
                  <a:lnTo>
                    <a:pt x="2857" y="482785"/>
                  </a:lnTo>
                  <a:lnTo>
                    <a:pt x="4127" y="469771"/>
                  </a:lnTo>
                  <a:lnTo>
                    <a:pt x="6032" y="456757"/>
                  </a:lnTo>
                  <a:lnTo>
                    <a:pt x="7619" y="443426"/>
                  </a:lnTo>
                  <a:lnTo>
                    <a:pt x="10159" y="430729"/>
                  </a:lnTo>
                  <a:lnTo>
                    <a:pt x="13016" y="418033"/>
                  </a:lnTo>
                  <a:lnTo>
                    <a:pt x="15873" y="405019"/>
                  </a:lnTo>
                  <a:lnTo>
                    <a:pt x="19365" y="392640"/>
                  </a:lnTo>
                  <a:lnTo>
                    <a:pt x="23174" y="379943"/>
                  </a:lnTo>
                  <a:lnTo>
                    <a:pt x="26984" y="367247"/>
                  </a:lnTo>
                  <a:lnTo>
                    <a:pt x="31110" y="355185"/>
                  </a:lnTo>
                  <a:lnTo>
                    <a:pt x="35872" y="343123"/>
                  </a:lnTo>
                  <a:lnTo>
                    <a:pt x="40634" y="331062"/>
                  </a:lnTo>
                  <a:lnTo>
                    <a:pt x="45713" y="319000"/>
                  </a:lnTo>
                  <a:lnTo>
                    <a:pt x="51110" y="307256"/>
                  </a:lnTo>
                  <a:lnTo>
                    <a:pt x="56824" y="295511"/>
                  </a:lnTo>
                  <a:lnTo>
                    <a:pt x="62855" y="283767"/>
                  </a:lnTo>
                  <a:lnTo>
                    <a:pt x="68887" y="272340"/>
                  </a:lnTo>
                  <a:lnTo>
                    <a:pt x="75871" y="260913"/>
                  </a:lnTo>
                  <a:lnTo>
                    <a:pt x="82537" y="249804"/>
                  </a:lnTo>
                  <a:lnTo>
                    <a:pt x="89521" y="238694"/>
                  </a:lnTo>
                  <a:lnTo>
                    <a:pt x="97140" y="228220"/>
                  </a:lnTo>
                  <a:lnTo>
                    <a:pt x="105076" y="217428"/>
                  </a:lnTo>
                  <a:lnTo>
                    <a:pt x="113330" y="206636"/>
                  </a:lnTo>
                  <a:lnTo>
                    <a:pt x="121266" y="196479"/>
                  </a:lnTo>
                  <a:lnTo>
                    <a:pt x="129837" y="186321"/>
                  </a:lnTo>
                  <a:lnTo>
                    <a:pt x="138726" y="176482"/>
                  </a:lnTo>
                  <a:lnTo>
                    <a:pt x="147615" y="166642"/>
                  </a:lnTo>
                  <a:lnTo>
                    <a:pt x="157455" y="156802"/>
                  </a:lnTo>
                  <a:lnTo>
                    <a:pt x="166662" y="147597"/>
                  </a:lnTo>
                  <a:lnTo>
                    <a:pt x="176502" y="138709"/>
                  </a:lnTo>
                  <a:lnTo>
                    <a:pt x="186661" y="129822"/>
                  </a:lnTo>
                  <a:lnTo>
                    <a:pt x="196502" y="121252"/>
                  </a:lnTo>
                  <a:lnTo>
                    <a:pt x="206978" y="112682"/>
                  </a:lnTo>
                  <a:lnTo>
                    <a:pt x="217454" y="104746"/>
                  </a:lnTo>
                  <a:lnTo>
                    <a:pt x="228247" y="97128"/>
                  </a:lnTo>
                  <a:lnTo>
                    <a:pt x="239040" y="89510"/>
                  </a:lnTo>
                  <a:lnTo>
                    <a:pt x="249833" y="82527"/>
                  </a:lnTo>
                  <a:lnTo>
                    <a:pt x="260944" y="75862"/>
                  </a:lnTo>
                  <a:lnTo>
                    <a:pt x="272372" y="68879"/>
                  </a:lnTo>
                  <a:lnTo>
                    <a:pt x="283801" y="62848"/>
                  </a:lnTo>
                  <a:lnTo>
                    <a:pt x="295546" y="56817"/>
                  </a:lnTo>
                  <a:lnTo>
                    <a:pt x="307292" y="51103"/>
                  </a:lnTo>
                  <a:lnTo>
                    <a:pt x="319038" y="45390"/>
                  </a:lnTo>
                  <a:lnTo>
                    <a:pt x="331101" y="40311"/>
                  </a:lnTo>
                  <a:lnTo>
                    <a:pt x="343164" y="35550"/>
                  </a:lnTo>
                  <a:lnTo>
                    <a:pt x="355227" y="31106"/>
                  </a:lnTo>
                  <a:lnTo>
                    <a:pt x="367925" y="26980"/>
                  </a:lnTo>
                  <a:lnTo>
                    <a:pt x="380305" y="22854"/>
                  </a:lnTo>
                  <a:lnTo>
                    <a:pt x="392686" y="19045"/>
                  </a:lnTo>
                  <a:lnTo>
                    <a:pt x="405067" y="15871"/>
                  </a:lnTo>
                  <a:lnTo>
                    <a:pt x="418082" y="13014"/>
                  </a:lnTo>
                  <a:lnTo>
                    <a:pt x="430780" y="10157"/>
                  </a:lnTo>
                  <a:lnTo>
                    <a:pt x="444113" y="7618"/>
                  </a:lnTo>
                  <a:lnTo>
                    <a:pt x="456811" y="5713"/>
                  </a:lnTo>
                  <a:lnTo>
                    <a:pt x="470144" y="3809"/>
                  </a:lnTo>
                  <a:lnTo>
                    <a:pt x="483159" y="2222"/>
                  </a:lnTo>
                  <a:lnTo>
                    <a:pt x="496492" y="1270"/>
                  </a:lnTo>
                  <a:lnTo>
                    <a:pt x="509508" y="635"/>
                  </a:lnTo>
                  <a:lnTo>
                    <a:pt x="523158" y="0"/>
                  </a:lnTo>
                  <a:close/>
                </a:path>
              </a:pathLst>
            </a:custGeom>
            <a:solidFill>
              <a:srgbClr val="F3807F"/>
            </a:solidFill>
            <a:ln>
              <a:noFill/>
            </a:ln>
          </p:spPr>
          <p:txBody>
            <a:bodyPr lIns="96433" tIns="48216" rIns="96433" bIns="48216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45" t="41746" r="32797" b="26323"/>
          <a:stretch/>
        </p:blipFill>
        <p:spPr>
          <a:xfrm>
            <a:off x="838200" y="2647950"/>
            <a:ext cx="3064128" cy="18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4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" y="2419350"/>
            <a:ext cx="2384507" cy="24732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020637"/>
            <a:ext cx="5943600" cy="3031517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B6E51D42-89F6-4044-A4B8-155A44F511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1616" y="4072864"/>
            <a:ext cx="9144000" cy="1159436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6B32D8AE-A0E6-4F74-9C4C-9FDE91E7D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78569">
            <a:off x="66112" y="1843670"/>
            <a:ext cx="985838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408654"/>
            <a:ext cx="7996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1567755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nỗi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nhằn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59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">
            <a:extLst>
              <a:ext uri="{FF2B5EF4-FFF2-40B4-BE49-F238E27FC236}">
                <a16:creationId xmlns:a16="http://schemas.microsoft.com/office/drawing/2014/main" id="{B6E51D42-89F6-4044-A4B8-155A44F51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1616" y="4072864"/>
            <a:ext cx="9144000" cy="1159436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1" y="-596813"/>
            <a:ext cx="7876999" cy="4905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1974333" y="1635500"/>
            <a:ext cx="538843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endParaRPr lang="en-US" altLang="zh-CN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 defTabSz="914378">
              <a:defRPr/>
            </a:pPr>
            <a:r>
              <a:rPr lang="en-US" altLang="zh-CN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</a:t>
            </a:r>
            <a:r>
              <a:rPr lang="en-US" altLang="zh-C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16" y="-171450"/>
            <a:ext cx="2097355" cy="1803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37531" y="920070"/>
            <a:ext cx="1898106" cy="33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61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35255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oi, </a:t>
            </a:r>
          </a:p>
          <a:p>
            <a:pPr indent="347663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EC0A42-6678-490C-9F17-7B5266DD9B5D}"/>
              </a:ext>
            </a:extLst>
          </p:cNvPr>
          <p:cNvGrpSpPr/>
          <p:nvPr/>
        </p:nvGrpSpPr>
        <p:grpSpPr>
          <a:xfrm>
            <a:off x="3329863" y="-57701"/>
            <a:ext cx="2268252" cy="800651"/>
            <a:chOff x="4439817" y="44624"/>
            <a:chExt cx="3024336" cy="1002905"/>
          </a:xfrm>
        </p:grpSpPr>
        <p:pic>
          <p:nvPicPr>
            <p:cNvPr id="4" name="PA_图片 3">
              <a:extLst>
                <a:ext uri="{FF2B5EF4-FFF2-40B4-BE49-F238E27FC236}">
                  <a16:creationId xmlns:a16="http://schemas.microsoft.com/office/drawing/2014/main" id="{A720EAEE-6746-4EBF-ADE6-6CCD99927E0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44624"/>
              <a:ext cx="3024336" cy="1002905"/>
            </a:xfrm>
            <a:prstGeom prst="rect">
              <a:avLst/>
            </a:prstGeom>
          </p:spPr>
        </p:pic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BABF8728-53AA-4151-8245-180F86C0D1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71864" y="188488"/>
              <a:ext cx="2147043" cy="406400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4400" b="1" dirty="0" err="1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4400" b="1" dirty="0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061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23" y="303498"/>
            <a:ext cx="7992887" cy="50225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8DD27D-8696-4D45-8CCC-E77AA4DD6561}"/>
              </a:ext>
            </a:extLst>
          </p:cNvPr>
          <p:cNvGrpSpPr/>
          <p:nvPr/>
        </p:nvGrpSpPr>
        <p:grpSpPr>
          <a:xfrm>
            <a:off x="2087724" y="33469"/>
            <a:ext cx="5616624" cy="972108"/>
            <a:chOff x="4439817" y="-483636"/>
            <a:chExt cx="3024336" cy="881468"/>
          </a:xfrm>
        </p:grpSpPr>
        <p:pic>
          <p:nvPicPr>
            <p:cNvPr id="7" name="PA_图片 3">
              <a:extLst>
                <a:ext uri="{FF2B5EF4-FFF2-40B4-BE49-F238E27FC236}">
                  <a16:creationId xmlns:a16="http://schemas.microsoft.com/office/drawing/2014/main" id="{1C5F34D2-4805-49EB-B843-487449A105A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-483636"/>
              <a:ext cx="3024336" cy="881468"/>
            </a:xfrm>
            <a:prstGeom prst="rect">
              <a:avLst/>
            </a:prstGeom>
          </p:spPr>
        </p:pic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73198FF6-F7BC-4DED-900F-2A5EDEEDEB1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730619" y="-241965"/>
              <a:ext cx="2288288" cy="357191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 fontAlgn="base">
                <a:lnSpc>
                  <a:spcPct val="100000"/>
                </a:lnSpc>
                <a:spcAft>
                  <a:spcPct val="0"/>
                </a:spcAft>
                <a:defRPr/>
              </a:pPr>
              <a:r>
                <a:rPr lang="en-US" sz="3600" b="1" dirty="0" err="1" smtClean="0">
                  <a:ln>
                    <a:solidFill>
                      <a:srgbClr val="D14B6C"/>
                    </a:solidFill>
                  </a:ln>
                  <a:solidFill>
                    <a:srgbClr val="F3807F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lang="en-US" sz="3600" b="1" dirty="0" smtClean="0">
                  <a:ln>
                    <a:solidFill>
                      <a:srgbClr val="D14B6C"/>
                    </a:solidFill>
                  </a:ln>
                  <a:solidFill>
                    <a:srgbClr val="F3807F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n>
                    <a:solidFill>
                      <a:srgbClr val="D14B6C"/>
                    </a:solidFill>
                  </a:ln>
                  <a:solidFill>
                    <a:srgbClr val="F3807F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thuộc</a:t>
              </a:r>
              <a:r>
                <a:rPr lang="en-US" sz="3600" b="1" dirty="0" smtClean="0">
                  <a:ln>
                    <a:solidFill>
                      <a:srgbClr val="D14B6C"/>
                    </a:solidFill>
                  </a:ln>
                  <a:solidFill>
                    <a:srgbClr val="F3807F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n>
                    <a:solidFill>
                      <a:srgbClr val="D14B6C"/>
                    </a:solidFill>
                  </a:ln>
                  <a:solidFill>
                    <a:srgbClr val="F3807F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lòng</a:t>
              </a:r>
              <a:endParaRPr lang="en-US" sz="3600" b="1" dirty="0">
                <a:ln>
                  <a:solidFill>
                    <a:srgbClr val="D14B6C"/>
                  </a:solidFill>
                </a:ln>
                <a:solidFill>
                  <a:srgbClr val="F3807F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70205C47-B026-4BE9-A1E9-BED945AE7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336" y="2531921"/>
            <a:ext cx="1940714" cy="2612046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71B08347-BBED-4CDF-AC96-FD137AD77C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1616" y="4166620"/>
            <a:ext cx="9144000" cy="11594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55417" y="1276350"/>
            <a:ext cx="60931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Lời ru có gió mùa thu,</a:t>
            </a:r>
          </a:p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Bàn tay mẹ quạt mẹ đưa gió về.</a:t>
            </a:r>
          </a:p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Những ngôi sao thức ngoài kia,</a:t>
            </a:r>
          </a:p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Chẳng bằng mẹ đã thức vì chúng con.</a:t>
            </a:r>
          </a:p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Đêm nay con ngủ giấc tròn,</a:t>
            </a:r>
          </a:p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Mẹ là ngọn gió của con suốt đời.</a:t>
            </a:r>
            <a:endParaRPr lang="en-US" sz="2000" kern="1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4969476" y="1276350"/>
            <a:ext cx="1227576" cy="5226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2657368" y="1605467"/>
            <a:ext cx="1267195" cy="539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4766508" y="1994875"/>
            <a:ext cx="2021377" cy="5138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2336006" y="2399339"/>
            <a:ext cx="2207443" cy="4846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4678531" y="2741906"/>
            <a:ext cx="1980029" cy="465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2657369" y="3136274"/>
            <a:ext cx="2109140" cy="5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77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202624" y="219730"/>
            <a:ext cx="4689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-158971" y="742950"/>
            <a:ext cx="4423963" cy="2552562"/>
            <a:chOff x="5932729" y="724776"/>
            <a:chExt cx="5906992" cy="3418280"/>
          </a:xfrm>
        </p:grpSpPr>
        <p:pic>
          <p:nvPicPr>
            <p:cNvPr id="4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729" y="724776"/>
              <a:ext cx="5906992" cy="34182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6805477" y="1938914"/>
              <a:ext cx="4375063" cy="111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đầy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đủ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dung.</a:t>
              </a:r>
            </a:p>
            <a:p>
              <a:pPr algn="ctr"/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to,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rõ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ràng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7" name="PA_图片 6">
            <a:extLst>
              <a:ext uri="{FF2B5EF4-FFF2-40B4-BE49-F238E27FC236}">
                <a16:creationId xmlns:a16="http://schemas.microsoft.com/office/drawing/2014/main" id="{32759546-28A9-4DC2-9605-8623813D24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2044"/>
            <a:ext cx="5105400" cy="33665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1967435" y="2610955"/>
            <a:ext cx="4661965" cy="2322996"/>
            <a:chOff x="2827063" y="3191961"/>
            <a:chExt cx="7041266" cy="2998648"/>
          </a:xfrm>
        </p:grpSpPr>
        <p:pic>
          <p:nvPicPr>
            <p:cNvPr id="10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1"/>
              <a:ext cx="7041266" cy="29986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3998751" y="4134282"/>
              <a:ext cx="4569830" cy="1072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  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4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4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hay,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truyền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5184432" y="1355132"/>
            <a:ext cx="3118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nghỉ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pháp,ngữ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giọng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002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">
            <a:extLst>
              <a:ext uri="{FF2B5EF4-FFF2-40B4-BE49-F238E27FC236}">
                <a16:creationId xmlns:a16="http://schemas.microsoft.com/office/drawing/2014/main" id="{B6E51D42-89F6-4044-A4B8-155A44F51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1616" y="4072864"/>
            <a:ext cx="9144000" cy="1159436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38" y="1036675"/>
            <a:ext cx="8001444" cy="2742991"/>
          </a:xfrm>
          <a:prstGeom prst="rect">
            <a:avLst/>
          </a:prstGeom>
        </p:spPr>
      </p:pic>
      <p:sp>
        <p:nvSpPr>
          <p:cNvPr id="10" name="Rectangle 33"/>
          <p:cNvSpPr/>
          <p:nvPr/>
        </p:nvSpPr>
        <p:spPr>
          <a:xfrm>
            <a:off x="2945074" y="1199495"/>
            <a:ext cx="4448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bản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153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00B01551-82FE-4097-8D55-75BE56C765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5496" y="4029913"/>
            <a:ext cx="9144000" cy="11594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42482" y="1154521"/>
            <a:ext cx="2008677" cy="1183683"/>
            <a:chOff x="1019898" y="1867152"/>
            <a:chExt cx="3142938" cy="1947937"/>
          </a:xfrm>
        </p:grpSpPr>
        <p:pic>
          <p:nvPicPr>
            <p:cNvPr id="12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47596" y="2435338"/>
              <a:ext cx="2181727" cy="75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ngồi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25154" y="1126420"/>
            <a:ext cx="2083745" cy="1137371"/>
            <a:chOff x="1019898" y="1914941"/>
            <a:chExt cx="3142938" cy="1947937"/>
          </a:xfrm>
        </p:grpSpPr>
        <p:pic>
          <p:nvPicPr>
            <p:cNvPr id="15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85433" y="2401866"/>
              <a:ext cx="2181725" cy="79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ru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44475" y="1029796"/>
            <a:ext cx="2066234" cy="1293034"/>
            <a:chOff x="1019898" y="1914941"/>
            <a:chExt cx="3142938" cy="1947937"/>
          </a:xfrm>
        </p:grpSpPr>
        <p:pic>
          <p:nvPicPr>
            <p:cNvPr id="18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66443" y="2433327"/>
              <a:ext cx="2181726" cy="695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quạt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02081" y="1834864"/>
            <a:ext cx="2162770" cy="1254443"/>
            <a:chOff x="1019898" y="1914941"/>
            <a:chExt cx="3142938" cy="1947937"/>
          </a:xfrm>
        </p:grpSpPr>
        <p:pic>
          <p:nvPicPr>
            <p:cNvPr id="21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363317" y="2478466"/>
              <a:ext cx="2181724" cy="716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thức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78864" y="1959872"/>
            <a:ext cx="2103857" cy="1094905"/>
            <a:chOff x="1003816" y="1901387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6" y="1901387"/>
              <a:ext cx="3142938" cy="194793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185677" y="2312140"/>
              <a:ext cx="2510500" cy="821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ngủ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42482" y="302297"/>
            <a:ext cx="78724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sz="27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183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71176413702161033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300" y="0"/>
            <a:ext cx="6629400" cy="51435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967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61950"/>
            <a:ext cx="78724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vi-VN" sz="27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 câu với từ ngữ em tìm được ở bài tập 1</a:t>
            </a:r>
            <a:endParaRPr lang="en-US" sz="27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38400" y="1276350"/>
            <a:ext cx="3811078" cy="6773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M: </a:t>
            </a:r>
            <a:r>
              <a:rPr lang="en-US" sz="27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i="1" u="sng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ru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7364" y="2249412"/>
            <a:ext cx="78724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Lưu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304800" y="2724150"/>
            <a:ext cx="4423963" cy="2552562"/>
            <a:chOff x="5932729" y="724776"/>
            <a:chExt cx="5906992" cy="3418280"/>
          </a:xfrm>
        </p:grpSpPr>
        <p:pic>
          <p:nvPicPr>
            <p:cNvPr id="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729" y="724776"/>
              <a:ext cx="5906992" cy="34182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6698692" y="1810873"/>
              <a:ext cx="4375063" cy="111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Đặt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4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rõ</a:t>
              </a:r>
              <a:r>
                <a:rPr lang="en-US" sz="24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ràng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đầy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đủ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dung.</a:t>
              </a:r>
              <a:endPara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511657" y="2754765"/>
            <a:ext cx="4423963" cy="2552562"/>
            <a:chOff x="5932729" y="724776"/>
            <a:chExt cx="5906992" cy="3418280"/>
          </a:xfrm>
        </p:grpSpPr>
        <p:pic>
          <p:nvPicPr>
            <p:cNvPr id="9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729" y="724776"/>
              <a:ext cx="5906992" cy="34182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6805474" y="1725866"/>
              <a:ext cx="4375063" cy="111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Đầu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viết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hoa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cuối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lang="en-US" sz="2400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559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307FD8A4-B160-44EB-AF83-321AD925D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46612"/>
            <a:ext cx="985838" cy="514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A9573E-C82A-4251-97E9-4B50C011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42014" y="951797"/>
            <a:ext cx="1027280" cy="43204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8C57F2F0-C379-4922-8BDE-19F292FA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027" y="2410185"/>
            <a:ext cx="540060" cy="281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167821"/>
            <a:ext cx="7619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 CÁC CON HỌC TỐT! 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BDF01B3E-E0B9-4FC8-9FB0-87042D77893F}"/>
              </a:ext>
            </a:extLst>
          </p:cNvPr>
          <p:cNvSpPr txBox="1"/>
          <p:nvPr/>
        </p:nvSpPr>
        <p:spPr>
          <a:xfrm>
            <a:off x="2666999" y="2876550"/>
            <a:ext cx="642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GV: </a:t>
            </a:r>
            <a:r>
              <a:rPr lang="en-US" altLang="zh-CN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Trần</a:t>
            </a: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Ngọc</a:t>
            </a: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Khánh</a:t>
            </a: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Linh  </a:t>
            </a:r>
          </a:p>
        </p:txBody>
      </p:sp>
    </p:spTree>
    <p:extLst>
      <p:ext uri="{BB962C8B-B14F-4D97-AF65-F5344CB8AC3E}">
        <p14:creationId xmlns:p14="http://schemas.microsoft.com/office/powerpoint/2010/main" val="19296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307FD8A4-B160-44EB-AF83-321AD925D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46612"/>
            <a:ext cx="985838" cy="514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A9573E-C82A-4251-97E9-4B50C011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42014" y="951797"/>
            <a:ext cx="1027280" cy="43204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8C57F2F0-C379-4922-8BDE-19F292FA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027" y="2410185"/>
            <a:ext cx="540060" cy="2817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6600" y="389102"/>
            <a:ext cx="18934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2366404"/>
            <a:ext cx="2241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6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4">
            <a:extLst>
              <a:ext uri="{FF2B5EF4-FFF2-40B4-BE49-F238E27FC236}">
                <a16:creationId xmlns:a16="http://schemas.microsoft.com/office/drawing/2014/main" id="{8CC67CC1-B9DF-4933-8955-8E9C48F63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2" y="742287"/>
            <a:ext cx="3606362" cy="3505865"/>
          </a:xfrm>
          <a:prstGeom prst="rect">
            <a:avLst/>
          </a:prstGeom>
        </p:spPr>
      </p:pic>
      <p:sp>
        <p:nvSpPr>
          <p:cNvPr id="30" name="标题 1">
            <a:extLst>
              <a:ext uri="{FF2B5EF4-FFF2-40B4-BE49-F238E27FC236}">
                <a16:creationId xmlns:a16="http://schemas.microsoft.com/office/drawing/2014/main" id="{D42F69DA-4E4B-43B5-A6FE-A609DDE5A698}"/>
              </a:ext>
            </a:extLst>
          </p:cNvPr>
          <p:cNvSpPr txBox="1">
            <a:spLocks/>
          </p:cNvSpPr>
          <p:nvPr/>
        </p:nvSpPr>
        <p:spPr>
          <a:xfrm>
            <a:off x="925145" y="1809750"/>
            <a:ext cx="1904355" cy="8530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spc="225" smtClean="0">
                <a:solidFill>
                  <a:schemeClr val="bg1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rPr>
              <a:t>YÊU </a:t>
            </a:r>
            <a:br>
              <a:rPr lang="en-US" altLang="zh-CN" sz="2800" b="1" spc="225" smtClean="0">
                <a:solidFill>
                  <a:schemeClr val="bg1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rPr>
            </a:br>
            <a:r>
              <a:rPr lang="en-US" altLang="zh-CN" sz="2800" b="1" spc="225" smtClean="0">
                <a:solidFill>
                  <a:schemeClr val="bg1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rPr>
              <a:t>CẦU </a:t>
            </a:r>
            <a:br>
              <a:rPr lang="en-US" altLang="zh-CN" sz="2800" b="1" spc="225" smtClean="0">
                <a:solidFill>
                  <a:schemeClr val="bg1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rPr>
            </a:br>
            <a:r>
              <a:rPr lang="en-US" altLang="zh-CN" sz="2800" b="1" spc="225" smtClean="0">
                <a:solidFill>
                  <a:schemeClr val="bg1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rPr>
              <a:t>CẦN </a:t>
            </a:r>
            <a:br>
              <a:rPr lang="en-US" altLang="zh-CN" sz="2800" b="1" spc="225" smtClean="0">
                <a:solidFill>
                  <a:schemeClr val="bg1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rPr>
            </a:br>
            <a:r>
              <a:rPr lang="en-US" altLang="zh-CN" sz="2800" b="1" spc="225" smtClean="0">
                <a:solidFill>
                  <a:schemeClr val="bg1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rPr>
              <a:t>ĐẠT</a:t>
            </a:r>
            <a:endParaRPr lang="zh-CN" altLang="en-US" sz="2800" b="1" spc="225" dirty="0">
              <a:solidFill>
                <a:schemeClr val="bg1"/>
              </a:solidFill>
              <a:latin typeface="Times New Roman" pitchFamily="18" charset="0"/>
              <a:ea typeface="字魂56号-洪亮毛笔隶书简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31" name="组合 1">
            <a:extLst>
              <a:ext uri="{FF2B5EF4-FFF2-40B4-BE49-F238E27FC236}">
                <a16:creationId xmlns:a16="http://schemas.microsoft.com/office/drawing/2014/main" id="{87CDD5ED-06F1-43F3-82AF-9C5D6DF31B7A}"/>
              </a:ext>
            </a:extLst>
          </p:cNvPr>
          <p:cNvGrpSpPr/>
          <p:nvPr/>
        </p:nvGrpSpPr>
        <p:grpSpPr>
          <a:xfrm>
            <a:off x="4022074" y="971550"/>
            <a:ext cx="742697" cy="622619"/>
            <a:chOff x="6086878" y="1613855"/>
            <a:chExt cx="990264" cy="830157"/>
          </a:xfrm>
        </p:grpSpPr>
        <p:pic>
          <p:nvPicPr>
            <p:cNvPr id="32" name="图片 12">
              <a:extLst>
                <a:ext uri="{FF2B5EF4-FFF2-40B4-BE49-F238E27FC236}">
                  <a16:creationId xmlns:a16="http://schemas.microsoft.com/office/drawing/2014/main" id="{54CDF795-5AF9-46ED-8FE5-80D0A41B9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878" y="1613855"/>
              <a:ext cx="981096" cy="830157"/>
            </a:xfrm>
            <a:prstGeom prst="rect">
              <a:avLst/>
            </a:prstGeom>
          </p:spPr>
        </p:pic>
        <p:sp>
          <p:nvSpPr>
            <p:cNvPr id="33" name="标题 1">
              <a:extLst>
                <a:ext uri="{FF2B5EF4-FFF2-40B4-BE49-F238E27FC236}">
                  <a16:creationId xmlns:a16="http://schemas.microsoft.com/office/drawing/2014/main" id="{40D987C5-710C-420B-993D-58BF0F79369A}"/>
                </a:ext>
              </a:extLst>
            </p:cNvPr>
            <p:cNvSpPr txBox="1">
              <a:spLocks/>
            </p:cNvSpPr>
            <p:nvPr/>
          </p:nvSpPr>
          <p:spPr>
            <a:xfrm>
              <a:off x="6159610" y="1800157"/>
              <a:ext cx="917532" cy="412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2400" b="1" spc="225" dirty="0">
                  <a:solidFill>
                    <a:srgbClr val="FF0000"/>
                  </a:solidFill>
                  <a:latin typeface="Times New Roman" pitchFamily="18" charset="0"/>
                  <a:ea typeface="字魂56号-洪亮毛笔隶书简体" panose="00000500000000000000" pitchFamily="2" charset="-122"/>
                  <a:cs typeface="Times New Roman" pitchFamily="18" charset="0"/>
                </a:rPr>
                <a:t>01</a:t>
              </a:r>
              <a:endParaRPr lang="zh-CN" altLang="en-US" sz="2400" b="1" spc="225" dirty="0">
                <a:solidFill>
                  <a:srgbClr val="FF0000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:a16="http://schemas.microsoft.com/office/drawing/2014/main" id="{D18C5639-9754-49FF-ADB4-CDEB2FCE9201}"/>
              </a:ext>
            </a:extLst>
          </p:cNvPr>
          <p:cNvGrpSpPr/>
          <p:nvPr/>
        </p:nvGrpSpPr>
        <p:grpSpPr>
          <a:xfrm>
            <a:off x="4032679" y="2266950"/>
            <a:ext cx="853076" cy="622619"/>
            <a:chOff x="6061135" y="2605036"/>
            <a:chExt cx="1137434" cy="830158"/>
          </a:xfrm>
        </p:grpSpPr>
        <p:pic>
          <p:nvPicPr>
            <p:cNvPr id="35" name="图片 16">
              <a:extLst>
                <a:ext uri="{FF2B5EF4-FFF2-40B4-BE49-F238E27FC236}">
                  <a16:creationId xmlns:a16="http://schemas.microsoft.com/office/drawing/2014/main" id="{65D28A3E-4C8E-494B-969C-AC02C4AEE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197" y="2605036"/>
              <a:ext cx="981096" cy="830158"/>
            </a:xfrm>
            <a:prstGeom prst="rect">
              <a:avLst/>
            </a:prstGeom>
          </p:spPr>
        </p:pic>
        <p:sp>
          <p:nvSpPr>
            <p:cNvPr id="36" name="标题 1">
              <a:extLst>
                <a:ext uri="{FF2B5EF4-FFF2-40B4-BE49-F238E27FC236}">
                  <a16:creationId xmlns:a16="http://schemas.microsoft.com/office/drawing/2014/main" id="{754BE668-7AFF-46BC-BB95-D8DAA8AF0839}"/>
                </a:ext>
              </a:extLst>
            </p:cNvPr>
            <p:cNvSpPr txBox="1">
              <a:spLocks/>
            </p:cNvSpPr>
            <p:nvPr/>
          </p:nvSpPr>
          <p:spPr>
            <a:xfrm>
              <a:off x="6061135" y="2643578"/>
              <a:ext cx="1137434" cy="688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2400" b="1" spc="225" dirty="0">
                  <a:solidFill>
                    <a:srgbClr val="FF0000"/>
                  </a:solidFill>
                  <a:latin typeface="Times New Roman" pitchFamily="18" charset="0"/>
                  <a:ea typeface="字魂56号-洪亮毛笔隶书简体" panose="00000500000000000000" pitchFamily="2" charset="-122"/>
                  <a:cs typeface="Times New Roman" pitchFamily="18" charset="0"/>
                </a:rPr>
                <a:t>02</a:t>
              </a:r>
              <a:endParaRPr lang="zh-CN" altLang="en-US" sz="2400" b="1" spc="225" dirty="0">
                <a:solidFill>
                  <a:srgbClr val="FF0000"/>
                </a:solidFill>
                <a:latin typeface="Times New Roman" pitchFamily="18" charset="0"/>
                <a:ea typeface="字魂56号-洪亮毛笔隶书简体" panose="00000500000000000000" pitchFamily="2" charset="-122"/>
                <a:cs typeface="Times New Roman" pitchFamily="18" charset="0"/>
              </a:endParaRPr>
            </a:p>
          </p:txBody>
        </p:sp>
      </p:grpSp>
      <p:sp>
        <p:nvSpPr>
          <p:cNvPr id="37" name="标题 1">
            <a:extLst>
              <a:ext uri="{FF2B5EF4-FFF2-40B4-BE49-F238E27FC236}">
                <a16:creationId xmlns:a16="http://schemas.microsoft.com/office/drawing/2014/main" id="{09EE49D5-3074-475E-826F-B355192D1AD3}"/>
              </a:ext>
            </a:extLst>
          </p:cNvPr>
          <p:cNvSpPr txBox="1">
            <a:spLocks/>
          </p:cNvSpPr>
          <p:nvPr/>
        </p:nvSpPr>
        <p:spPr>
          <a:xfrm>
            <a:off x="4732920" y="1293591"/>
            <a:ext cx="4715880" cy="516160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sz="2400" dirty="0">
              <a:latin typeface="Times New Roman" pitchFamily="18" charset="0"/>
              <a:ea typeface="字魂56号-洪亮毛笔隶书简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38" name="标题 1">
            <a:extLst>
              <a:ext uri="{FF2B5EF4-FFF2-40B4-BE49-F238E27FC236}">
                <a16:creationId xmlns:a16="http://schemas.microsoft.com/office/drawing/2014/main" id="{09EE49D5-3074-475E-826F-B355192D1AD3}"/>
              </a:ext>
            </a:extLst>
          </p:cNvPr>
          <p:cNvSpPr txBox="1">
            <a:spLocks/>
          </p:cNvSpPr>
          <p:nvPr/>
        </p:nvSpPr>
        <p:spPr>
          <a:xfrm>
            <a:off x="4800600" y="2817590"/>
            <a:ext cx="4343400" cy="516160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  <a:p>
            <a:endParaRPr lang="zh-CN" altLang="en-US" sz="2400" dirty="0">
              <a:latin typeface="Times New Roman" pitchFamily="18" charset="0"/>
              <a:ea typeface="字魂56号-洪亮毛笔隶书简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29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EC0A42-6678-490C-9F17-7B5266DD9B5D}"/>
              </a:ext>
            </a:extLst>
          </p:cNvPr>
          <p:cNvGrpSpPr/>
          <p:nvPr/>
        </p:nvGrpSpPr>
        <p:grpSpPr>
          <a:xfrm>
            <a:off x="3329863" y="-57701"/>
            <a:ext cx="2268252" cy="800651"/>
            <a:chOff x="4439817" y="44624"/>
            <a:chExt cx="3024336" cy="1002905"/>
          </a:xfrm>
        </p:grpSpPr>
        <p:pic>
          <p:nvPicPr>
            <p:cNvPr id="10" name="PA_图片 3">
              <a:extLst>
                <a:ext uri="{FF2B5EF4-FFF2-40B4-BE49-F238E27FC236}">
                  <a16:creationId xmlns:a16="http://schemas.microsoft.com/office/drawing/2014/main" id="{A720EAEE-6746-4EBF-ADE6-6CCD99927E0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44624"/>
              <a:ext cx="3024336" cy="1002905"/>
            </a:xfrm>
            <a:prstGeom prst="rect">
              <a:avLst/>
            </a:prstGeom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BABF8728-53AA-4151-8245-180F86C0D1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71864" y="188488"/>
              <a:ext cx="2147043" cy="406400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4400" b="1" dirty="0" err="1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4400" b="1" dirty="0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47800" y="742950"/>
            <a:ext cx="5690525" cy="41549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oi.</a:t>
            </a: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con.</a:t>
            </a: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</a:t>
            </a:r>
            <a:r>
              <a:rPr lang="en-US" sz="24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252" y="1885950"/>
            <a:ext cx="2077112" cy="21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19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EC0A42-6678-490C-9F17-7B5266DD9B5D}"/>
              </a:ext>
            </a:extLst>
          </p:cNvPr>
          <p:cNvGrpSpPr/>
          <p:nvPr/>
        </p:nvGrpSpPr>
        <p:grpSpPr>
          <a:xfrm>
            <a:off x="3329863" y="-57701"/>
            <a:ext cx="2268252" cy="800651"/>
            <a:chOff x="4439817" y="44624"/>
            <a:chExt cx="3024336" cy="1002905"/>
          </a:xfrm>
        </p:grpSpPr>
        <p:pic>
          <p:nvPicPr>
            <p:cNvPr id="10" name="PA_图片 3">
              <a:extLst>
                <a:ext uri="{FF2B5EF4-FFF2-40B4-BE49-F238E27FC236}">
                  <a16:creationId xmlns:a16="http://schemas.microsoft.com/office/drawing/2014/main" id="{A720EAEE-6746-4EBF-ADE6-6CCD99927E0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44624"/>
              <a:ext cx="3024336" cy="1002905"/>
            </a:xfrm>
            <a:prstGeom prst="rect">
              <a:avLst/>
            </a:prstGeom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BABF8728-53AA-4151-8245-180F86C0D1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71864" y="188488"/>
              <a:ext cx="2147043" cy="406400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4400" b="1" dirty="0" err="1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4400" b="1" dirty="0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9718" y="1058350"/>
            <a:ext cx="6701966" cy="438545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oi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715" y="1503456"/>
            <a:ext cx="5133227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ctr"/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endParaRPr lang="en-US" sz="2400" i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oi.</a:t>
            </a:r>
            <a:endParaRPr lang="en-US" sz="24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3294368"/>
            <a:ext cx="5133227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ctr"/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endParaRPr lang="en-US" sz="2400" i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endParaRPr lang="en-US" sz="24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3715" y="2408243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22">
            <a:extLst>
              <a:ext uri="{FF2B5EF4-FFF2-40B4-BE49-F238E27FC236}">
                <a16:creationId xmlns:a16="http://schemas.microsoft.com/office/drawing/2014/main" id="{80F48BC4-7FE4-474E-AE32-8A07640FDD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624"/>
            <a:ext cx="2653048" cy="1876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4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EC0A42-6678-490C-9F17-7B5266DD9B5D}"/>
              </a:ext>
            </a:extLst>
          </p:cNvPr>
          <p:cNvGrpSpPr/>
          <p:nvPr/>
        </p:nvGrpSpPr>
        <p:grpSpPr>
          <a:xfrm>
            <a:off x="3329863" y="-57701"/>
            <a:ext cx="2268252" cy="800651"/>
            <a:chOff x="4439817" y="44624"/>
            <a:chExt cx="3024336" cy="1002905"/>
          </a:xfrm>
        </p:grpSpPr>
        <p:pic>
          <p:nvPicPr>
            <p:cNvPr id="10" name="PA_图片 3">
              <a:extLst>
                <a:ext uri="{FF2B5EF4-FFF2-40B4-BE49-F238E27FC236}">
                  <a16:creationId xmlns:a16="http://schemas.microsoft.com/office/drawing/2014/main" id="{A720EAEE-6746-4EBF-ADE6-6CCD99927E0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44624"/>
              <a:ext cx="3024336" cy="1002905"/>
            </a:xfrm>
            <a:prstGeom prst="rect">
              <a:avLst/>
            </a:prstGeom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BABF8728-53AA-4151-8245-180F86C0D1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71864" y="188488"/>
              <a:ext cx="2147043" cy="406400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4400" b="1" dirty="0" err="1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4400" b="1" dirty="0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5530" y="925362"/>
            <a:ext cx="8441270" cy="438545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oi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531" y="3569553"/>
            <a:ext cx="592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oi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8635" y="1123950"/>
            <a:ext cx="5690525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ctr"/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 algn="ctr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56222" t="25530" r="5527" b="13723"/>
          <a:stretch/>
        </p:blipFill>
        <p:spPr>
          <a:xfrm>
            <a:off x="6553200" y="1497868"/>
            <a:ext cx="2484460" cy="2902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8659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5" y="895350"/>
            <a:ext cx="3982417" cy="2277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910937"/>
            <a:ext cx="4041659" cy="22773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7992" y="3534388"/>
            <a:ext cx="817740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nằm.Được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C0A42-6678-490C-9F17-7B5266DD9B5D}"/>
              </a:ext>
            </a:extLst>
          </p:cNvPr>
          <p:cNvGrpSpPr/>
          <p:nvPr/>
        </p:nvGrpSpPr>
        <p:grpSpPr>
          <a:xfrm>
            <a:off x="3329863" y="-57701"/>
            <a:ext cx="2268252" cy="800651"/>
            <a:chOff x="4439817" y="44624"/>
            <a:chExt cx="3024336" cy="1002905"/>
          </a:xfrm>
        </p:grpSpPr>
        <p:pic>
          <p:nvPicPr>
            <p:cNvPr id="19" name="PA_图片 3">
              <a:extLst>
                <a:ext uri="{FF2B5EF4-FFF2-40B4-BE49-F238E27FC236}">
                  <a16:creationId xmlns:a16="http://schemas.microsoft.com/office/drawing/2014/main" id="{A720EAEE-6746-4EBF-ADE6-6CCD99927E0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7" y="44624"/>
              <a:ext cx="3024336" cy="1002905"/>
            </a:xfrm>
            <a:prstGeom prst="rect">
              <a:avLst/>
            </a:prstGeom>
          </p:spPr>
        </p:pic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BABF8728-53AA-4151-8245-180F86C0D1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71864" y="188488"/>
              <a:ext cx="2147043" cy="406400"/>
            </a:xfrm>
            <a:prstGeom prst="rect">
              <a:avLst/>
            </a:prstGeom>
          </p:spPr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4400" b="1" dirty="0" err="1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altLang="en-US" sz="4400" b="1" dirty="0">
                  <a:ln w="57150" cmpd="thinThick">
                    <a:noFill/>
                  </a:ln>
                  <a:solidFill>
                    <a:srgbClr val="D14B6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03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" y="2419350"/>
            <a:ext cx="2384507" cy="24732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981" y="1435516"/>
            <a:ext cx="5699419" cy="2906973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B6E51D42-89F6-4044-A4B8-155A44F511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1616" y="4072864"/>
            <a:ext cx="9144000" cy="1159436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6B32D8AE-A0E6-4F74-9C4C-9FDE91E7D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78569">
            <a:off x="66112" y="1843670"/>
            <a:ext cx="985838" cy="514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425797"/>
            <a:ext cx="7996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dòng thơ nào cho thấy mẹ đã thức rất nhiều vì con?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0671" y="2128842"/>
            <a:ext cx="710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indent="347663"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10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692</Words>
  <Application>Microsoft Office PowerPoint</Application>
  <PresentationFormat>On-screen Show (16:9)</PresentationFormat>
  <Paragraphs>104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Times New Roman</vt:lpstr>
      <vt:lpstr>UTM Windsor BT</vt:lpstr>
      <vt:lpstr>字魂56号-洪亮毛笔隶书简体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ASUS</cp:lastModifiedBy>
  <cp:revision>59</cp:revision>
  <dcterms:created xsi:type="dcterms:W3CDTF">2021-12-07T13:07:27Z</dcterms:created>
  <dcterms:modified xsi:type="dcterms:W3CDTF">2021-12-13T14:01:10Z</dcterms:modified>
</cp:coreProperties>
</file>