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  <p:sldMasterId id="2147483772" r:id="rId6"/>
  </p:sldMasterIdLst>
  <p:notesMasterIdLst>
    <p:notesMasterId r:id="rId13"/>
  </p:notesMasterIdLst>
  <p:sldIdLst>
    <p:sldId id="268" r:id="rId7"/>
    <p:sldId id="267" r:id="rId8"/>
    <p:sldId id="519" r:id="rId9"/>
    <p:sldId id="526" r:id="rId10"/>
    <p:sldId id="29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2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6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7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0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8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3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8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1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1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18" Type="http://schemas.openxmlformats.org/officeDocument/2006/relationships/image" Target="../media/image26.gif"/><Relationship Id="rId26" Type="http://schemas.microsoft.com/office/2007/relationships/hdphoto" Target="../media/hdphoto10.wdp"/><Relationship Id="rId3" Type="http://schemas.openxmlformats.org/officeDocument/2006/relationships/image" Target="../media/image17.png"/><Relationship Id="rId21" Type="http://schemas.openxmlformats.org/officeDocument/2006/relationships/image" Target="../media/image28.png"/><Relationship Id="rId7" Type="http://schemas.openxmlformats.org/officeDocument/2006/relationships/image" Target="../media/image19.png"/><Relationship Id="rId12" Type="http://schemas.openxmlformats.org/officeDocument/2006/relationships/image" Target="../media/image22.gif"/><Relationship Id="rId17" Type="http://schemas.openxmlformats.org/officeDocument/2006/relationships/image" Target="../media/image25.png"/><Relationship Id="rId25" Type="http://schemas.openxmlformats.org/officeDocument/2006/relationships/image" Target="../media/image30.png"/><Relationship Id="rId2" Type="http://schemas.openxmlformats.org/officeDocument/2006/relationships/image" Target="../media/image16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32.gif"/><Relationship Id="rId1" Type="http://schemas.openxmlformats.org/officeDocument/2006/relationships/slideLayout" Target="../slideLayouts/slideLayout59.xml"/><Relationship Id="rId6" Type="http://schemas.microsoft.com/office/2007/relationships/hdphoto" Target="../media/hdphoto2.wdp"/><Relationship Id="rId11" Type="http://schemas.openxmlformats.org/officeDocument/2006/relationships/image" Target="../media/image21.gif"/><Relationship Id="rId24" Type="http://schemas.microsoft.com/office/2007/relationships/hdphoto" Target="../media/hdphoto9.wdp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23" Type="http://schemas.openxmlformats.org/officeDocument/2006/relationships/image" Target="../media/image29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27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550885" cy="2016125"/>
            <a:chOff x="2118480" y="1316166"/>
            <a:chExt cx="1534231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74385" y="1631944"/>
              <a:ext cx="1378326" cy="7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spc="300" noProof="0" dirty="0" err="1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Đọc</a:t>
              </a:r>
              <a:r>
                <a:rPr lang="en-US" altLang="zh-CN" sz="6000" spc="300" noProof="0" dirty="0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6000" spc="300" noProof="0" dirty="0" err="1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mở</a:t>
              </a:r>
              <a:r>
                <a:rPr lang="en-US" altLang="zh-CN" sz="6000" spc="300" noProof="0" dirty="0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6000" spc="300" noProof="0" dirty="0" err="1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rộng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Zebrawood" panose="02040603050506020204" pitchFamily="18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95" y="1720103"/>
            <a:ext cx="8559893" cy="34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32967"/>
            <a:ext cx="11724279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 vẻ đẹp thiên nhiên. Trao đổi với các bạn suy nghĩ của em về bài thơ.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824" y="1558530"/>
            <a:ext cx="51018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333333"/>
                </a:solidFill>
                <a:latin typeface="Helvetica Neue"/>
              </a:rPr>
              <a:t>	  </a:t>
            </a:r>
            <a:r>
              <a:rPr lang="vi-VN" sz="2800" b="1" smtClean="0">
                <a:solidFill>
                  <a:srgbClr val="333333"/>
                </a:solidFill>
                <a:latin typeface="Helvetica Neue"/>
              </a:rPr>
              <a:t>GIÓ</a:t>
            </a:r>
            <a:endParaRPr lang="vi-VN" sz="2800">
              <a:solidFill>
                <a:srgbClr val="333333"/>
              </a:solidFill>
              <a:latin typeface="Helvetica Neue"/>
            </a:endParaRPr>
          </a:p>
          <a:p>
            <a:pPr algn="just"/>
            <a:endParaRPr lang="vi-VN" sz="280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Gió lúc nào cũng chạy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Suốt ngày vội thế à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Lúc nào cũng huýt sáo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Lúc nào cũng hát ca …</a:t>
            </a:r>
          </a:p>
          <a:p>
            <a:pPr algn="just"/>
            <a:endParaRPr lang="vi-VN" sz="280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Gió thích chơi chong chóng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Cùng bé chơi thả diều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Lại giật tung nón bé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Gió bông đùa chọc trêu</a:t>
            </a:r>
            <a:endParaRPr lang="vi-VN" sz="2800" b="0" i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5" y="1452282"/>
            <a:ext cx="7025435" cy="5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8" y="365125"/>
            <a:ext cx="11685495" cy="1325563"/>
          </a:xfrm>
        </p:spPr>
        <p:txBody>
          <a:bodyPr>
            <a:normAutofit/>
          </a:bodyPr>
          <a:lstStyle/>
          <a:p>
            <a:r>
              <a:rPr lang="en-US" sz="4000" smtClean="0"/>
              <a:t>2.Viết vào nhật kí đọc sách một khổ thơ em thích.</a:t>
            </a:r>
            <a:endParaRPr lang="en-US" sz="4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2124075"/>
            <a:ext cx="9937375" cy="35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64</Words>
  <Application>Microsoft Office PowerPoint</Application>
  <PresentationFormat>Widescreen</PresentationFormat>
  <Paragraphs>19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Calibri Light</vt:lpstr>
      <vt:lpstr>等线</vt:lpstr>
      <vt:lpstr>Helvetica Neue</vt:lpstr>
      <vt:lpstr>Microsoft YaHei</vt:lpstr>
      <vt:lpstr>黑体</vt:lpstr>
      <vt:lpstr>SimSun</vt:lpstr>
      <vt:lpstr>Times New Roman</vt:lpstr>
      <vt:lpstr>UTM Zebrawood</vt:lpstr>
      <vt:lpstr>2_Office Theme</vt:lpstr>
      <vt:lpstr>3_Office Theme</vt:lpstr>
      <vt:lpstr>2_Office 主题​​</vt:lpstr>
      <vt:lpstr>4_Office Theme</vt:lpstr>
      <vt:lpstr>8_Office Theme</vt:lpstr>
      <vt:lpstr>Office Theme</vt:lpstr>
      <vt:lpstr>PowerPoint Presentation</vt:lpstr>
      <vt:lpstr>PowerPoint Presentation</vt:lpstr>
      <vt:lpstr>Tìm đọc một bài thơ, về vẻ đẹp thiên nhiên. Trao đổi với các bạn suy nghĩ của em về bài thơ.</vt:lpstr>
      <vt:lpstr>2.Viết vào nhật kí đọc sách một khổ thơ em thích.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55</cp:revision>
  <dcterms:created xsi:type="dcterms:W3CDTF">2021-05-27T08:02:03Z</dcterms:created>
  <dcterms:modified xsi:type="dcterms:W3CDTF">2022-01-09T08:38:14Z</dcterms:modified>
</cp:coreProperties>
</file>