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256" r:id="rId2"/>
    <p:sldId id="259" r:id="rId3"/>
    <p:sldId id="309" r:id="rId4"/>
    <p:sldId id="260" r:id="rId5"/>
    <p:sldId id="308" r:id="rId6"/>
    <p:sldId id="313" r:id="rId7"/>
    <p:sldId id="312" r:id="rId8"/>
    <p:sldId id="314" r:id="rId9"/>
    <p:sldId id="266" r:id="rId10"/>
    <p:sldId id="316" r:id="rId11"/>
    <p:sldId id="315" r:id="rId12"/>
    <p:sldId id="317" r:id="rId13"/>
    <p:sldId id="268" r:id="rId14"/>
  </p:sldIdLst>
  <p:sldSz cx="9144000" cy="5143500" type="screen16x9"/>
  <p:notesSz cx="6858000" cy="9144000"/>
  <p:embeddedFontLst>
    <p:embeddedFont>
      <p:font typeface="Bahiana" panose="020B0604020202020204" charset="0"/>
      <p:regular r:id="rId16"/>
    </p:embeddedFont>
    <p:embeddedFont>
      <p:font typeface="Barlow" panose="00000500000000000000" pitchFamily="2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Roboto Slab Light" panose="020B0604020202020204" charset="0"/>
      <p:regular r:id="rId29"/>
      <p:bold r:id="rId30"/>
    </p:embeddedFont>
    <p:embeddedFont>
      <p:font typeface="Tulpen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5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506125" y="1786700"/>
            <a:ext cx="62319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60" r:id="rId6"/>
    <p:sldLayoutId id="2147483663" r:id="rId7"/>
    <p:sldLayoutId id="2147483669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5.mp3"/><Relationship Id="rId4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audio" Target="../media/media2.mp3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1</a:t>
            </a: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D41A8CCE-2F3D-4C95-929A-EA0052171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603" y="45469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62" grpId="0"/>
    </p:bldLst>
  </p:timing>
  <p:extLst>
    <p:ext uri="{E180D4A7-C9FB-4DFB-919C-405C955672EB}">
      <p14:showEvtLst xmlns:p14="http://schemas.microsoft.com/office/powerpoint/2010/main">
        <p14:playEvt time="16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nội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dung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tự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chọn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(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thiên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nhiên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…)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9B782A9D-5440-4DA0-9669-C3B08C357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6248" y="299147"/>
            <a:ext cx="4991929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31" grpId="0" animBg="1"/>
    </p:bldLst>
  </p:timing>
  <p:extLst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nội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dung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thân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9B782A9D-5440-4DA0-9669-C3B08C357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08647" y="117438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8F780BA8-4CAC-4DF6-BB98-B87290DD91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0985" y="130615"/>
            <a:ext cx="518353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5: VẬN DỤNG – PHÁT TRIỂN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4681E-2598-4921-BD86-9F232C28C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68" y="1107533"/>
            <a:ext cx="5116530" cy="3905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E636D-4F4A-4389-9270-FA7461D5B6C2}"/>
              </a:ext>
            </a:extLst>
          </p:cNvPr>
          <p:cNvSpPr txBox="1"/>
          <p:nvPr/>
        </p:nvSpPr>
        <p:spPr>
          <a:xfrm>
            <a:off x="5950974" y="1107533"/>
            <a:ext cx="28611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5A4BB64-1CEC-4679-A723-587F70244464}"/>
              </a:ext>
            </a:extLst>
          </p:cNvPr>
          <p:cNvSpPr/>
          <p:nvPr/>
        </p:nvSpPr>
        <p:spPr>
          <a:xfrm>
            <a:off x="6282634" y="3679723"/>
            <a:ext cx="2123768" cy="1150374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>
                <a:solidFill>
                  <a:srgbClr val="002060"/>
                </a:solidFill>
              </a:rPr>
              <a:t>Các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màu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cơ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bản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pha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với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nhau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có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thể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tạo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được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các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màu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khác</a:t>
            </a:r>
            <a:r>
              <a:rPr lang="en-US" sz="1600" dirty="0">
                <a:solidFill>
                  <a:srgbClr val="002060"/>
                </a:solidFill>
              </a:rPr>
              <a:t>!</a:t>
            </a:r>
            <a:endParaRPr lang="vi-VN" sz="1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1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62944" x="2828925" y="4724400"/>
          <p14:tracePt t="63026" x="2300288" y="5105400"/>
          <p14:tracePt t="63028" x="2312988" y="5067300"/>
          <p14:tracePt t="63031" x="2319338" y="5041900"/>
          <p14:tracePt t="63035" x="2338388" y="5010150"/>
          <p14:tracePt t="63040" x="2351088" y="4972050"/>
          <p14:tracePt t="63045" x="2363788" y="4926013"/>
          <p14:tracePt t="63048" x="2389188" y="4868863"/>
          <p14:tracePt t="63051" x="2414588" y="4811713"/>
          <p14:tracePt t="63053" x="2433638" y="4741863"/>
          <p14:tracePt t="63060" x="2459038" y="4678363"/>
          <p14:tracePt t="63063" x="2478088" y="4608513"/>
          <p14:tracePt t="63065" x="2497138" y="4545013"/>
          <p14:tracePt t="63069" x="2517775" y="4486275"/>
          <p14:tracePt t="63073" x="2536825" y="4429125"/>
          <p14:tracePt t="63080" x="2555875" y="4378325"/>
          <p14:tracePt t="63083" x="2581275" y="4321175"/>
          <p14:tracePt t="63085" x="2606675" y="4264025"/>
          <p14:tracePt t="63090" x="2625725" y="4206875"/>
          <p14:tracePt t="63095" x="2651125" y="4156075"/>
          <p14:tracePt t="63097" x="2676525" y="4111625"/>
          <p14:tracePt t="63102" x="2689225" y="4073525"/>
          <p14:tracePt t="63109" x="2714625" y="4014788"/>
          <p14:tracePt t="63114" x="2733675" y="3976688"/>
          <p14:tracePt t="63117" x="2746375" y="3951288"/>
          <p14:tracePt t="63122" x="2759075" y="3925888"/>
          <p14:tracePt t="63126" x="2771775" y="3900488"/>
          <p14:tracePt t="63130" x="2784475" y="3862388"/>
          <p14:tracePt t="63133" x="2790825" y="3843338"/>
          <p14:tracePt t="63137" x="2797175" y="3811588"/>
          <p14:tracePt t="63143" x="2809875" y="3786188"/>
          <p14:tracePt t="63147" x="2822575" y="3760788"/>
          <p14:tracePt t="63150" x="2835275" y="3735388"/>
          <p14:tracePt t="63153" x="2841625" y="3716338"/>
          <p14:tracePt t="63160" x="2847975" y="3684588"/>
          <p14:tracePt t="63163" x="2860675" y="3659188"/>
          <p14:tracePt t="63165" x="2873375" y="3619500"/>
          <p14:tracePt t="63169" x="2886075" y="3594100"/>
          <p14:tracePt t="63176" x="2905125" y="3556000"/>
          <p14:tracePt t="63180" x="2917825" y="3530600"/>
          <p14:tracePt t="63182" x="2930525" y="3498850"/>
          <p14:tracePt t="63185" x="2943225" y="3467100"/>
          <p14:tracePt t="63193" x="2955925" y="3435350"/>
          <p14:tracePt t="63196" x="2982913" y="3403600"/>
          <p14:tracePt t="63198" x="2995613" y="3371850"/>
          <p14:tracePt t="63201" x="3008313" y="3346450"/>
          <p14:tracePt t="63208" x="3021013" y="3314700"/>
          <p14:tracePt t="63210" x="3033713" y="3302000"/>
          <p14:tracePt t="63214" x="3046413" y="3282950"/>
          <p14:tracePt t="63217" x="3052763" y="3270250"/>
          <p14:tracePt t="63223" x="3059113" y="3251200"/>
          <p14:tracePt t="63228" x="3065463" y="3244850"/>
          <p14:tracePt t="63230" x="3071813" y="3232150"/>
          <p14:tracePt t="63232" x="3084513" y="3219450"/>
          <p14:tracePt t="63235" x="3090863" y="3205163"/>
          <p14:tracePt t="63247" x="3103563" y="3167063"/>
          <p14:tracePt t="63251" x="3109913" y="3154363"/>
          <p14:tracePt t="63258" x="3116263" y="3141663"/>
          <p14:tracePt t="63260" x="3122613" y="3128963"/>
          <p14:tracePt t="63264" x="3128963" y="3109913"/>
          <p14:tracePt t="63267" x="3135313" y="3097213"/>
          <p14:tracePt t="63272" x="3141663" y="3084513"/>
          <p14:tracePt t="63279" x="3154363" y="3040063"/>
          <p14:tracePt t="63283" x="3167063" y="3027363"/>
          <p14:tracePt t="63289" x="3167063" y="3008313"/>
          <p14:tracePt t="63296" x="3173413" y="2989263"/>
          <p14:tracePt t="63297" x="3186113" y="2970213"/>
          <p14:tracePt t="63299" x="3192463" y="2944813"/>
          <p14:tracePt t="63304" x="3198813" y="2925763"/>
          <p14:tracePt t="63310" x="3205163" y="2900363"/>
          <p14:tracePt t="63313" x="3211513" y="2881313"/>
          <p14:tracePt t="63315" x="3217863" y="2868613"/>
          <p14:tracePt t="63320" x="3224213" y="2855913"/>
          <p14:tracePt t="63325" x="3230563" y="2836863"/>
          <p14:tracePt t="63330" x="3236913" y="2817813"/>
          <p14:tracePt t="63332" x="3236913" y="2805113"/>
          <p14:tracePt t="63336" x="3243263" y="2798763"/>
          <p14:tracePt t="63343" x="3243263" y="2778125"/>
          <p14:tracePt t="63346" x="3243263" y="2765425"/>
          <p14:tracePt t="63348" x="3249613" y="2759075"/>
          <p14:tracePt t="63352" x="3255963" y="2746375"/>
          <p14:tracePt t="63359" x="3255963" y="2727325"/>
          <p14:tracePt t="63363" x="3262313" y="2708275"/>
          <p14:tracePt t="63367" x="3262313" y="2689225"/>
          <p14:tracePt t="63372" x="3268663" y="2682875"/>
          <p14:tracePt t="63375" x="3275013" y="2670175"/>
          <p14:tracePt t="63380" x="3275013" y="2657475"/>
          <p14:tracePt t="63383" x="3275013" y="2644775"/>
          <p14:tracePt t="63389" x="3275013" y="2632075"/>
          <p14:tracePt t="63392" x="3281363" y="2619375"/>
          <p14:tracePt t="63396" x="3287713" y="2606675"/>
          <p14:tracePt t="63399" x="3294063" y="2600325"/>
          <p14:tracePt t="63403" x="3300413" y="2587625"/>
          <p14:tracePt t="63408" x="3306763" y="2574925"/>
          <p14:tracePt t="63413" x="3313113" y="2562225"/>
          <p14:tracePt t="63422" x="3313113" y="2543175"/>
          <p14:tracePt t="63427" x="3313113" y="2536825"/>
          <p14:tracePt t="63430" x="3319463" y="2524125"/>
          <p14:tracePt t="63433" x="3319463" y="2517775"/>
          <p14:tracePt t="63443" x="3319463" y="2505075"/>
          <p14:tracePt t="63446" x="3325813" y="2492375"/>
          <p14:tracePt t="63453" x="3332163" y="2479675"/>
          <p14:tracePt t="63460" x="3338513" y="2473325"/>
          <p14:tracePt t="63465" x="3338513" y="2460625"/>
          <p14:tracePt t="63469" x="3338513" y="2447925"/>
          <p14:tracePt t="63479" x="3344863" y="2435225"/>
          <p14:tracePt t="63485" x="3351213" y="2428875"/>
          <p14:tracePt t="63495" x="3351213" y="2422525"/>
          <p14:tracePt t="63497" x="3357563" y="2409825"/>
          <p14:tracePt t="63508" x="3363913" y="2403475"/>
          <p14:tracePt t="63510" x="3363913" y="2397125"/>
          <p14:tracePt t="63514" x="3363913" y="2390775"/>
          <p14:tracePt t="63522" x="3370263" y="2384425"/>
          <p14:tracePt t="63530" x="3376613" y="2371725"/>
          <p14:tracePt t="63544" x="3382963" y="2359025"/>
          <p14:tracePt t="63546" x="3389313" y="2351088"/>
          <p14:tracePt t="63553" x="3389313" y="2338388"/>
          <p14:tracePt t="63559" x="3395663" y="2332038"/>
          <p14:tracePt t="63563" x="3402013" y="2325688"/>
          <p14:tracePt t="63565" x="3408363" y="2325688"/>
          <p14:tracePt t="63569" x="3408363" y="2312988"/>
          <p14:tracePt t="63581" x="3414713" y="2306638"/>
          <p14:tracePt t="63585" x="3421063" y="2293938"/>
          <p14:tracePt t="63596" x="3427413" y="2293938"/>
          <p14:tracePt t="63612" x="3427413" y="2287588"/>
          <p14:tracePt t="63663" x="3427413" y="2281238"/>
          <p14:tracePt t="63687" x="3435350" y="2274888"/>
          <p14:tracePt t="63691" x="3441700" y="2268538"/>
          <p14:tracePt t="64393" x="3441700" y="2287588"/>
          <p14:tracePt t="64397" x="3441700" y="2312988"/>
          <p14:tracePt t="64399" x="3441700" y="2325688"/>
          <p14:tracePt t="64403" x="3435350" y="2351088"/>
          <p14:tracePt t="64408" x="3427413" y="2371725"/>
          <p14:tracePt t="64412" x="3427413" y="2397125"/>
          <p14:tracePt t="64416" x="3421063" y="2422525"/>
          <p14:tracePt t="64429" x="3408363" y="2454275"/>
          <p14:tracePt t="64430" x="3408363" y="2473325"/>
          <p14:tracePt t="64432" x="3402013" y="2498725"/>
          <p14:tracePt t="64435" x="3395663" y="2511425"/>
          <p14:tracePt t="64442" x="3389313" y="2530475"/>
          <p14:tracePt t="64445" x="3382963" y="2549525"/>
          <p14:tracePt t="64447" x="3382963" y="2555875"/>
          <p14:tracePt t="64451" x="3382963" y="2568575"/>
          <p14:tracePt t="64461" x="3370263" y="2600325"/>
          <p14:tracePt t="64464" x="3363913" y="2613025"/>
          <p14:tracePt t="64467" x="3363913" y="2625725"/>
          <p14:tracePt t="64475" x="3357563" y="2644775"/>
          <p14:tracePt t="64480" x="3351213" y="2676525"/>
          <p14:tracePt t="64483" x="3344863" y="2695575"/>
          <p14:tracePt t="64488" x="3344863" y="2714625"/>
          <p14:tracePt t="64493" x="3344863" y="2727325"/>
          <p14:tracePt t="64496" x="3338513" y="2740025"/>
          <p14:tracePt t="64499" x="3332163" y="2759075"/>
          <p14:tracePt t="64503" x="3332163" y="2771775"/>
          <p14:tracePt t="64509" x="3332163" y="2784475"/>
          <p14:tracePt t="64512" x="3325813" y="2805113"/>
          <p14:tracePt t="64515" x="3319463" y="2824163"/>
          <p14:tracePt t="64519" x="3313113" y="2836863"/>
          <p14:tracePt t="64525" x="3306763" y="2862263"/>
          <p14:tracePt t="64530" x="3306763" y="2881313"/>
          <p14:tracePt t="64531" x="3300413" y="2906713"/>
          <p14:tracePt t="64535" x="3300413" y="2919413"/>
          <p14:tracePt t="64542" x="3294063" y="2938463"/>
          <p14:tracePt t="64545" x="3287713" y="2957513"/>
          <p14:tracePt t="64547" x="3281363" y="2976563"/>
          <p14:tracePt t="64551" x="3275013" y="2989263"/>
          <p14:tracePt t="64560" x="3268663" y="3008313"/>
          <p14:tracePt t="64563" x="3262313" y="3027363"/>
          <p14:tracePt t="64565" x="3262313" y="3033713"/>
          <p14:tracePt t="64567" x="3255963" y="3052763"/>
          <p14:tracePt t="64575" x="3255963" y="3071813"/>
          <p14:tracePt t="64580" x="3243263" y="3097213"/>
          <p14:tracePt t="64581" x="3236913" y="3116263"/>
          <p14:tracePt t="64585" x="3230563" y="3128963"/>
          <p14:tracePt t="64593" x="3230563" y="3141663"/>
          <p14:tracePt t="64595" x="3224213" y="3160713"/>
          <p14:tracePt t="64597" x="3217863" y="3179763"/>
          <p14:tracePt t="64601" x="3211513" y="3198813"/>
          <p14:tracePt t="64609" x="3211513" y="3205163"/>
          <p14:tracePt t="64614" x="3205163" y="3244850"/>
          <p14:tracePt t="64617" x="3198813" y="3257550"/>
          <p14:tracePt t="64624" x="3192463" y="3276600"/>
          <p14:tracePt t="64629" x="3179763" y="3308350"/>
          <p14:tracePt t="64633" x="3173413" y="3327400"/>
          <p14:tracePt t="64638" x="3167063" y="3340100"/>
          <p14:tracePt t="64644" x="3160713" y="3365500"/>
          <p14:tracePt t="64646" x="3154363" y="3384550"/>
          <p14:tracePt t="64649" x="3154363" y="3403600"/>
          <p14:tracePt t="64653" x="3148013" y="3416300"/>
          <p14:tracePt t="64664" x="3135313" y="3454400"/>
          <p14:tracePt t="64665" x="3135313" y="3467100"/>
          <p14:tracePt t="64669" x="3135313" y="3486150"/>
          <p14:tracePt t="64676" x="3128963" y="3505200"/>
          <p14:tracePt t="64679" x="3122613" y="3517900"/>
          <p14:tracePt t="64681" x="3116263" y="3530600"/>
          <p14:tracePt t="64685" x="3109913" y="3543300"/>
          <p14:tracePt t="64692" x="3109913" y="3556000"/>
          <p14:tracePt t="64695" x="3103563" y="3562350"/>
          <p14:tracePt t="64697" x="3097213" y="3575050"/>
          <p14:tracePt t="64701" x="3097213" y="3587750"/>
          <p14:tracePt t="64712" x="3097213" y="3594100"/>
          <p14:tracePt t="64714" x="3090863" y="3613150"/>
          <p14:tracePt t="64717" x="3084513" y="3625850"/>
          <p14:tracePt t="64724" x="3078163" y="3638550"/>
          <p14:tracePt t="64729" x="3078163" y="3652838"/>
          <p14:tracePt t="64733" x="3078163" y="3659188"/>
          <p14:tracePt t="64738" x="3071813" y="3659188"/>
          <p14:tracePt t="64743" x="3065463" y="3671888"/>
          <p14:tracePt t="64746" x="3065463" y="3678238"/>
          <p14:tracePt t="64749" x="3065463" y="3690938"/>
          <p14:tracePt t="64754" x="3065463" y="3697288"/>
          <p14:tracePt t="64759" x="3059113" y="3703638"/>
          <p14:tracePt t="64763" x="3059113" y="3716338"/>
          <p14:tracePt t="64767" x="3059113" y="3729038"/>
          <p14:tracePt t="64774" x="3052763" y="3735388"/>
          <p14:tracePt t="64779" x="3046413" y="3748088"/>
          <p14:tracePt t="64783" x="3040063" y="3760788"/>
          <p14:tracePt t="64792" x="3033713" y="3767138"/>
          <p14:tracePt t="64799" x="3027363" y="3779838"/>
          <p14:tracePt t="64804" x="3027363" y="3792538"/>
          <p14:tracePt t="64812" x="3027363" y="3798888"/>
          <p14:tracePt t="64815" x="3021013" y="3805238"/>
          <p14:tracePt t="64824" x="3021013" y="3811588"/>
          <p14:tracePt t="64829" x="3014663" y="3817938"/>
          <p14:tracePt t="64831" x="3008313" y="3830638"/>
          <p14:tracePt t="64842" x="3001963" y="3843338"/>
          <p14:tracePt t="64867" x="3001963" y="3849688"/>
          <p14:tracePt t="64876" x="2995613" y="3849688"/>
          <p14:tracePt t="64888" x="2989263" y="3862388"/>
          <p14:tracePt t="64899" x="2982913" y="3875088"/>
          <p14:tracePt t="64913" x="2976563" y="3881438"/>
          <p14:tracePt t="64919" x="2968625" y="3894138"/>
          <p14:tracePt t="64929" x="2962275" y="3894138"/>
          <p14:tracePt t="65017" x="2962275" y="3900488"/>
          <p14:tracePt t="65029" x="2962275" y="3906838"/>
          <p14:tracePt t="65042" x="2955925" y="3919538"/>
          <p14:tracePt t="69279" x="2949575" y="3913188"/>
          <p14:tracePt t="69285" x="2943225" y="3913188"/>
          <p14:tracePt t="69295" x="2943225" y="3906838"/>
          <p14:tracePt t="69309" x="2936875" y="3900488"/>
          <p14:tracePt t="69352" x="2930525" y="3894138"/>
          <p14:tracePt t="69359" x="2924175" y="3887788"/>
          <p14:tracePt t="69370" x="2924175" y="3881438"/>
          <p14:tracePt t="69375" x="2917825" y="3875088"/>
          <p14:tracePt t="69379" x="2911475" y="3868738"/>
          <p14:tracePt t="69390" x="2905125" y="3862388"/>
          <p14:tracePt t="69392" x="2905125" y="3856038"/>
          <p14:tracePt t="69400" x="2898775" y="3843338"/>
          <p14:tracePt t="69405" x="2892425" y="3836988"/>
          <p14:tracePt t="69408" x="2886075" y="3830638"/>
          <p14:tracePt t="69411" x="2886075" y="3824288"/>
          <p14:tracePt t="69415" x="2873375" y="3817938"/>
          <p14:tracePt t="69422" x="2867025" y="3805238"/>
          <p14:tracePt t="69424" x="2860675" y="3798888"/>
          <p14:tracePt t="69426" x="2860675" y="3786188"/>
          <p14:tracePt t="69429" x="2860675" y="3767138"/>
          <p14:tracePt t="69440" x="2854325" y="3748088"/>
          <p14:tracePt t="69442" x="2841625" y="3735388"/>
          <p14:tracePt t="69445" x="2841625" y="3722688"/>
          <p14:tracePt t="69449" x="2828925" y="3709988"/>
          <p14:tracePt t="69455" x="2822575" y="3697288"/>
          <p14:tracePt t="69459" x="2822575" y="3690938"/>
          <p14:tracePt t="69461" x="2809875" y="3678238"/>
          <p14:tracePt t="69465" x="2809875" y="3671888"/>
          <p14:tracePt t="69472" x="2797175" y="3652838"/>
          <p14:tracePt t="69474" x="2784475" y="3646488"/>
          <p14:tracePt t="69477" x="2784475" y="3638550"/>
          <p14:tracePt t="69482" x="2771775" y="3625850"/>
          <p14:tracePt t="69490" x="2765425" y="3613150"/>
          <p14:tracePt t="69493" x="2746375" y="3606800"/>
          <p14:tracePt t="69497" x="2740025" y="3606800"/>
          <p14:tracePt t="69504" x="2733675" y="3600450"/>
          <p14:tracePt t="69509" x="2714625" y="3594100"/>
          <p14:tracePt t="69513" x="2708275" y="3587750"/>
          <p14:tracePt t="69519" x="2701925" y="3581400"/>
          <p14:tracePt t="69523" x="2682875" y="3575050"/>
          <p14:tracePt t="69529" x="2670175" y="3568700"/>
          <p14:tracePt t="69538" x="2663825" y="3562350"/>
          <p14:tracePt t="69540" x="2657475" y="3556000"/>
          <p14:tracePt t="69542" x="2644775" y="3556000"/>
          <p14:tracePt t="69545" x="2625725" y="3543300"/>
          <p14:tracePt t="69550" x="2619375" y="3536950"/>
          <p14:tracePt t="69555" x="2606675" y="3524250"/>
          <p14:tracePt t="69560" x="2568575" y="3505200"/>
          <p14:tracePt t="69573" x="2549525" y="3486150"/>
          <p14:tracePt t="69577" x="2543175" y="3486150"/>
          <p14:tracePt t="69578" x="2536825" y="3479800"/>
          <p14:tracePt t="69581" x="2530475" y="3479800"/>
          <p14:tracePt t="69588" x="2517775" y="3473450"/>
          <p14:tracePt t="69591" x="2497138" y="3467100"/>
          <p14:tracePt t="69593" x="2497138" y="3460750"/>
          <p14:tracePt t="69595" x="2484438" y="3454400"/>
          <p14:tracePt t="69608" x="2465388" y="3454400"/>
          <p14:tracePt t="69611" x="2459038" y="3448050"/>
          <p14:tracePt t="69625" x="2439988" y="3441700"/>
          <p14:tracePt t="69627" x="2427288" y="3429000"/>
          <p14:tracePt t="69632" x="2420938" y="3429000"/>
          <p14:tracePt t="69640" x="2414588" y="3429000"/>
          <p14:tracePt t="69643" x="2395538" y="3422650"/>
          <p14:tracePt t="69647" x="2389188" y="3416300"/>
          <p14:tracePt t="69653" x="2382838" y="3416300"/>
          <p14:tracePt t="69656" x="2370138" y="3409950"/>
          <p14:tracePt t="69663" x="2363788" y="3403600"/>
          <p14:tracePt t="69674" x="2351088" y="3397250"/>
          <p14:tracePt t="69675" x="2344738" y="3397250"/>
          <p14:tracePt t="69679" x="2332038" y="3390900"/>
          <p14:tracePt t="69690" x="2325688" y="3390900"/>
          <p14:tracePt t="69692" x="2319338" y="3378200"/>
          <p14:tracePt t="69695" x="2319338" y="3371850"/>
          <p14:tracePt t="69702" x="2312988" y="3371850"/>
          <p14:tracePt t="69704" x="2306638" y="3365500"/>
          <p14:tracePt t="69707" x="2300288" y="3359150"/>
          <p14:tracePt t="69712" x="2300288" y="3352800"/>
          <p14:tracePt t="69715" x="2293938" y="3352800"/>
          <p14:tracePt t="69722" x="2287588" y="3346450"/>
          <p14:tracePt t="69724" x="2287588" y="3340100"/>
          <p14:tracePt t="69727" x="2281238" y="3340100"/>
          <p14:tracePt t="69732" x="2274888" y="3333750"/>
          <p14:tracePt t="69737" x="2274888" y="3327400"/>
          <p14:tracePt t="69740" x="2262188" y="3314700"/>
          <p14:tracePt t="69743" x="2255838" y="3308350"/>
          <p14:tracePt t="69747" x="2243138" y="3295650"/>
          <p14:tracePt t="69757" x="2224088" y="3282950"/>
          <p14:tracePt t="69763" x="2217738" y="3276600"/>
          <p14:tracePt t="69769" x="2217738" y="3270250"/>
          <p14:tracePt t="69773" x="2211388" y="3270250"/>
          <p14:tracePt t="69775" x="2205038" y="3263900"/>
          <p14:tracePt t="69788" x="2205038" y="3257550"/>
          <p14:tracePt t="69813" x="2205038" y="3251200"/>
          <p14:tracePt t="70217" x="2198688" y="3251200"/>
          <p14:tracePt t="70222" x="2192338" y="3251200"/>
          <p14:tracePt t="70238" x="2192338" y="3257550"/>
          <p14:tracePt t="70242" x="2192338" y="3263900"/>
          <p14:tracePt t="70254" x="2185988" y="3270250"/>
          <p14:tracePt t="70261" x="2185988" y="3276600"/>
          <p14:tracePt t="70265" x="2185988" y="3282950"/>
          <p14:tracePt t="70289" x="2185988" y="3289300"/>
          <p14:tracePt t="70293" x="2179638" y="3295650"/>
          <p14:tracePt t="70306" x="2179638" y="3302000"/>
          <p14:tracePt t="70313" x="2179638" y="3308350"/>
          <p14:tracePt t="70319" x="2179638" y="3314700"/>
          <p14:tracePt t="70325" x="2179638" y="3321050"/>
          <p14:tracePt t="70327" x="2173288" y="3327400"/>
          <p14:tracePt t="70341" x="2173288" y="3333750"/>
          <p14:tracePt t="70345" x="2173288" y="3340100"/>
          <p14:tracePt t="70353" x="2173288" y="3346450"/>
          <p14:tracePt t="70358" x="2173288" y="3359150"/>
          <p14:tracePt t="70369" x="2166938" y="3359150"/>
          <p14:tracePt t="70373" x="2160588" y="3365500"/>
          <p14:tracePt t="70377" x="2154238" y="3371850"/>
          <p14:tracePt t="70395" x="2154238" y="3378200"/>
          <p14:tracePt t="70407" x="2154238" y="3384550"/>
          <p14:tracePt t="70419" x="2154238" y="3390900"/>
          <p14:tracePt t="70427" x="2154238" y="3397250"/>
          <p14:tracePt t="70436" x="2154238" y="3409950"/>
          <p14:tracePt t="70443" x="2147888" y="3409950"/>
          <p14:tracePt t="70456" x="2147888" y="3416300"/>
          <p14:tracePt t="70459" x="2147888" y="3422650"/>
          <p14:tracePt t="70472" x="2147888" y="3429000"/>
          <p14:tracePt t="70485" x="2141538" y="3429000"/>
          <p14:tracePt t="70495" x="2141538" y="3441700"/>
          <p14:tracePt t="70511" x="2141538" y="3448050"/>
          <p14:tracePt t="70520" x="2141538" y="3454400"/>
          <p14:tracePt t="70523" x="2141538" y="3460750"/>
          <p14:tracePt t="70536" x="2141538" y="3467100"/>
          <p14:tracePt t="70547" x="2141538" y="3473450"/>
          <p14:tracePt t="70558" x="2141538" y="3479800"/>
          <p14:tracePt t="71525" x="2128838" y="3473450"/>
          <p14:tracePt t="71529" x="2109788" y="3460750"/>
          <p14:tracePt t="71534" x="2090738" y="3429000"/>
          <p14:tracePt t="71538" x="2065338" y="3390900"/>
          <p14:tracePt t="71541" x="2044700" y="3359150"/>
          <p14:tracePt t="71545" x="2019300" y="3321050"/>
          <p14:tracePt t="71552" x="2006600" y="3282950"/>
          <p14:tracePt t="71555" x="1987550" y="3257550"/>
          <p14:tracePt t="71557" x="1974850" y="3232150"/>
          <p14:tracePt t="71561" x="1955800" y="3211513"/>
          <p14:tracePt t="71569" x="1949450" y="3205163"/>
          <p14:tracePt t="71572" x="1943100" y="3192463"/>
          <p14:tracePt t="71573" x="1930400" y="3179763"/>
          <p14:tracePt t="71577" x="1924050" y="3167063"/>
          <p14:tracePt t="71585" x="1911350" y="3148013"/>
          <p14:tracePt t="71588" x="1885950" y="3122613"/>
          <p14:tracePt t="71590" x="1879600" y="3103563"/>
          <p14:tracePt t="71594" x="1879600" y="3090863"/>
          <p14:tracePt t="71598" x="1866900" y="3065463"/>
          <p14:tracePt t="71603" x="1847850" y="3046413"/>
          <p14:tracePt t="71605" x="1841500" y="3040063"/>
          <p14:tracePt t="71609" x="1828800" y="3021013"/>
          <p14:tracePt t="71613" x="1816100" y="2995613"/>
          <p14:tracePt t="71620" x="1797050" y="2957513"/>
          <p14:tracePt t="71623" x="1790700" y="2944813"/>
          <p14:tracePt t="71627" x="1778000" y="2919413"/>
          <p14:tracePt t="71633" x="1771650" y="2894013"/>
          <p14:tracePt t="71638" x="1758950" y="2862263"/>
          <p14:tracePt t="71644" x="1746250" y="2849563"/>
          <p14:tracePt t="71648" x="1746250" y="2836863"/>
          <p14:tracePt t="71652" x="1739900" y="2817813"/>
          <p14:tracePt t="71655" x="1733550" y="2792413"/>
          <p14:tracePt t="71659" x="1727200" y="2765425"/>
          <p14:tracePt t="71663" x="1720850" y="2740025"/>
          <p14:tracePt t="71668" x="1714500" y="2727325"/>
          <p14:tracePt t="71672" x="1714500" y="2720975"/>
          <p14:tracePt t="71675" x="1708150" y="2701925"/>
          <p14:tracePt t="71679" x="1689100" y="2682875"/>
          <p14:tracePt t="71688" x="1689100" y="2676525"/>
          <p14:tracePt t="71689" x="1689100" y="2663825"/>
          <p14:tracePt t="71692" x="1682750" y="2638425"/>
          <p14:tracePt t="71695" x="1670050" y="2600325"/>
          <p14:tracePt t="71700" x="1657350" y="2568575"/>
          <p14:tracePt t="71704" x="1631950" y="2530475"/>
          <p14:tracePt t="71708" x="1612900" y="2492375"/>
          <p14:tracePt t="71711" x="1585913" y="2454275"/>
          <p14:tracePt t="71722" x="1560513" y="2403475"/>
          <p14:tracePt t="71723" x="1547813" y="2384425"/>
          <p14:tracePt t="71727" x="1547813" y="2371725"/>
          <p14:tracePt t="71738" x="1541463" y="2344738"/>
          <p14:tracePt t="71739" x="1535113" y="2332038"/>
          <p14:tracePt t="71743" x="1528763" y="2312988"/>
          <p14:tracePt t="71748" x="1528763" y="2306638"/>
          <p14:tracePt t="71754" x="1522413" y="2287588"/>
          <p14:tracePt t="71755" x="1509713" y="2281238"/>
          <p14:tracePt t="71759" x="1503363" y="2274888"/>
          <p14:tracePt t="71764" x="1503363" y="2262188"/>
          <p14:tracePt t="71769" x="1497013" y="2255838"/>
          <p14:tracePt t="71772" x="1490663" y="2243138"/>
          <p14:tracePt t="71775" x="1484313" y="2230438"/>
          <p14:tracePt t="71779" x="1477963" y="2224088"/>
          <p14:tracePt t="71785" x="1471613" y="2211388"/>
          <p14:tracePt t="71789" x="1452563" y="2192338"/>
          <p14:tracePt t="71791" x="1446213" y="2179638"/>
          <p14:tracePt t="71795" x="1427163" y="2160588"/>
          <p14:tracePt t="71802" x="1420813" y="2160588"/>
          <p14:tracePt t="71804" x="1420813" y="2154238"/>
          <p14:tracePt t="71806" x="1408113" y="2135188"/>
          <p14:tracePt t="71809" x="1401763" y="2135188"/>
          <p14:tracePt t="71814" x="1401763" y="2128838"/>
          <p14:tracePt t="71825" x="1395413" y="2122488"/>
          <p14:tracePt t="71838" x="1389063" y="2122488"/>
          <p14:tracePt t="71857" x="1382713" y="2122488"/>
          <p14:tracePt t="71870" x="1376363" y="2122488"/>
          <p14:tracePt t="71877" x="1370013" y="2122488"/>
          <p14:tracePt t="71893" x="1363663" y="2122488"/>
          <p14:tracePt t="71898" x="1357313" y="2122488"/>
          <p14:tracePt t="71905" x="1344613" y="2122488"/>
          <p14:tracePt t="71909" x="1338263" y="2122488"/>
          <p14:tracePt t="71913" x="1331913" y="2128838"/>
          <p14:tracePt t="71919" x="1319213" y="2141538"/>
          <p14:tracePt t="71923" x="1306513" y="2147888"/>
          <p14:tracePt t="71926" x="1293813" y="2160588"/>
          <p14:tracePt t="71929" x="1287463" y="2173288"/>
          <p14:tracePt t="71934" x="1274763" y="2185988"/>
          <p14:tracePt t="71939" x="1262063" y="2205038"/>
          <p14:tracePt t="71942" x="1255713" y="2211388"/>
          <p14:tracePt t="71945" x="1243013" y="2230438"/>
          <p14:tracePt t="71952" x="1230313" y="2249488"/>
          <p14:tracePt t="71955" x="1230313" y="2262188"/>
          <p14:tracePt t="71957" x="1223963" y="2274888"/>
          <p14:tracePt t="71962" x="1211263" y="2293938"/>
          <p14:tracePt t="71973" x="1204913" y="2312988"/>
          <p14:tracePt t="71974" x="1185863" y="2344738"/>
          <p14:tracePt t="71977" x="1179513" y="2365375"/>
          <p14:tracePt t="71979" x="1166813" y="2390775"/>
          <p14:tracePt t="71985" x="1154113" y="2416175"/>
          <p14:tracePt t="71988" x="1147763" y="2441575"/>
          <p14:tracePt t="71991" x="1133475" y="2466975"/>
          <p14:tracePt t="71995" x="1127125" y="2492375"/>
          <p14:tracePt t="72001" x="1120775" y="2517775"/>
          <p14:tracePt t="72004" x="1114425" y="2543175"/>
          <p14:tracePt t="72007" x="1101725" y="2568575"/>
          <p14:tracePt t="72011" x="1095375" y="2600325"/>
          <p14:tracePt t="72021" x="1082675" y="2663825"/>
          <p14:tracePt t="72023" x="1076325" y="2689225"/>
          <p14:tracePt t="72027" x="1069975" y="2708275"/>
          <p14:tracePt t="72035" x="1063625" y="2733675"/>
          <p14:tracePt t="72039" x="1050925" y="2784475"/>
          <p14:tracePt t="72043" x="1044575" y="2811463"/>
          <p14:tracePt t="72048" x="1038225" y="2836863"/>
          <p14:tracePt t="72053" x="1031875" y="2855913"/>
          <p14:tracePt t="72055" x="1025525" y="2874963"/>
          <p14:tracePt t="72059" x="1019175" y="2900363"/>
          <p14:tracePt t="72064" x="1012825" y="2925763"/>
          <p14:tracePt t="72069" x="1006475" y="2951163"/>
          <p14:tracePt t="72072" x="1006475" y="2970213"/>
          <p14:tracePt t="72075" x="1006475" y="2982913"/>
          <p14:tracePt t="72079" x="1006475" y="3008313"/>
          <p14:tracePt t="72084" x="1000125" y="3027363"/>
          <p14:tracePt t="72088" x="993775" y="3052763"/>
          <p14:tracePt t="72091" x="993775" y="3065463"/>
          <p14:tracePt t="72095" x="993775" y="3097213"/>
          <p14:tracePt t="72101" x="993775" y="3116263"/>
          <p14:tracePt t="72105" x="993775" y="3135313"/>
          <p14:tracePt t="72107" x="993775" y="3154363"/>
          <p14:tracePt t="72111" x="987425" y="3179763"/>
          <p14:tracePt t="72120" x="987425" y="3225800"/>
          <p14:tracePt t="72124" x="981075" y="3244850"/>
          <p14:tracePt t="72127" x="981075" y="3270250"/>
          <p14:tracePt t="72135" x="981075" y="3295650"/>
          <p14:tracePt t="72138" x="981075" y="3321050"/>
          <p14:tracePt t="72140" x="974725" y="3352800"/>
          <p14:tracePt t="72143" x="974725" y="3378200"/>
          <p14:tracePt t="72154" x="974725" y="3397250"/>
          <p14:tracePt t="72155" x="974725" y="3429000"/>
          <p14:tracePt t="72156" x="974725" y="3454400"/>
          <p14:tracePt t="72158" x="974725" y="3479800"/>
          <p14:tracePt t="72161" x="974725" y="3498850"/>
          <p14:tracePt t="72171" x="974725" y="3543300"/>
          <p14:tracePt t="72173" x="974725" y="3562350"/>
          <p14:tracePt t="72177" x="974725" y="3575050"/>
          <p14:tracePt t="72186" x="974725" y="3613150"/>
          <p14:tracePt t="72189" x="974725" y="3625850"/>
          <p14:tracePt t="72193" x="974725" y="3646488"/>
          <p14:tracePt t="72200" x="974725" y="3659188"/>
          <p14:tracePt t="72204" x="974725" y="3665538"/>
          <p14:tracePt t="72205" x="974725" y="3678238"/>
          <p14:tracePt t="72209" x="974725" y="3684588"/>
          <p14:tracePt t="72214" x="974725" y="3697288"/>
          <p14:tracePt t="72221" x="974725" y="3709988"/>
          <p14:tracePt t="72222" x="974725" y="3716338"/>
          <p14:tracePt t="72225" x="981075" y="3729038"/>
          <p14:tracePt t="72229" x="987425" y="3748088"/>
          <p14:tracePt t="72235" x="993775" y="3754438"/>
          <p14:tracePt t="72238" x="1006475" y="3773488"/>
          <p14:tracePt t="72241" x="1012825" y="3786188"/>
          <p14:tracePt t="72245" x="1019175" y="3798888"/>
          <p14:tracePt t="72251" x="1019175" y="3805238"/>
          <p14:tracePt t="72255" x="1031875" y="3817938"/>
          <p14:tracePt t="72257" x="1044575" y="3830638"/>
          <p14:tracePt t="72261" x="1063625" y="3849688"/>
          <p14:tracePt t="72269" x="1082675" y="3868738"/>
          <p14:tracePt t="72271" x="1101725" y="3887788"/>
          <p14:tracePt t="72273" x="1108075" y="3894138"/>
          <p14:tracePt t="72277" x="1127125" y="3906838"/>
          <p14:tracePt t="72285" x="1154113" y="3919538"/>
          <p14:tracePt t="72288" x="1179513" y="3932238"/>
          <p14:tracePt t="72290" x="1198563" y="3944938"/>
          <p14:tracePt t="72294" x="1217613" y="3957638"/>
          <p14:tracePt t="72301" x="1236663" y="3970338"/>
          <p14:tracePt t="72309" x="1255713" y="3983038"/>
          <p14:tracePt t="72311" x="1306513" y="4014788"/>
          <p14:tracePt t="72314" x="1331913" y="4027488"/>
          <p14:tracePt t="72320" x="1357313" y="4040188"/>
          <p14:tracePt t="72323" x="1382713" y="4046538"/>
          <p14:tracePt t="72325" x="1408113" y="4052888"/>
          <p14:tracePt t="72329" x="1433513" y="4065588"/>
          <p14:tracePt t="72337" x="1497013" y="4098925"/>
          <p14:tracePt t="72339" x="1528763" y="4105275"/>
          <p14:tracePt t="72343" x="1554163" y="4111625"/>
          <p14:tracePt t="72350" x="1592263" y="4117975"/>
          <p14:tracePt t="72354" x="1625600" y="4124325"/>
          <p14:tracePt t="72356" x="1644650" y="4137025"/>
          <p14:tracePt t="72359" x="1670050" y="4143375"/>
          <p14:tracePt t="72364" x="1701800" y="4149725"/>
          <p14:tracePt t="72369" x="1733550" y="4156075"/>
          <p14:tracePt t="72375" x="1784350" y="4168775"/>
          <p14:tracePt t="72379" x="1816100" y="4168775"/>
          <p14:tracePt t="72385" x="1854200" y="4175125"/>
          <p14:tracePt t="72388" x="1885950" y="4175125"/>
          <p14:tracePt t="72391" x="1917700" y="4175125"/>
          <p14:tracePt t="72395" x="1949450" y="4181475"/>
          <p14:tracePt t="72400" x="1987550" y="4181475"/>
          <p14:tracePt t="72405" x="2019300" y="4187825"/>
          <p14:tracePt t="72407" x="2051050" y="4187825"/>
          <p14:tracePt t="72411" x="2078038" y="4194175"/>
          <p14:tracePt t="72418" x="2103438" y="4200525"/>
          <p14:tracePt t="72421" x="2135188" y="4206875"/>
          <p14:tracePt t="72423" x="2160588" y="4213225"/>
          <p14:tracePt t="72427" x="2185988" y="4213225"/>
          <p14:tracePt t="72435" x="2211388" y="4213225"/>
          <p14:tracePt t="72438" x="2236788" y="4219575"/>
          <p14:tracePt t="72439" x="2249488" y="4219575"/>
          <p14:tracePt t="72444" x="2268538" y="4219575"/>
          <p14:tracePt t="72450" x="2287588" y="4225925"/>
          <p14:tracePt t="72455" x="2319338" y="4232275"/>
          <p14:tracePt t="72459" x="2344738" y="4232275"/>
          <p14:tracePt t="72464" x="2370138" y="4238625"/>
          <p14:tracePt t="72469" x="2382838" y="4238625"/>
          <p14:tracePt t="72471" x="2401888" y="4244975"/>
          <p14:tracePt t="72475" x="2420938" y="4244975"/>
          <p14:tracePt t="72479" x="2427288" y="4244975"/>
          <p14:tracePt t="72485" x="2452688" y="4251325"/>
          <p14:tracePt t="72488" x="2478088" y="4251325"/>
          <p14:tracePt t="72491" x="2497138" y="4257675"/>
          <p14:tracePt t="72495" x="2517775" y="4257675"/>
          <p14:tracePt t="72500" x="2555875" y="4264025"/>
          <p14:tracePt t="72504" x="2574925" y="4264025"/>
          <p14:tracePt t="72507" x="2600325" y="4264025"/>
          <p14:tracePt t="72511" x="2625725" y="4270375"/>
          <p14:tracePt t="72514" x="2657475" y="4276725"/>
          <p14:tracePt t="72519" x="2682875" y="4283075"/>
          <p14:tracePt t="72522" x="2708275" y="4283075"/>
          <p14:tracePt t="72525" x="2740025" y="4289425"/>
          <p14:tracePt t="72529" x="2778125" y="4302125"/>
          <p14:tracePt t="72537" x="2797175" y="4302125"/>
          <p14:tracePt t="72539" x="2822575" y="4308475"/>
          <p14:tracePt t="72541" x="2860675" y="4314825"/>
          <p14:tracePt t="72545" x="2892425" y="4321175"/>
          <p14:tracePt t="72553" x="2917825" y="4327525"/>
          <p14:tracePt t="72555" x="2949575" y="4327525"/>
          <p14:tracePt t="72557" x="2976563" y="4333875"/>
          <p14:tracePt t="72561" x="3001963" y="4340225"/>
          <p14:tracePt t="72567" x="3021013" y="4340225"/>
          <p14:tracePt t="72570" x="3046413" y="4346575"/>
          <p14:tracePt t="72573" x="3065463" y="4346575"/>
          <p14:tracePt t="72577" x="3090863" y="4346575"/>
          <p14:tracePt t="72587" x="3135313" y="4352925"/>
          <p14:tracePt t="72589" x="3154363" y="4359275"/>
          <p14:tracePt t="72593" x="3173413" y="4365625"/>
          <p14:tracePt t="72600" x="3198813" y="4365625"/>
          <p14:tracePt t="72604" x="3217863" y="4371975"/>
          <p14:tracePt t="72605" x="3236913" y="4371975"/>
          <p14:tracePt t="72609" x="3255963" y="4378325"/>
          <p14:tracePt t="72618" x="3281363" y="4384675"/>
          <p14:tracePt t="72623" x="3294063" y="4384675"/>
          <p14:tracePt t="72625" x="3332163" y="4391025"/>
          <p14:tracePt t="72630" x="3344863" y="4391025"/>
          <p14:tracePt t="72635" x="3363913" y="4391025"/>
          <p14:tracePt t="72638" x="3376613" y="4397375"/>
          <p14:tracePt t="72641" x="3382963" y="4403725"/>
          <p14:tracePt t="72645" x="3402013" y="4403725"/>
          <p14:tracePt t="72650" x="3421063" y="4403725"/>
          <p14:tracePt t="72654" x="3435350" y="4410075"/>
          <p14:tracePt t="72657" x="3448050" y="4410075"/>
          <p14:tracePt t="72661" x="3460750" y="4410075"/>
          <p14:tracePt t="72673" x="3467100" y="4410075"/>
          <p14:tracePt t="72675" x="3498850" y="4416425"/>
          <p14:tracePt t="72677" x="3517900" y="4416425"/>
          <p14:tracePt t="72685" x="3524250" y="4422775"/>
          <p14:tracePt t="72687" x="3536950" y="4422775"/>
          <p14:tracePt t="72689" x="3549650" y="4429125"/>
          <p14:tracePt t="72691" x="3556000" y="4429125"/>
          <p14:tracePt t="72695" x="3575050" y="4429125"/>
          <p14:tracePt t="72700" x="3581400" y="4429125"/>
          <p14:tracePt t="72704" x="3600450" y="4429125"/>
          <p14:tracePt t="72707" x="3613150" y="4429125"/>
          <p14:tracePt t="72711" x="3619500" y="4429125"/>
          <p14:tracePt t="72720" x="3638550" y="4429125"/>
          <p14:tracePt t="72722" x="3651250" y="4429125"/>
          <p14:tracePt t="72724" x="3663950" y="4429125"/>
          <p14:tracePt t="72727" x="3676650" y="4429125"/>
          <p14:tracePt t="72734" x="3695700" y="4429125"/>
          <p14:tracePt t="72737" x="3702050" y="4429125"/>
          <p14:tracePt t="72739" x="3721100" y="4429125"/>
          <p14:tracePt t="72743" x="3727450" y="4429125"/>
          <p14:tracePt t="72750" x="3740150" y="4429125"/>
          <p14:tracePt t="72755" x="3752850" y="4429125"/>
          <p14:tracePt t="72759" x="3759200" y="4429125"/>
          <p14:tracePt t="72768" x="3771900" y="4429125"/>
          <p14:tracePt t="72771" x="3778250" y="4429125"/>
          <p14:tracePt t="72779" x="3784600" y="4429125"/>
          <p14:tracePt t="72788" x="3790950" y="4429125"/>
          <p14:tracePt t="72791" x="3797300" y="4429125"/>
          <p14:tracePt t="72804" x="3803650" y="4429125"/>
          <p14:tracePt t="72807" x="3810000" y="4429125"/>
          <p14:tracePt t="72817" x="3816350" y="4429125"/>
          <p14:tracePt t="72821" x="3822700" y="4429125"/>
          <p14:tracePt t="72823" x="3829050" y="4429125"/>
          <p14:tracePt t="72827" x="3841750" y="4429125"/>
          <p14:tracePt t="72833" x="3848100" y="4429125"/>
          <p14:tracePt t="72837" x="3860800" y="4429125"/>
          <p14:tracePt t="72839" x="3873500" y="4429125"/>
          <p14:tracePt t="72843" x="3879850" y="4429125"/>
          <p14:tracePt t="72850" x="3887788" y="4429125"/>
          <p14:tracePt t="72853" x="3900488" y="4429125"/>
          <p14:tracePt t="72855" x="3906838" y="4429125"/>
          <p14:tracePt t="72859" x="3913188" y="4422775"/>
          <p14:tracePt t="72868" x="3919538" y="4422775"/>
          <p14:tracePt t="72870" x="3925888" y="4422775"/>
          <p14:tracePt t="72872" x="3938588" y="4422775"/>
          <p14:tracePt t="72875" x="3944938" y="4422775"/>
          <p14:tracePt t="72877" x="3951288" y="4416425"/>
          <p14:tracePt t="72885" x="3957638" y="4416425"/>
          <p14:tracePt t="72903" x="3963988" y="4416425"/>
          <p14:tracePt t="72941" x="3976688" y="4416425"/>
          <p14:tracePt t="72945" x="3976688" y="4410075"/>
          <p14:tracePt t="72950" x="3983038" y="4410075"/>
          <p14:tracePt t="72955" x="3989388" y="4410075"/>
          <p14:tracePt t="72961" x="4002088" y="4410075"/>
          <p14:tracePt t="72967" x="4014788" y="4403725"/>
          <p14:tracePt t="72970" x="4021138" y="4397375"/>
          <p14:tracePt t="72973" x="4033838" y="4391025"/>
          <p14:tracePt t="72977" x="4046538" y="4384675"/>
          <p14:tracePt t="72984" x="4052888" y="4384675"/>
          <p14:tracePt t="72987" x="4065588" y="4378325"/>
          <p14:tracePt t="72989" x="4078288" y="4378325"/>
          <p14:tracePt t="72993" x="4084638" y="4371975"/>
          <p14:tracePt t="73000" x="4103688" y="4365625"/>
          <p14:tracePt t="73006" x="4122738" y="4359275"/>
          <p14:tracePt t="73009" x="4141788" y="4346575"/>
          <p14:tracePt t="73018" x="4148138" y="4340225"/>
          <p14:tracePt t="73020" x="4160838" y="4333875"/>
          <p14:tracePt t="73022" x="4167188" y="4333875"/>
          <p14:tracePt t="73025" x="4173538" y="4327525"/>
          <p14:tracePt t="73034" x="4179888" y="4327525"/>
          <p14:tracePt t="73038" x="4186238" y="4327525"/>
          <p14:tracePt t="73041" x="4192588" y="4327525"/>
          <p14:tracePt t="73045" x="4198938" y="4327525"/>
          <p14:tracePt t="73055" x="4211638" y="4314825"/>
          <p14:tracePt t="73068" x="4217988" y="4314825"/>
          <p14:tracePt t="73071" x="4224338" y="4308475"/>
          <p14:tracePt t="73084" x="4230688" y="4295775"/>
          <p14:tracePt t="73095" x="4243388" y="4289425"/>
          <p14:tracePt t="73107" x="4256088" y="4276725"/>
          <p14:tracePt t="73123" x="4268788" y="4270375"/>
          <p14:tracePt t="73168" x="4268788" y="4264025"/>
          <p14:tracePt t="73171" x="4275138" y="4257675"/>
          <p14:tracePt t="73175" x="4287838" y="4251325"/>
          <p14:tracePt t="73180" x="4287838" y="4244975"/>
          <p14:tracePt t="73186" x="4294188" y="4238625"/>
          <p14:tracePt t="73197" x="4300538" y="4238625"/>
          <p14:tracePt t="73237" x="4306888" y="4232275"/>
          <p14:tracePt t="73245" x="4306888" y="4225925"/>
          <p14:tracePt t="73254" x="4313238" y="4219575"/>
          <p14:tracePt t="73277" x="4319588" y="4213225"/>
          <p14:tracePt t="73293" x="4325938" y="4200525"/>
          <p14:tracePt t="73319" x="4325938" y="4187825"/>
          <p14:tracePt t="73325" x="4325938" y="4181475"/>
          <p14:tracePt t="73349" x="4325938" y="4168775"/>
          <p14:tracePt t="73354" x="4325938" y="4162425"/>
          <p14:tracePt t="73373" x="4325938" y="4156075"/>
          <p14:tracePt t="73398" x="4325938" y="4149725"/>
          <p14:tracePt t="73411" x="4325938" y="4143375"/>
          <p14:tracePt t="73423" x="4325938" y="4137025"/>
          <p14:tracePt t="73436" x="4325938" y="4130675"/>
          <p14:tracePt t="73449" x="4319588" y="4130675"/>
          <p14:tracePt t="73469" x="4313238" y="4124325"/>
          <p14:tracePt t="73515" x="4313238" y="4117975"/>
          <p14:tracePt t="73524" x="4306888" y="4111625"/>
          <p14:tracePt t="73548" x="4294188" y="4105275"/>
          <p14:tracePt t="73559" x="4294188" y="4098925"/>
          <p14:tracePt t="73571" x="4294188" y="4092575"/>
          <p14:tracePt t="73575" x="4287838" y="4092575"/>
          <p14:tracePt t="73584" x="4287838" y="4079875"/>
          <p14:tracePt t="73589" x="4287838" y="4073525"/>
          <p14:tracePt t="73593" x="4287838" y="4065588"/>
          <p14:tracePt t="73600" x="4287838" y="4059238"/>
          <p14:tracePt t="73603" x="4281488" y="4059238"/>
          <p14:tracePt t="73605" x="4281488" y="4052888"/>
          <p14:tracePt t="73620" x="4275138" y="4040188"/>
          <p14:tracePt t="73634" x="4268788" y="4040188"/>
          <p14:tracePt t="73636" x="4262438" y="4040188"/>
          <p14:tracePt t="73638" x="4262438" y="4033838"/>
          <p14:tracePt t="73649" x="4256088" y="4027488"/>
          <p14:tracePt t="73721" x="4249738" y="4021138"/>
          <p14:tracePt t="74197" x="4249738" y="4008438"/>
          <p14:tracePt t="74219" x="4249738" y="4002088"/>
          <p14:tracePt t="74229" x="4249738" y="3995738"/>
          <p14:tracePt t="74235" x="4249738" y="3989388"/>
          <p14:tracePt t="74279" x="4249738" y="3976688"/>
          <p14:tracePt t="74287" x="4249738" y="3970338"/>
          <p14:tracePt t="74352" x="4249738" y="3963988"/>
          <p14:tracePt t="74364" x="4249738" y="3957638"/>
          <p14:tracePt t="74372" x="4249738" y="3951288"/>
          <p14:tracePt t="74378" x="4249738" y="3938588"/>
          <p14:tracePt t="74386" x="4249738" y="3932238"/>
          <p14:tracePt t="74388" x="4249738" y="3919538"/>
          <p14:tracePt t="74398" x="4256088" y="3913188"/>
          <p14:tracePt t="74407" x="4262438" y="3906838"/>
          <p14:tracePt t="74412" x="4262438" y="3900488"/>
          <p14:tracePt t="74420" x="4262438" y="3887788"/>
          <p14:tracePt t="74423" x="4262438" y="3881438"/>
          <p14:tracePt t="74428" x="4262438" y="3875088"/>
          <p14:tracePt t="74433" x="4268788" y="3868738"/>
          <p14:tracePt t="74436" x="4268788" y="3862388"/>
          <p14:tracePt t="74439" x="4268788" y="3856038"/>
          <p14:tracePt t="74443" x="4275138" y="3849688"/>
          <p14:tracePt t="74449" x="4281488" y="3843338"/>
          <p14:tracePt t="74452" x="4281488" y="3836988"/>
          <p14:tracePt t="74462" x="4281488" y="3824288"/>
          <p14:tracePt t="74468" x="4287838" y="3824288"/>
          <p14:tracePt t="74478" x="4287838" y="3817938"/>
          <p14:tracePt t="74483" x="4294188" y="3805238"/>
          <p14:tracePt t="74489" x="4300538" y="3805238"/>
          <p14:tracePt t="74502" x="4300538" y="3792538"/>
          <p14:tracePt t="74509" x="4306888" y="3786188"/>
          <p14:tracePt t="74519" x="4313238" y="3786188"/>
          <p14:tracePt t="74521" x="4313238" y="3779838"/>
          <p14:tracePt t="74525" x="4313238" y="3773488"/>
          <p14:tracePt t="74533" x="4319588" y="3767138"/>
          <p14:tracePt t="74535" x="4319588" y="3760788"/>
          <p14:tracePt t="74537" x="4319588" y="3754438"/>
          <p14:tracePt t="74541" x="4325938" y="3748088"/>
          <p14:tracePt t="74550" x="4332288" y="3741738"/>
          <p14:tracePt t="74553" x="4332288" y="3735388"/>
          <p14:tracePt t="74565" x="4338638" y="3722688"/>
          <p14:tracePt t="74570" x="4338638" y="3716338"/>
          <p14:tracePt t="74573" x="4346575" y="3716338"/>
          <p14:tracePt t="74578" x="4352925" y="3709988"/>
          <p14:tracePt t="74586" x="4352925" y="3697288"/>
          <p14:tracePt t="74593" x="4359275" y="3697288"/>
          <p14:tracePt t="74605" x="4365625" y="3684588"/>
          <p14:tracePt t="74619" x="4371975" y="3671888"/>
          <p14:tracePt t="74747" x="4371975" y="3665538"/>
          <p14:tracePt t="74759" x="4378325" y="3652838"/>
          <p14:tracePt t="74775" x="4384675" y="3652838"/>
          <p14:tracePt t="74785" x="4384675" y="3646488"/>
          <p14:tracePt t="74787" x="4391025" y="3632200"/>
          <p14:tracePt t="74833" x="4391025" y="3625850"/>
          <p14:tracePt t="74862" x="4391025" y="3619500"/>
          <p14:tracePt t="74925" x="4397375" y="3613150"/>
          <p14:tracePt t="75079" x="4397375" y="3606800"/>
          <p14:tracePt t="75087" x="4397375" y="3600450"/>
          <p14:tracePt t="75881" x="4403725" y="3594100"/>
          <p14:tracePt t="75893" x="4403725" y="3587750"/>
          <p14:tracePt t="78729" x="4410075" y="3587750"/>
          <p14:tracePt t="79852" x="4410075" y="3581400"/>
          <p14:tracePt t="79863" x="4410075" y="3568700"/>
          <p14:tracePt t="80022" x="4410075" y="3562350"/>
          <p14:tracePt t="80053" x="4410075" y="3556000"/>
          <p14:tracePt t="80059" x="4410075" y="3549650"/>
          <p14:tracePt t="80093" x="4410075" y="3543300"/>
          <p14:tracePt t="80101" x="4410075" y="3536950"/>
          <p14:tracePt t="80145" x="4416425" y="3530600"/>
          <p14:tracePt t="80199" x="4416425" y="3524250"/>
          <p14:tracePt t="80203" x="4422775" y="3517900"/>
          <p14:tracePt t="80228" x="4429125" y="3511550"/>
          <p14:tracePt t="80232" x="4435475" y="3505200"/>
          <p14:tracePt t="80247" x="4441825" y="3505200"/>
          <p14:tracePt t="80402" x="4448175" y="3505200"/>
          <p14:tracePt t="80422" x="4454525" y="3505200"/>
          <p14:tracePt t="80446" x="4454525" y="3511550"/>
          <p14:tracePt t="80463" x="4454525" y="3517900"/>
          <p14:tracePt t="80469" x="4454525" y="3524250"/>
          <p14:tracePt t="80481" x="4454525" y="3530600"/>
          <p14:tracePt t="80493" x="4454525" y="3536950"/>
          <p14:tracePt t="80498" x="4454525" y="3543300"/>
          <p14:tracePt t="80501" x="4454525" y="3549650"/>
          <p14:tracePt t="80506" x="4454525" y="3556000"/>
          <p14:tracePt t="80513" x="4454525" y="3562350"/>
          <p14:tracePt t="80517" x="4454525" y="3575050"/>
          <p14:tracePt t="80528" x="4454525" y="3581400"/>
          <p14:tracePt t="80530" x="4454525" y="3594100"/>
          <p14:tracePt t="80533" x="4454525" y="3606800"/>
          <p14:tracePt t="80544" x="4454525" y="3619500"/>
          <p14:tracePt t="80549" x="4454525" y="3625850"/>
          <p14:tracePt t="80553" x="4454525" y="3638550"/>
          <p14:tracePt t="80556" x="4454525" y="3652838"/>
          <p14:tracePt t="80560" x="4454525" y="3659188"/>
          <p14:tracePt t="80564" x="4454525" y="3665538"/>
          <p14:tracePt t="80567" x="4454525" y="3671888"/>
          <p14:tracePt t="80572" x="4454525" y="3678238"/>
          <p14:tracePt t="80578" x="4454525" y="3690938"/>
          <p14:tracePt t="80583" x="4454525" y="3697288"/>
          <p14:tracePt t="80587" x="4454525" y="3703638"/>
          <p14:tracePt t="80596" x="4454525" y="3709988"/>
          <p14:tracePt t="80598" x="4454525" y="3722688"/>
          <p14:tracePt t="80603" x="4454525" y="3735388"/>
          <p14:tracePt t="80613" x="4454525" y="3741738"/>
          <p14:tracePt t="80615" x="4454525" y="3748088"/>
          <p14:tracePt t="80628" x="4454525" y="3760788"/>
          <p14:tracePt t="80630" x="4454525" y="3773488"/>
          <p14:tracePt t="80635" x="4454525" y="3786188"/>
          <p14:tracePt t="80642" x="4454525" y="3792538"/>
          <p14:tracePt t="80644" x="4454525" y="3805238"/>
          <p14:tracePt t="80648" x="4454525" y="3817938"/>
          <p14:tracePt t="80651" x="4454525" y="3824288"/>
          <p14:tracePt t="80655" x="4454525" y="3836988"/>
          <p14:tracePt t="80663" x="4454525" y="3843338"/>
          <p14:tracePt t="80664" x="4454525" y="3856038"/>
          <p14:tracePt t="80667" x="4454525" y="3868738"/>
          <p14:tracePt t="80672" x="4454525" y="3875088"/>
          <p14:tracePt t="80681" x="4454525" y="3887788"/>
          <p14:tracePt t="80687" x="4454525" y="3900488"/>
          <p14:tracePt t="80693" x="4454525" y="3913188"/>
          <p14:tracePt t="80697" x="4454525" y="3925888"/>
          <p14:tracePt t="80699" x="4454525" y="3932238"/>
          <p14:tracePt t="80703" x="4454525" y="3944938"/>
          <p14:tracePt t="80712" x="4454525" y="3951288"/>
          <p14:tracePt t="80714" x="4454525" y="3963988"/>
          <p14:tracePt t="80715" x="4454525" y="3976688"/>
          <p14:tracePt t="80719" x="4454525" y="3989388"/>
          <p14:tracePt t="80729" x="4454525" y="4002088"/>
          <p14:tracePt t="80732" x="4454525" y="4027488"/>
          <p14:tracePt t="80744" x="4454525" y="4040188"/>
          <p14:tracePt t="80747" x="4454525" y="4052888"/>
          <p14:tracePt t="80753" x="4454525" y="4059238"/>
          <p14:tracePt t="80762" x="4454525" y="4065588"/>
          <p14:tracePt t="80764" x="4454525" y="4073525"/>
          <p14:tracePt t="80765" x="4454525" y="4086225"/>
          <p14:tracePt t="80769" x="4454525" y="4092575"/>
          <p14:tracePt t="80778" x="4454525" y="4105275"/>
          <p14:tracePt t="80781" x="4454525" y="4117975"/>
          <p14:tracePt t="80785" x="4454525" y="4130675"/>
          <p14:tracePt t="80795" x="4460875" y="4143375"/>
          <p14:tracePt t="80801" x="4460875" y="4149725"/>
          <p14:tracePt t="80812" x="4460875" y="4156075"/>
          <p14:tracePt t="80815" x="4460875" y="4168775"/>
          <p14:tracePt t="80818" x="4460875" y="4175125"/>
          <p14:tracePt t="80822" x="4467225" y="4187825"/>
          <p14:tracePt t="80830" x="4467225" y="4200525"/>
          <p14:tracePt t="80833" x="4467225" y="4206875"/>
          <p14:tracePt t="80844" x="4467225" y="4225925"/>
          <p14:tracePt t="80847" x="4467225" y="4232275"/>
          <p14:tracePt t="80849" x="4467225" y="4244975"/>
          <p14:tracePt t="80853" x="4467225" y="4264025"/>
          <p14:tracePt t="80863" x="4467225" y="4283075"/>
          <p14:tracePt t="80869" x="4467225" y="4289425"/>
          <p14:tracePt t="80878" x="4467225" y="4295775"/>
          <p14:tracePt t="80882" x="4467225" y="4302125"/>
          <p14:tracePt t="80883" x="4467225" y="4308475"/>
          <p14:tracePt t="80885" x="4467225" y="4314825"/>
          <p14:tracePt t="80894" x="4467225" y="4327525"/>
          <p14:tracePt t="80901" x="4467225" y="4333875"/>
          <p14:tracePt t="80905" x="4467225" y="4340225"/>
          <p14:tracePt t="80913" x="4467225" y="4346575"/>
          <p14:tracePt t="80917" x="4467225" y="4352925"/>
          <p14:tracePt t="80919" x="4467225" y="4365625"/>
          <p14:tracePt t="80929" x="4467225" y="4371975"/>
          <p14:tracePt t="80932" x="4467225" y="4378325"/>
          <p14:tracePt t="80935" x="4467225" y="4384675"/>
          <p14:tracePt t="80945" x="4467225" y="4397375"/>
          <p14:tracePt t="80947" x="4467225" y="4410075"/>
          <p14:tracePt t="80951" x="4467225" y="4416425"/>
          <p14:tracePt t="80956" x="4467225" y="4429125"/>
          <p14:tracePt t="80964" x="4467225" y="4454525"/>
          <p14:tracePt t="80967" x="4467225" y="4467225"/>
          <p14:tracePt t="80972" x="4460875" y="4473575"/>
          <p14:tracePt t="80980" x="4454525" y="4492625"/>
          <p14:tracePt t="80983" x="4454525" y="4506913"/>
          <p14:tracePt t="80987" x="4454525" y="4525963"/>
          <p14:tracePt t="80994" x="4448175" y="4538663"/>
          <p14:tracePt t="80997" x="4441825" y="4557713"/>
          <p14:tracePt t="80999" x="4435475" y="4570413"/>
          <p14:tracePt t="81003" x="4429125" y="4589463"/>
          <p14:tracePt t="81013" x="4416425" y="4602163"/>
          <p14:tracePt t="81015" x="4397375" y="4633913"/>
          <p14:tracePt t="81019" x="4391025" y="4652963"/>
          <p14:tracePt t="81028" x="4378325" y="4665663"/>
          <p14:tracePt t="81030" x="4359275" y="4697413"/>
          <p14:tracePt t="81033" x="4346575" y="4722813"/>
          <p14:tracePt t="81035" x="4325938" y="4741863"/>
          <p14:tracePt t="81044" x="4313238" y="4754563"/>
          <p14:tracePt t="81046" x="4300538" y="4773613"/>
          <p14:tracePt t="81048" x="4281488" y="4786313"/>
          <p14:tracePt t="81051" x="4262438" y="4799013"/>
          <p14:tracePt t="81056" x="4256088" y="4805363"/>
          <p14:tracePt t="81063" x="4237038" y="4818063"/>
          <p14:tracePt t="81064" x="4217988" y="4830763"/>
          <p14:tracePt t="81067" x="4205288" y="4830763"/>
          <p14:tracePt t="81073" x="4179888" y="4837113"/>
          <p14:tracePt t="81077" x="4160838" y="4843463"/>
          <p14:tracePt t="81080" x="4135438" y="4849813"/>
          <p14:tracePt t="81083" x="4110038" y="4856163"/>
          <p14:tracePt t="81087" x="4084638" y="4868863"/>
          <p14:tracePt t="81095" x="4046538" y="4875213"/>
          <p14:tracePt t="81097" x="4021138" y="4881563"/>
          <p14:tracePt t="81098" x="3989388" y="4887913"/>
          <p14:tracePt t="81103" x="3957638" y="4887913"/>
          <p14:tracePt t="81109" x="3887788" y="4900613"/>
          <p14:tracePt t="81113" x="3854450" y="4900613"/>
          <p14:tracePt t="81117" x="3822700" y="4906963"/>
          <p14:tracePt t="81122" x="3790950" y="4906963"/>
          <p14:tracePt t="81127" x="3765550" y="4913313"/>
          <p14:tracePt t="81130" x="3727450" y="4913313"/>
          <p14:tracePt t="81133" x="3708400" y="4913313"/>
          <p14:tracePt t="81137" x="3683000" y="4913313"/>
          <p14:tracePt t="81144" x="3657600" y="4913313"/>
          <p14:tracePt t="81147" x="3638550" y="4913313"/>
          <p14:tracePt t="81149" x="3613150" y="4913313"/>
          <p14:tracePt t="81153" x="3594100" y="4913313"/>
          <p14:tracePt t="81159" x="3568700" y="4913313"/>
          <p14:tracePt t="81162" x="3549650" y="4913313"/>
          <p14:tracePt t="81165" x="3524250" y="4913313"/>
          <p14:tracePt t="81169" x="3498850" y="4913313"/>
          <p14:tracePt t="81178" x="3473450" y="4913313"/>
          <p14:tracePt t="81180" x="3421063" y="4913313"/>
          <p14:tracePt t="81185" x="3402013" y="4913313"/>
          <p14:tracePt t="81194" x="3363913" y="4913313"/>
          <p14:tracePt t="81198" x="3338513" y="4913313"/>
          <p14:tracePt t="81201" x="3319463" y="4913313"/>
          <p14:tracePt t="81208" x="3294063" y="4913313"/>
          <p14:tracePt t="81212" x="3281363" y="4913313"/>
          <p14:tracePt t="81214" x="3255963" y="4913313"/>
          <p14:tracePt t="81217" x="3230563" y="4913313"/>
          <p14:tracePt t="81222" x="3198813" y="4913313"/>
          <p14:tracePt t="81228" x="3167063" y="4913313"/>
          <p14:tracePt t="81230" x="3135313" y="4913313"/>
          <p14:tracePt t="81233" x="3109913" y="4913313"/>
          <p14:tracePt t="81237" x="3078163" y="4913313"/>
          <p14:tracePt t="81245" x="3046413" y="4913313"/>
          <p14:tracePt t="81246" x="3014663" y="4913313"/>
          <p14:tracePt t="81249" x="2982913" y="4913313"/>
          <p14:tracePt t="81253" x="2949575" y="4913313"/>
          <p14:tracePt t="81262" x="2873375" y="4913313"/>
          <p14:tracePt t="81265" x="2835275" y="4919663"/>
          <p14:tracePt t="81267" x="2803525" y="4919663"/>
          <p14:tracePt t="81272" x="2778125" y="4919663"/>
          <p14:tracePt t="81278" x="2759075" y="4919663"/>
          <p14:tracePt t="81280" x="2733675" y="4926013"/>
          <p14:tracePt t="81283" x="2708275" y="4933950"/>
          <p14:tracePt t="81287" x="2689225" y="4940300"/>
          <p14:tracePt t="81297" x="2676525" y="4940300"/>
          <p14:tracePt t="81298" x="2657475" y="4940300"/>
          <p14:tracePt t="81300" x="2644775" y="4940300"/>
          <p14:tracePt t="81303" x="2638425" y="4940300"/>
          <p14:tracePt t="81310" x="2619375" y="4946650"/>
          <p14:tracePt t="81314" x="2600325" y="4953000"/>
          <p14:tracePt t="81315" x="2587625" y="4959350"/>
          <p14:tracePt t="81319" x="2581275" y="4965700"/>
          <p14:tracePt t="81327" x="2568575" y="4965700"/>
          <p14:tracePt t="81330" x="2562225" y="4972050"/>
          <p14:tracePt t="81332" x="2555875" y="4972050"/>
          <p14:tracePt t="81335" x="2549525" y="4978400"/>
          <p14:tracePt t="81346" x="2543175" y="4984750"/>
          <p14:tracePt t="81351" x="2530475" y="4991100"/>
          <p14:tracePt t="81358" x="2517775" y="4997450"/>
          <p14:tracePt t="81363" x="2503488" y="5003800"/>
          <p14:tracePt t="81377" x="2497138" y="5003800"/>
          <p14:tracePt t="81383" x="2490788" y="5010150"/>
          <p14:tracePt t="81387" x="2484438" y="5022850"/>
          <p14:tracePt t="81396" x="2478088" y="5029200"/>
          <p14:tracePt t="81399" x="2465388" y="5035550"/>
          <p14:tracePt t="81403" x="2459038" y="5041900"/>
          <p14:tracePt t="81409" x="2446338" y="5048250"/>
          <p14:tracePt t="81412" x="2433638" y="5048250"/>
          <p14:tracePt t="81415" x="2420938" y="5054600"/>
          <p14:tracePt t="81419" x="2414588" y="5060950"/>
          <p14:tracePt t="81429" x="2395538" y="5073650"/>
          <p14:tracePt t="81431" x="2382838" y="5080000"/>
          <p14:tracePt t="81435" x="2376488" y="5080000"/>
          <p14:tracePt t="81445" x="2357438" y="5086350"/>
          <p14:tracePt t="81446" x="2351088" y="5092700"/>
          <p14:tracePt t="81453" x="2344738" y="5099050"/>
          <p14:tracePt t="81463" x="2332038" y="5105400"/>
          <p14:tracePt t="81465" x="2325688" y="5105400"/>
          <p14:tracePt t="81479" x="2325688" y="5118100"/>
          <p14:tracePt t="81497" x="2319338" y="5124450"/>
          <p14:tracePt t="81509" x="2319338" y="5130800"/>
          <p14:tracePt t="81512" x="2319338" y="5137150"/>
          <p14:tracePt t="88207" x="2917825" y="5118100"/>
          <p14:tracePt t="88212" x="2976563" y="5099050"/>
          <p14:tracePt t="88215" x="3040063" y="5073650"/>
          <p14:tracePt t="88223" x="3128963" y="5048250"/>
          <p14:tracePt t="88225" x="3236913" y="5022850"/>
          <p14:tracePt t="88227" x="3344863" y="4997450"/>
          <p14:tracePt t="88233" x="3479800" y="4965700"/>
          <p14:tracePt t="88236" x="3651250" y="4933950"/>
          <p14:tracePt t="88240" x="3816350" y="4900613"/>
          <p14:tracePt t="88243" x="3983038" y="4862513"/>
          <p14:tracePt t="88249" x="4154488" y="4830763"/>
          <p14:tracePt t="88254" x="4338638" y="4799013"/>
          <p14:tracePt t="88257" x="4511675" y="4760913"/>
          <p14:tracePt t="88259" x="4695825" y="4729163"/>
          <p14:tracePt t="88264" x="4868863" y="4691063"/>
          <p14:tracePt t="88269" x="5053013" y="4659313"/>
          <p14:tracePt t="88273" x="5264150" y="4633913"/>
          <p14:tracePt t="88275" x="5467350" y="4595813"/>
          <p14:tracePt t="88280" x="5676900" y="4576763"/>
          <p14:tracePt t="88286" x="5900738" y="4551363"/>
          <p14:tracePt t="88290" x="6122988" y="4525963"/>
          <p14:tracePt t="88292" x="6353175" y="4498975"/>
          <p14:tracePt t="88295" x="6575425" y="4486275"/>
          <p14:tracePt t="88303" x="6799263" y="4460875"/>
          <p14:tracePt t="88305" x="7021513" y="4448175"/>
          <p14:tracePt t="88308" x="7219950" y="4435475"/>
          <p14:tracePt t="88313" x="7397750" y="4422775"/>
          <p14:tracePt t="88321" x="7735888" y="4403725"/>
          <p14:tracePt t="88324" x="7875588" y="4391025"/>
          <p14:tracePt t="88327" x="7989888" y="4384675"/>
          <p14:tracePt t="88332" x="8112125" y="4365625"/>
          <p14:tracePt t="88337" x="8220075" y="4346575"/>
          <p14:tracePt t="88340" x="8321675" y="4340225"/>
          <p14:tracePt t="88342" x="8416925" y="4333875"/>
          <p14:tracePt t="88345" x="8507413" y="4321175"/>
          <p14:tracePt t="88350" x="8589963" y="4314825"/>
          <p14:tracePt t="88354" x="8678863" y="4314825"/>
          <p14:tracePt t="88361" x="8837613" y="4308475"/>
          <p14:tracePt t="88369" x="8907463" y="4308475"/>
          <p14:tracePt t="88372" x="8978900" y="4295775"/>
          <p14:tracePt t="88374" x="9042400" y="4289425"/>
          <p14:tracePt t="88377" x="9105900" y="42894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  <p:extLst>
    <p:ext uri="{3A86A75C-4F4B-4683-9AE1-C65F6400EC91}">
      <p14:laserTraceLst xmlns:p14="http://schemas.microsoft.com/office/powerpoint/2010/main">
        <p14:tracePtLst>
          <p14:tracePt t="7934" x="8812213" y="274638"/>
          <p14:tracePt t="7939" x="8729663" y="165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574619" y="1031077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</a:t>
            </a:r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5" y="1901873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70558" y="1933207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rigami-Soulostar_4dxkm">
            <a:hlinkClick r:id="" action="ppaction://media"/>
            <a:extLst>
              <a:ext uri="{FF2B5EF4-FFF2-40B4-BE49-F238E27FC236}">
                <a16:creationId xmlns:a16="http://schemas.microsoft.com/office/drawing/2014/main" id="{9672FBB3-EF20-4757-AF9A-F0CAC65AE3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444" y="45176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06" x="1306513" y="4940300"/>
          <p14:tracePt t="5608" x="1331913" y="4849813"/>
          <p14:tracePt t="5611" x="1363663" y="4760913"/>
          <p14:tracePt t="5614" x="1389063" y="4678363"/>
          <p14:tracePt t="5620" x="1414463" y="4589463"/>
          <p14:tracePt t="5624" x="1439863" y="4513263"/>
          <p14:tracePt t="5625" x="1465263" y="4435475"/>
          <p14:tracePt t="5629" x="1477963" y="4359275"/>
          <p14:tracePt t="5641" x="1516063" y="4264025"/>
          <p14:tracePt t="5645" x="1528763" y="4225925"/>
          <p14:tracePt t="5653" x="1535113" y="4194175"/>
          <p14:tracePt t="5656" x="1541463" y="4156075"/>
          <p14:tracePt t="5658" x="1547813" y="4124325"/>
          <p14:tracePt t="5661" x="1554163" y="4086225"/>
          <p14:tracePt t="5669" x="1560513" y="4059238"/>
          <p14:tracePt t="5673" x="1566863" y="4040188"/>
          <p14:tracePt t="5674" x="1579563" y="4002088"/>
          <p14:tracePt t="5678" x="1579563" y="3976688"/>
          <p14:tracePt t="5682" x="1592263" y="3944938"/>
          <p14:tracePt t="5689" x="1598613" y="3906838"/>
          <p14:tracePt t="5691" x="1606550" y="3875088"/>
          <p14:tracePt t="5693" x="1612900" y="3843338"/>
          <p14:tracePt t="5703" x="1619250" y="3817938"/>
          <p14:tracePt t="5705" x="1625600" y="3779838"/>
          <p14:tracePt t="5708" x="1644650" y="3709988"/>
          <p14:tracePt t="5713" x="1651000" y="3678238"/>
          <p14:tracePt t="5723" x="1676400" y="3606800"/>
          <p14:tracePt t="5725" x="1682750" y="3568700"/>
          <p14:tracePt t="5729" x="1689100" y="3543300"/>
          <p14:tracePt t="5739" x="1695450" y="3511550"/>
          <p14:tracePt t="5740" x="1701800" y="3486150"/>
          <p14:tracePt t="5742" x="1708150" y="3460750"/>
          <p14:tracePt t="5745" x="1714500" y="3435350"/>
          <p14:tracePt t="5753" x="1720850" y="3422650"/>
          <p14:tracePt t="5755" x="1727200" y="3403600"/>
          <p14:tracePt t="5759" x="1733550" y="3384550"/>
          <p14:tracePt t="5761" x="1739900" y="3371850"/>
          <p14:tracePt t="5769" x="1746250" y="3365500"/>
          <p14:tracePt t="5773" x="1752600" y="3346450"/>
          <p14:tracePt t="5777" x="1758950" y="3327400"/>
          <p14:tracePt t="5779" x="1765300" y="3314700"/>
          <p14:tracePt t="5786" x="1771650" y="3282950"/>
          <p14:tracePt t="5791" x="1778000" y="3263900"/>
          <p14:tracePt t="5793" x="1784350" y="3251200"/>
          <p14:tracePt t="5795" x="1784350" y="3232150"/>
          <p14:tracePt t="5805" x="1790700" y="3186113"/>
          <p14:tracePt t="5808" x="1797050" y="3173413"/>
          <p14:tracePt t="5811" x="1803400" y="3148013"/>
          <p14:tracePt t="5819" x="1816100" y="3122613"/>
          <p14:tracePt t="5823" x="1835150" y="3084513"/>
          <p14:tracePt t="5825" x="1847850" y="3046413"/>
          <p14:tracePt t="5827" x="1860550" y="3014663"/>
          <p14:tracePt t="5836" x="1892300" y="2938463"/>
          <p14:tracePt t="5840" x="1905000" y="2913063"/>
          <p14:tracePt t="5843" x="1917700" y="2881313"/>
          <p14:tracePt t="5849" x="1924050" y="2862263"/>
          <p14:tracePt t="5855" x="1936750" y="2830513"/>
          <p14:tracePt t="5858" x="1949450" y="2798763"/>
          <p14:tracePt t="5860" x="1962150" y="2771775"/>
          <p14:tracePt t="5863" x="1974850" y="2746375"/>
          <p14:tracePt t="5873" x="1981200" y="2727325"/>
          <p14:tracePt t="5874" x="1987550" y="2714625"/>
          <p14:tracePt t="5876" x="1993900" y="2695575"/>
          <p14:tracePt t="5879" x="2006600" y="2676525"/>
          <p14:tracePt t="5887" x="2012950" y="2657475"/>
          <p14:tracePt t="5891" x="2019300" y="2632075"/>
          <p14:tracePt t="5895" x="2025650" y="2613025"/>
          <p14:tracePt t="5902" x="2032000" y="2606675"/>
          <p14:tracePt t="5905" x="2038350" y="2587625"/>
          <p14:tracePt t="5910" x="2051050" y="2568575"/>
          <p14:tracePt t="5912" x="2058988" y="2549525"/>
          <p14:tracePt t="5920" x="2078038" y="2517775"/>
          <p14:tracePt t="5925" x="2084388" y="2498725"/>
          <p14:tracePt t="5927" x="2090738" y="2479675"/>
          <p14:tracePt t="5936" x="2090738" y="2466975"/>
          <p14:tracePt t="5940" x="2097088" y="2454275"/>
          <p14:tracePt t="5944" x="2103438" y="2435225"/>
          <p14:tracePt t="5945" x="2109788" y="2422525"/>
          <p14:tracePt t="5948" x="2116138" y="2416175"/>
          <p14:tracePt t="5952" x="2128838" y="2397125"/>
          <p14:tracePt t="5957" x="2135188" y="2378075"/>
          <p14:tracePt t="5959" x="2141538" y="2365375"/>
          <p14:tracePt t="5968" x="2147888" y="2344738"/>
          <p14:tracePt t="5973" x="2160588" y="2338388"/>
          <p14:tracePt t="5986" x="2179638" y="2306638"/>
          <p14:tracePt t="5989" x="2185988" y="2293938"/>
          <p14:tracePt t="5993" x="2185988" y="2281238"/>
          <p14:tracePt t="5998" x="2192338" y="2268538"/>
          <p14:tracePt t="6004" x="2198688" y="2268538"/>
          <p14:tracePt t="6007" x="2198688" y="2262188"/>
          <p14:tracePt t="6009" x="2205038" y="2249488"/>
          <p14:tracePt t="6013" x="2211388" y="2243138"/>
          <p14:tracePt t="6022" x="2217738" y="2230438"/>
          <p14:tracePt t="6023" x="2217738" y="2217738"/>
          <p14:tracePt t="6025" x="2224088" y="2211388"/>
          <p14:tracePt t="6029" x="2230438" y="2198688"/>
          <p14:tracePt t="6035" x="2243138" y="2185988"/>
          <p14:tracePt t="6040" x="2249488" y="2173288"/>
          <p14:tracePt t="6042" x="2255838" y="2166938"/>
          <p14:tracePt t="6045" x="2255838" y="2160588"/>
          <p14:tracePt t="6053" x="2268538" y="2141538"/>
          <p14:tracePt t="6058" x="2274888" y="2128838"/>
          <p14:tracePt t="6063" x="2287588" y="2116138"/>
          <p14:tracePt t="6070" x="2287588" y="2109788"/>
          <p14:tracePt t="6073" x="2300288" y="2090738"/>
          <p14:tracePt t="6077" x="2312988" y="2078038"/>
          <p14:tracePt t="6085" x="2319338" y="2071688"/>
          <p14:tracePt t="6090" x="2332038" y="2052638"/>
          <p14:tracePt t="6093" x="2344738" y="2039938"/>
          <p14:tracePt t="6098" x="2351088" y="2033588"/>
          <p14:tracePt t="6103" x="2357438" y="2027238"/>
          <p14:tracePt t="6109" x="2363788" y="2014538"/>
          <p14:tracePt t="6113" x="2370138" y="2001838"/>
          <p14:tracePt t="6119" x="2376488" y="1995488"/>
          <p14:tracePt t="6123" x="2382838" y="1989138"/>
          <p14:tracePt t="6125" x="2382838" y="1976438"/>
          <p14:tracePt t="6129" x="2389188" y="1976438"/>
          <p14:tracePt t="6135" x="2401888" y="1963738"/>
          <p14:tracePt t="6140" x="2401888" y="1957388"/>
          <p14:tracePt t="6141" x="2408238" y="1957388"/>
          <p14:tracePt t="6145" x="2420938" y="1951038"/>
          <p14:tracePt t="6149" x="2427288" y="1944688"/>
          <p14:tracePt t="6156" x="2433638" y="1938338"/>
          <p14:tracePt t="6159" x="2439988" y="1938338"/>
          <p14:tracePt t="6168" x="2446338" y="1931988"/>
          <p14:tracePt t="6173" x="2446338" y="1924050"/>
          <p14:tracePt t="6179" x="2452688" y="1917700"/>
          <p14:tracePt t="7508" x="2452688" y="1924050"/>
          <p14:tracePt t="7510" x="2452688" y="1938338"/>
          <p14:tracePt t="7513" x="2446338" y="1951038"/>
          <p14:tracePt t="7518" x="2439988" y="1970088"/>
          <p14:tracePt t="7521" x="2433638" y="1989138"/>
          <p14:tracePt t="7523" x="2427288" y="2008188"/>
          <p14:tracePt t="7525" x="2420938" y="2020888"/>
          <p14:tracePt t="7530" x="2408238" y="2039938"/>
          <p14:tracePt t="7535" x="2401888" y="2065338"/>
          <p14:tracePt t="7539" x="2389188" y="2090738"/>
          <p14:tracePt t="7541" x="2382838" y="2109788"/>
          <p14:tracePt t="7545" x="2363788" y="2135188"/>
          <p14:tracePt t="7555" x="2351088" y="2160588"/>
          <p14:tracePt t="7556" x="2338388" y="2179638"/>
          <p14:tracePt t="7560" x="2325688" y="2205038"/>
          <p14:tracePt t="7563" x="2312988" y="2230438"/>
          <p14:tracePt t="7567" x="2300288" y="2255838"/>
          <p14:tracePt t="7572" x="2287588" y="2281238"/>
          <p14:tracePt t="7573" x="2281238" y="2306638"/>
          <p14:tracePt t="7577" x="2268538" y="2325688"/>
          <p14:tracePt t="7583" x="2255838" y="2351088"/>
          <p14:tracePt t="7587" x="2243138" y="2378075"/>
          <p14:tracePt t="7590" x="2236788" y="2397125"/>
          <p14:tracePt t="7594" x="2224088" y="2422525"/>
          <p14:tracePt t="7600" x="2211388" y="2447925"/>
          <p14:tracePt t="7605" x="2198688" y="2473325"/>
          <p14:tracePt t="7606" x="2185988" y="2498725"/>
          <p14:tracePt t="7609" x="2173288" y="2536825"/>
          <p14:tracePt t="7618" x="2147888" y="2562225"/>
          <p14:tracePt t="7620" x="2128838" y="2587625"/>
          <p14:tracePt t="7623" x="2116138" y="2619375"/>
          <p14:tracePt t="7625" x="2090738" y="2651125"/>
          <p14:tracePt t="7631" x="2078038" y="2682875"/>
          <p14:tracePt t="7634" x="2071688" y="2695575"/>
          <p14:tracePt t="7638" x="2044700" y="2720975"/>
          <p14:tracePt t="7641" x="2032000" y="2740025"/>
          <p14:tracePt t="7645" x="2006600" y="2778125"/>
          <p14:tracePt t="7655" x="2000250" y="2798763"/>
          <p14:tracePt t="7656" x="1987550" y="2824163"/>
          <p14:tracePt t="7658" x="1968500" y="2849563"/>
          <p14:tracePt t="7663" x="1955800" y="2868613"/>
          <p14:tracePt t="7670" x="1917700" y="2925763"/>
          <p14:tracePt t="7673" x="1892300" y="2951163"/>
          <p14:tracePt t="7678" x="1885950" y="2970213"/>
          <p14:tracePt t="7684" x="1873250" y="2982913"/>
          <p14:tracePt t="7688" x="1860550" y="3001963"/>
          <p14:tracePt t="7689" x="1847850" y="3021013"/>
          <p14:tracePt t="7692" x="1835150" y="3040063"/>
          <p14:tracePt t="7697" x="1822450" y="3052763"/>
          <p14:tracePt t="7703" x="1809750" y="3065463"/>
          <p14:tracePt t="7705" x="1809750" y="3078163"/>
          <p14:tracePt t="7708" x="1797050" y="3090863"/>
          <p14:tracePt t="7712" x="1790700" y="3103563"/>
          <p14:tracePt t="7715" x="1784350" y="3109913"/>
          <p14:tracePt t="7721" x="1771650" y="3128963"/>
          <p14:tracePt t="7724" x="1758950" y="3141663"/>
          <p14:tracePt t="7728" x="1758950" y="3160713"/>
          <p14:tracePt t="7733" x="1746250" y="3179763"/>
          <p14:tracePt t="7737" x="1739900" y="3186113"/>
          <p14:tracePt t="7740" x="1727200" y="3198813"/>
          <p14:tracePt t="7743" x="1714500" y="3211513"/>
          <p14:tracePt t="7750" x="1701800" y="3232150"/>
          <p14:tracePt t="7754" x="1701800" y="3238500"/>
          <p14:tracePt t="7759" x="1676400" y="3270250"/>
          <p14:tracePt t="7766" x="1663700" y="3289300"/>
          <p14:tracePt t="7770" x="1657350" y="3295650"/>
          <p14:tracePt t="7772" x="1644650" y="3314700"/>
          <p14:tracePt t="7775" x="1625600" y="3340100"/>
          <p14:tracePt t="7783" x="1612900" y="3352800"/>
          <p14:tracePt t="7787" x="1606550" y="3371850"/>
          <p14:tracePt t="7789" x="1592263" y="3384550"/>
          <p14:tracePt t="7791" x="1579563" y="3397250"/>
          <p14:tracePt t="7797" x="1566863" y="3409950"/>
          <p14:tracePt t="7800" x="1554163" y="3429000"/>
          <p14:tracePt t="7806" x="1541463" y="3448050"/>
          <p14:tracePt t="7808" x="1541463" y="3460750"/>
          <p14:tracePt t="7811" x="1528763" y="3467100"/>
          <p14:tracePt t="7816" x="1516063" y="3479800"/>
          <p14:tracePt t="7819" x="1503363" y="3498850"/>
          <p14:tracePt t="7823" x="1497013" y="3511550"/>
          <p14:tracePt t="7827" x="1490663" y="3517900"/>
          <p14:tracePt t="7833" x="1490663" y="3530600"/>
          <p14:tracePt t="7837" x="1484313" y="3543300"/>
          <p14:tracePt t="7839" x="1477963" y="3549650"/>
          <p14:tracePt t="7843" x="1471613" y="3556000"/>
          <p14:tracePt t="7852" x="1465263" y="3562350"/>
          <p14:tracePt t="7855" x="1465263" y="3568700"/>
          <p14:tracePt t="7859" x="1458913" y="3581400"/>
          <p14:tracePt t="7868" x="1446213" y="3594100"/>
          <p14:tracePt t="7871" x="1439863" y="3600450"/>
          <p14:tracePt t="7873" x="1433513" y="3600450"/>
          <p14:tracePt t="7884" x="1427163" y="3613150"/>
          <p14:tracePt t="7889" x="1420813" y="3619500"/>
          <p14:tracePt t="7893" x="1414463" y="3625850"/>
          <p14:tracePt t="7905" x="1408113" y="3638550"/>
          <p14:tracePt t="7909" x="1401763" y="3646488"/>
          <p14:tracePt t="7929" x="1401763" y="3652838"/>
          <p14:tracePt t="7930" x="1389063" y="3671888"/>
          <p14:tracePt t="7934" x="1389063" y="3684588"/>
          <p14:tracePt t="7942" x="1389063" y="3690938"/>
          <p14:tracePt t="7956" x="1382713" y="3697288"/>
          <p14:tracePt t="7972" x="1376363" y="3703638"/>
          <p14:tracePt t="7987" x="1376363" y="3709988"/>
          <p14:tracePt t="7989" x="1376363" y="3716338"/>
          <p14:tracePt t="7993" x="1376363" y="3722688"/>
          <p14:tracePt t="8045" x="1376363" y="3729038"/>
          <p14:tracePt t="9666" x="1376363" y="3741738"/>
          <p14:tracePt t="9670" x="1389063" y="3754438"/>
          <p14:tracePt t="9671" x="1408113" y="3754438"/>
          <p14:tracePt t="9675" x="1433513" y="3760788"/>
          <p14:tracePt t="9682" x="1452563" y="3767138"/>
          <p14:tracePt t="9685" x="1477963" y="3773488"/>
          <p14:tracePt t="9687" x="1503363" y="3779838"/>
          <p14:tracePt t="9691" x="1528763" y="3786188"/>
          <p14:tracePt t="9699" x="1560513" y="3792538"/>
          <p14:tracePt t="9704" x="1585913" y="3798888"/>
          <p14:tracePt t="9705" x="1612900" y="3805238"/>
          <p14:tracePt t="9707" x="1638300" y="3811588"/>
          <p14:tracePt t="9709" x="1663700" y="3824288"/>
          <p14:tracePt t="9715" x="1689100" y="3830638"/>
          <p14:tracePt t="9720" x="1714500" y="3836988"/>
          <p14:tracePt t="9722" x="1739900" y="3843338"/>
          <p14:tracePt t="9725" x="1746250" y="3849688"/>
          <p14:tracePt t="9734" x="1765300" y="3856038"/>
          <p14:tracePt t="9735" x="1784350" y="3862388"/>
          <p14:tracePt t="9738" x="1803400" y="3862388"/>
          <p14:tracePt t="9741" x="1816100" y="3862388"/>
          <p14:tracePt t="9745" x="1828800" y="3868738"/>
          <p14:tracePt t="9750" x="1847850" y="3875088"/>
          <p14:tracePt t="9758" x="1854200" y="3881438"/>
          <p14:tracePt t="9766" x="1866900" y="3881438"/>
          <p14:tracePt t="9773" x="1873250" y="3887788"/>
          <p14:tracePt t="9786" x="1879600" y="3887788"/>
          <p14:tracePt t="9793" x="1879600" y="3894138"/>
          <p14:tracePt t="9804" x="1892300" y="3894138"/>
          <p14:tracePt t="9805" x="1892300" y="3900488"/>
          <p14:tracePt t="9809" x="1898650" y="3900488"/>
          <p14:tracePt t="9815" x="1911350" y="3906838"/>
          <p14:tracePt t="9819" x="1911350" y="3913188"/>
          <p14:tracePt t="9821" x="1924050" y="3919538"/>
          <p14:tracePt t="9825" x="1930400" y="3919538"/>
          <p14:tracePt t="9833" x="1936750" y="3925888"/>
          <p14:tracePt t="9835" x="1949450" y="3938588"/>
          <p14:tracePt t="9837" x="1962150" y="3944938"/>
          <p14:tracePt t="9841" x="1968500" y="3951288"/>
          <p14:tracePt t="9850" x="1981200" y="3957638"/>
          <p14:tracePt t="9854" x="1987550" y="3963988"/>
          <p14:tracePt t="9858" x="2000250" y="3970338"/>
          <p14:tracePt t="9865" x="2006600" y="3970338"/>
          <p14:tracePt t="9871" x="2019300" y="3983038"/>
          <p14:tracePt t="9878" x="2032000" y="3989388"/>
          <p14:tracePt t="9885" x="2044700" y="3989388"/>
          <p14:tracePt t="9887" x="2044700" y="3995738"/>
          <p14:tracePt t="9894" x="2058988" y="3995738"/>
          <p14:tracePt t="9900" x="2065338" y="4002088"/>
          <p14:tracePt t="9905" x="2071688" y="4008438"/>
          <p14:tracePt t="9916" x="2078038" y="4008438"/>
          <p14:tracePt t="9920" x="2090738" y="4008438"/>
          <p14:tracePt t="9953" x="2097088" y="4014788"/>
          <p14:tracePt t="9955" x="2103438" y="4014788"/>
          <p14:tracePt t="9959" x="2103438" y="4021138"/>
          <p14:tracePt t="9969" x="2109788" y="4021138"/>
          <p14:tracePt t="9975" x="2122488" y="4021138"/>
          <p14:tracePt t="9982" x="2122488" y="4027488"/>
          <p14:tracePt t="9986" x="2128838" y="4027488"/>
          <p14:tracePt t="9989" x="2135188" y="4027488"/>
          <p14:tracePt t="9991" x="2141538" y="4027488"/>
          <p14:tracePt t="9998" x="2154238" y="4027488"/>
          <p14:tracePt t="10003" x="2160588" y="4027488"/>
          <p14:tracePt t="10007" x="2166938" y="4027488"/>
          <p14:tracePt t="10015" x="2179638" y="4033838"/>
          <p14:tracePt t="10020" x="2192338" y="4033838"/>
          <p14:tracePt t="10023" x="2198688" y="4040188"/>
          <p14:tracePt t="10029" x="2205038" y="4040188"/>
          <p14:tracePt t="10049" x="2211388" y="4040188"/>
          <p14:tracePt t="10748" x="2224088" y="4040188"/>
          <p14:tracePt t="10751" x="2236788" y="4033838"/>
          <p14:tracePt t="10753" x="2249488" y="4021138"/>
          <p14:tracePt t="10755" x="2268538" y="4021138"/>
          <p14:tracePt t="10760" x="2274888" y="4014788"/>
          <p14:tracePt t="10765" x="2293938" y="4002088"/>
          <p14:tracePt t="10769" x="2312988" y="3989388"/>
          <p14:tracePt t="10771" x="2325688" y="3976688"/>
          <p14:tracePt t="10775" x="2338388" y="3963988"/>
          <p14:tracePt t="10780" x="2357438" y="3944938"/>
          <p14:tracePt t="10784" x="2376488" y="3932238"/>
          <p14:tracePt t="10788" x="2389188" y="3919538"/>
          <p14:tracePt t="10791" x="2414588" y="3906838"/>
          <p14:tracePt t="10800" x="2452688" y="3868738"/>
          <p14:tracePt t="10803" x="2465388" y="3856038"/>
          <p14:tracePt t="10807" x="2471738" y="3836988"/>
          <p14:tracePt t="10815" x="2490788" y="3817938"/>
          <p14:tracePt t="10819" x="2503488" y="3805238"/>
          <p14:tracePt t="10820" x="2530475" y="3773488"/>
          <p14:tracePt t="10822" x="2549525" y="3760788"/>
          <p14:tracePt t="10825" x="2568575" y="3729038"/>
          <p14:tracePt t="10831" x="2587625" y="3709988"/>
          <p14:tracePt t="10838" x="2613025" y="3684588"/>
          <p14:tracePt t="10839" x="2638425" y="3652838"/>
          <p14:tracePt t="10841" x="2670175" y="3625850"/>
          <p14:tracePt t="10846" x="2689225" y="3600450"/>
          <p14:tracePt t="10852" x="2708275" y="3568700"/>
          <p14:tracePt t="10854" x="2740025" y="3530600"/>
          <p14:tracePt t="10858" x="2765425" y="3511550"/>
          <p14:tracePt t="10864" x="2797175" y="3479800"/>
          <p14:tracePt t="10867" x="2822575" y="3454400"/>
          <p14:tracePt t="10870" x="2854325" y="3422650"/>
          <p14:tracePt t="10873" x="2879725" y="3397250"/>
          <p14:tracePt t="10886" x="2962275" y="3314700"/>
          <p14:tracePt t="10889" x="2989263" y="3282950"/>
          <p14:tracePt t="10899" x="3021013" y="3251200"/>
          <p14:tracePt t="10903" x="3040063" y="3244850"/>
          <p14:tracePt t="10905" x="3065463" y="3225800"/>
          <p14:tracePt t="10906" x="3090863" y="3198813"/>
          <p14:tracePt t="10909" x="3116263" y="3179763"/>
          <p14:tracePt t="10914" x="3141663" y="3167063"/>
          <p14:tracePt t="10922" x="3160713" y="3148013"/>
          <p14:tracePt t="10923" x="3179763" y="3135313"/>
          <p14:tracePt t="10925" x="3198813" y="3116263"/>
          <p14:tracePt t="10932" x="3217863" y="3103563"/>
          <p14:tracePt t="10936" x="3236913" y="3097213"/>
          <p14:tracePt t="10938" x="3255963" y="3078163"/>
          <p14:tracePt t="10943" x="3268663" y="3065463"/>
          <p14:tracePt t="10952" x="3281363" y="3052763"/>
          <p14:tracePt t="10953" x="3294063" y="3040063"/>
          <p14:tracePt t="10954" x="3306763" y="3033713"/>
          <p14:tracePt t="10959" x="3319463" y="3014663"/>
          <p14:tracePt t="10963" x="3325813" y="2995613"/>
          <p14:tracePt t="10966" x="3338513" y="2982913"/>
          <p14:tracePt t="10969" x="3351213" y="2970213"/>
          <p14:tracePt t="10973" x="3363913" y="2957513"/>
          <p14:tracePt t="10986" x="3395663" y="2913063"/>
          <p14:tracePt t="10989" x="3414713" y="2887663"/>
          <p14:tracePt t="11002" x="3467100" y="2849563"/>
          <p14:tracePt t="11004" x="3479800" y="2836863"/>
          <p14:tracePt t="11007" x="3492500" y="2817813"/>
          <p14:tracePt t="11014" x="3511550" y="2805113"/>
          <p14:tracePt t="11017" x="3530600" y="2792413"/>
          <p14:tracePt t="11019" x="3543300" y="2771775"/>
          <p14:tracePt t="11023" x="3556000" y="2765425"/>
          <p14:tracePt t="11038" x="3575050" y="2752725"/>
          <p14:tracePt t="11039" x="3606800" y="2720975"/>
          <p14:tracePt t="11040" x="3619500" y="2708275"/>
          <p14:tracePt t="11044" x="3632200" y="2695575"/>
          <p14:tracePt t="11048" x="3644900" y="2689225"/>
          <p14:tracePt t="11052" x="3651250" y="2682875"/>
          <p14:tracePt t="11055" x="3657600" y="2670175"/>
          <p14:tracePt t="11064" x="3683000" y="2651125"/>
          <p14:tracePt t="11071" x="3689350" y="2644775"/>
          <p14:tracePt t="11075" x="3702050" y="2638425"/>
          <p14:tracePt t="11081" x="3714750" y="2632075"/>
          <p14:tracePt t="11085" x="3727450" y="2619375"/>
          <p14:tracePt t="11087" x="3733800" y="2613025"/>
          <p14:tracePt t="11093" x="3746500" y="2606675"/>
          <p14:tracePt t="11101" x="3759200" y="2600325"/>
          <p14:tracePt t="11103" x="3765550" y="2593975"/>
          <p14:tracePt t="11109" x="3778250" y="2587625"/>
          <p14:tracePt t="11113" x="3790950" y="2574925"/>
          <p14:tracePt t="11118" x="3803650" y="2562225"/>
          <p14:tracePt t="11120" x="3822700" y="2555875"/>
          <p14:tracePt t="11123" x="3835400" y="2549525"/>
          <p14:tracePt t="11130" x="3854450" y="2536825"/>
          <p14:tracePt t="11132" x="3867150" y="2530475"/>
          <p14:tracePt t="11135" x="3887788" y="2517775"/>
          <p14:tracePt t="11139" x="3900488" y="2505075"/>
          <p14:tracePt t="11151" x="3919538" y="2492375"/>
          <p14:tracePt t="11153" x="3963988" y="2466975"/>
          <p14:tracePt t="11154" x="3976688" y="2460625"/>
          <p14:tracePt t="11160" x="3989388" y="2441575"/>
          <p14:tracePt t="11165" x="3995738" y="2428875"/>
          <p14:tracePt t="11170" x="4014788" y="2422525"/>
          <p14:tracePt t="11172" x="4027488" y="2409825"/>
          <p14:tracePt t="11177" x="4040188" y="2403475"/>
          <p14:tracePt t="11184" x="4059238" y="2378075"/>
          <p14:tracePt t="11185" x="4071938" y="2371725"/>
          <p14:tracePt t="11189" x="4078288" y="2359025"/>
          <p14:tracePt t="11198" x="4090988" y="2359025"/>
          <p14:tracePt t="11201" x="4090988" y="2351088"/>
          <p14:tracePt t="11203" x="4097338" y="2344738"/>
          <p14:tracePt t="11205" x="4103688" y="2338388"/>
          <p14:tracePt t="11210" x="4110038" y="2338388"/>
          <p14:tracePt t="11218" x="4116388" y="2332038"/>
          <p14:tracePt t="11221" x="4122738" y="2325688"/>
          <p14:tracePt t="11238" x="4129088" y="2325688"/>
          <p14:tracePt t="11249" x="4141788" y="2319338"/>
          <p14:tracePt t="11253" x="4141788" y="2312988"/>
          <p14:tracePt t="11257" x="4148138" y="2306638"/>
          <p14:tracePt t="11269" x="4154488" y="2306638"/>
          <p14:tracePt t="11673" x="4160838" y="2300288"/>
          <p14:tracePt t="11685" x="4160838" y="2319338"/>
          <p14:tracePt t="11689" x="4160838" y="2344738"/>
          <p14:tracePt t="11699" x="4160838" y="2371725"/>
          <p14:tracePt t="11702" x="4160838" y="2422525"/>
          <p14:tracePt t="11705" x="4160838" y="2454275"/>
          <p14:tracePt t="11714" x="4160838" y="2479675"/>
          <p14:tracePt t="11717" x="4160838" y="2505075"/>
          <p14:tracePt t="11720" x="4160838" y="2536825"/>
          <p14:tracePt t="11721" x="4160838" y="2568575"/>
          <p14:tracePt t="11725" x="4160838" y="2600325"/>
          <p14:tracePt t="11735" x="4160838" y="2632075"/>
          <p14:tracePt t="11736" x="4160838" y="2670175"/>
          <p14:tracePt t="11738" x="4160838" y="2701925"/>
          <p14:tracePt t="11743" x="4160838" y="2733675"/>
          <p14:tracePt t="11748" x="4160838" y="2765425"/>
          <p14:tracePt t="11751" x="4160838" y="2798763"/>
          <p14:tracePt t="11753" x="4160838" y="2830513"/>
          <p14:tracePt t="11757" x="4160838" y="2855913"/>
          <p14:tracePt t="11763" x="4160838" y="2887663"/>
          <p14:tracePt t="11767" x="4160838" y="2906713"/>
          <p14:tracePt t="11769" x="4160838" y="2925763"/>
          <p14:tracePt t="11773" x="4160838" y="2957513"/>
          <p14:tracePt t="11784" x="4148138" y="3021013"/>
          <p14:tracePt t="11786" x="4148138" y="3052763"/>
          <p14:tracePt t="11789" x="4141788" y="3084513"/>
          <p14:tracePt t="11792" x="4129088" y="3109913"/>
          <p14:tracePt t="11797" x="4122738" y="3148013"/>
          <p14:tracePt t="11800" x="4116388" y="3173413"/>
          <p14:tracePt t="11803" x="4110038" y="3198813"/>
          <p14:tracePt t="11807" x="4097338" y="3232150"/>
          <p14:tracePt t="11813" x="4090988" y="3257550"/>
          <p14:tracePt t="11817" x="4084638" y="3282950"/>
          <p14:tracePt t="11819" x="4078288" y="3308350"/>
          <p14:tracePt t="11824" x="4071938" y="3333750"/>
          <p14:tracePt t="11832" x="4065588" y="3359150"/>
          <p14:tracePt t="11834" x="4059238" y="3371850"/>
          <p14:tracePt t="11835" x="4052888" y="3397250"/>
          <p14:tracePt t="11839" x="4046538" y="3416300"/>
          <p14:tracePt t="11848" x="4046538" y="3435350"/>
          <p14:tracePt t="11851" x="4040188" y="3448050"/>
          <p14:tracePt t="11852" x="4027488" y="3467100"/>
          <p14:tracePt t="11855" x="4021138" y="3492500"/>
          <p14:tracePt t="11863" x="4014788" y="3511550"/>
          <p14:tracePt t="11867" x="4008438" y="3524250"/>
          <p14:tracePt t="11869" x="4002088" y="3536950"/>
          <p14:tracePt t="11871" x="3995738" y="3556000"/>
          <p14:tracePt t="11877" x="3989388" y="3575050"/>
          <p14:tracePt t="11882" x="3983038" y="3600450"/>
          <p14:tracePt t="11884" x="3983038" y="3613150"/>
          <p14:tracePt t="11888" x="3976688" y="3632200"/>
          <p14:tracePt t="11892" x="3970338" y="3652838"/>
          <p14:tracePt t="11897" x="3970338" y="3665538"/>
          <p14:tracePt t="11900" x="3970338" y="3684588"/>
          <p14:tracePt t="11903" x="3963988" y="3697288"/>
          <p14:tracePt t="11910" x="3963988" y="3709988"/>
          <p14:tracePt t="11914" x="3957638" y="3729038"/>
          <p14:tracePt t="11917" x="3957638" y="3741738"/>
          <p14:tracePt t="11921" x="3951288" y="3760788"/>
          <p14:tracePt t="11923" x="3951288" y="3767138"/>
          <p14:tracePt t="11930" x="3951288" y="3779838"/>
          <p14:tracePt t="11935" x="3951288" y="3786188"/>
          <p14:tracePt t="11939" x="3944938" y="3798888"/>
          <p14:tracePt t="11948" x="3938588" y="3817938"/>
          <p14:tracePt t="11952" x="3938588" y="3843338"/>
          <p14:tracePt t="11955" x="3932238" y="3856038"/>
          <p14:tracePt t="11964" x="3932238" y="3862388"/>
          <p14:tracePt t="11967" x="3932238" y="3881438"/>
          <p14:tracePt t="11968" x="3932238" y="3894138"/>
          <p14:tracePt t="11970" x="3925888" y="3906838"/>
          <p14:tracePt t="11980" x="3919538" y="3925888"/>
          <p14:tracePt t="11985" x="3919538" y="3957638"/>
          <p14:tracePt t="11989" x="3919538" y="3963988"/>
          <p14:tracePt t="11997" x="3913188" y="3976688"/>
          <p14:tracePt t="12002" x="3906838" y="3989388"/>
          <p14:tracePt t="12005" x="3906838" y="3995738"/>
          <p14:tracePt t="12017" x="3906838" y="4002088"/>
          <p14:tracePt t="12019" x="3906838" y="4021138"/>
          <p14:tracePt t="12023" x="3900488" y="4021138"/>
          <p14:tracePt t="12025" x="3900488" y="4027488"/>
          <p14:tracePt t="12034" x="3900488" y="4033838"/>
          <p14:tracePt t="12042" x="3894138" y="4033838"/>
          <p14:tracePt t="12051" x="3894138" y="4046538"/>
          <p14:tracePt t="12057" x="3894138" y="4052888"/>
          <p14:tracePt t="12105" x="3894138" y="4059238"/>
          <p14:tracePt t="12600" x="3894138" y="4065588"/>
          <p14:tracePt t="12603" x="3906838" y="4065588"/>
          <p14:tracePt t="12607" x="3925888" y="4059238"/>
          <p14:tracePt t="12614" x="3944938" y="4059238"/>
          <p14:tracePt t="12617" x="3963988" y="4052888"/>
          <p14:tracePt t="12619" x="3989388" y="4046538"/>
          <p14:tracePt t="12623" x="4014788" y="4033838"/>
          <p14:tracePt t="12629" x="4040188" y="4021138"/>
          <p14:tracePt t="12634" x="4103688" y="4002088"/>
          <p14:tracePt t="12637" x="4135438" y="3989388"/>
          <p14:tracePt t="12643" x="4173538" y="3970338"/>
          <p14:tracePt t="12648" x="4198938" y="3963988"/>
          <p14:tracePt t="12650" x="4237038" y="3951288"/>
          <p14:tracePt t="12653" x="4268788" y="3938588"/>
          <p14:tracePt t="12658" x="4306888" y="3925888"/>
          <p14:tracePt t="12664" x="4346575" y="3906838"/>
          <p14:tracePt t="12672" x="4397375" y="3875088"/>
          <p14:tracePt t="12674" x="4422775" y="3862388"/>
          <p14:tracePt t="12679" x="4460875" y="3849688"/>
          <p14:tracePt t="12683" x="4492625" y="3836988"/>
          <p14:tracePt t="12685" x="4524375" y="3817938"/>
          <p14:tracePt t="12689" x="4549775" y="3805238"/>
          <p14:tracePt t="12697" x="4575175" y="3786188"/>
          <p14:tracePt t="12700" x="4600575" y="3767138"/>
          <p14:tracePt t="12702" x="4632325" y="3748088"/>
          <p14:tracePt t="12705" x="4657725" y="3722688"/>
          <p14:tracePt t="12717" x="4702175" y="3684588"/>
          <p14:tracePt t="12718" x="4721225" y="3671888"/>
          <p14:tracePt t="12721" x="4740275" y="3659188"/>
          <p14:tracePt t="12728" x="4752975" y="3646488"/>
          <p14:tracePt t="12733" x="4772025" y="3625850"/>
          <p14:tracePt t="12734" x="4791075" y="3606800"/>
          <p14:tracePt t="12738" x="4805363" y="3587750"/>
          <p14:tracePt t="12743" x="4824413" y="3568700"/>
          <p14:tracePt t="12748" x="4843463" y="3549650"/>
          <p14:tracePt t="12750" x="4856163" y="3530600"/>
          <p14:tracePt t="12753" x="4868863" y="3517900"/>
          <p14:tracePt t="12767" x="4887913" y="3492500"/>
          <p14:tracePt t="12768" x="4919663" y="3460750"/>
          <p14:tracePt t="12769" x="4938713" y="3441700"/>
          <p14:tracePt t="12774" x="4951413" y="3422650"/>
          <p14:tracePt t="12783" x="4970463" y="3390900"/>
          <p14:tracePt t="12785" x="4989513" y="3359150"/>
          <p14:tracePt t="12789" x="5008563" y="3346450"/>
          <p14:tracePt t="12796" x="5027613" y="3327400"/>
          <p14:tracePt t="12800" x="5046663" y="3308350"/>
          <p14:tracePt t="12803" x="5084763" y="3270250"/>
          <p14:tracePt t="12814" x="5122863" y="3238500"/>
          <p14:tracePt t="12819" x="5154613" y="3205163"/>
          <p14:tracePt t="12823" x="5160963" y="3186113"/>
          <p14:tracePt t="12830" x="5173663" y="3179763"/>
          <p14:tracePt t="12833" x="5192713" y="3160713"/>
          <p14:tracePt t="12835" x="5218113" y="3148013"/>
          <p14:tracePt t="12839" x="5237163" y="3135313"/>
          <p14:tracePt t="12846" x="5249863" y="3122613"/>
          <p14:tracePt t="12850" x="5264150" y="3109913"/>
          <p14:tracePt t="12852" x="5270500" y="3103563"/>
          <p14:tracePt t="12855" x="5283200" y="3090863"/>
          <p14:tracePt t="12862" x="5295900" y="3078163"/>
          <p14:tracePt t="12865" x="5302250" y="3071813"/>
          <p14:tracePt t="12868" x="5308600" y="3071813"/>
          <p14:tracePt t="12871" x="5321300" y="3059113"/>
          <p14:tracePt t="12884" x="5334000" y="3046413"/>
          <p14:tracePt t="12885" x="5353050" y="3021013"/>
          <p14:tracePt t="12888" x="5365750" y="3014663"/>
          <p14:tracePt t="12893" x="5372100" y="3001963"/>
          <p14:tracePt t="12896" x="5384800" y="2989263"/>
          <p14:tracePt t="12904" x="5384800" y="2982913"/>
          <p14:tracePt t="12906" x="5397500" y="2976563"/>
          <p14:tracePt t="12910" x="5416550" y="2963863"/>
          <p14:tracePt t="12912" x="5429250" y="2951163"/>
          <p14:tracePt t="12915" x="5435600" y="2938463"/>
          <p14:tracePt t="12920" x="5454650" y="2932113"/>
          <p14:tracePt t="12923" x="5467350" y="2932113"/>
          <p14:tracePt t="12929" x="5486400" y="2919413"/>
          <p14:tracePt t="12934" x="5505450" y="2906713"/>
          <p14:tracePt t="12935" x="5518150" y="2894013"/>
          <p14:tracePt t="12939" x="5537200" y="2881313"/>
          <p14:tracePt t="12945" x="5556250" y="2874963"/>
          <p14:tracePt t="12953" x="5575300" y="2868613"/>
          <p14:tracePt t="12954" x="5581650" y="2862263"/>
          <p14:tracePt t="12956" x="5594350" y="2855913"/>
          <p14:tracePt t="12963" x="5619750" y="2843213"/>
          <p14:tracePt t="12967" x="5626100" y="2836863"/>
          <p14:tracePt t="12971" x="5632450" y="2830513"/>
          <p14:tracePt t="12979" x="5638800" y="2830513"/>
          <p14:tracePt t="12983" x="5645150" y="2824163"/>
          <p14:tracePt t="12984" x="5651500" y="2817813"/>
          <p14:tracePt t="12989" x="5657850" y="2811463"/>
          <p14:tracePt t="13005" x="5664200" y="2811463"/>
          <p14:tracePt t="13014" x="5670550" y="2805113"/>
          <p14:tracePt t="13017" x="5676900" y="2798763"/>
          <p14:tracePt t="13029" x="5683250" y="2798763"/>
          <p14:tracePt t="13034" x="5695950" y="2792413"/>
          <p14:tracePt t="13037" x="5695950" y="2784475"/>
          <p14:tracePt t="13045" x="5708650" y="2778125"/>
          <p14:tracePt t="13050" x="5716588" y="2778125"/>
          <p14:tracePt t="13067" x="5716588" y="2771775"/>
          <p14:tracePt t="13073" x="5722938" y="2759075"/>
          <p14:tracePt t="13085" x="5729288" y="2759075"/>
          <p14:tracePt t="13102" x="5735638" y="2752725"/>
          <p14:tracePt t="13115" x="5735638" y="2746375"/>
          <p14:tracePt t="13187" x="5741988" y="2740025"/>
          <p14:tracePt t="13200" x="5748338" y="2733675"/>
          <p14:tracePt t="13216" x="5754688" y="2727325"/>
          <p14:tracePt t="13233" x="5761038" y="2727325"/>
          <p14:tracePt t="13303" x="5761038" y="2720975"/>
          <p14:tracePt t="13316" x="5773738" y="2714625"/>
          <p14:tracePt t="13323" x="5780088" y="2708275"/>
          <p14:tracePt t="13333" x="5786438" y="2708275"/>
          <p14:tracePt t="13345" x="5792788" y="2701925"/>
          <p14:tracePt t="13362" x="5799138" y="2695575"/>
          <p14:tracePt t="15278" x="5805488" y="2689225"/>
          <p14:tracePt t="15281" x="5811838" y="2682875"/>
          <p14:tracePt t="15285" x="5818188" y="2682875"/>
          <p14:tracePt t="15292" x="5830888" y="2682875"/>
          <p14:tracePt t="15297" x="5843588" y="2682875"/>
          <p14:tracePt t="15299" x="5856288" y="2682875"/>
          <p14:tracePt t="15301" x="5875338" y="2682875"/>
          <p14:tracePt t="15303" x="5894388" y="2682875"/>
          <p14:tracePt t="15310" x="5913438" y="2682875"/>
          <p14:tracePt t="15315" x="5964238" y="2682875"/>
          <p14:tracePt t="15319" x="5989638" y="2682875"/>
          <p14:tracePt t="15328" x="6008688" y="2682875"/>
          <p14:tracePt t="15332" x="6059488" y="2676525"/>
          <p14:tracePt t="15335" x="6078538" y="2676525"/>
          <p14:tracePt t="15342" x="6097588" y="2676525"/>
          <p14:tracePt t="15348" x="6116638" y="2676525"/>
          <p14:tracePt t="15351" x="6161088" y="2676525"/>
          <p14:tracePt t="15357" x="6188075" y="2676525"/>
          <p14:tracePt t="15362" x="6207125" y="2676525"/>
          <p14:tracePt t="15365" x="6232525" y="2676525"/>
          <p14:tracePt t="15367" x="6251575" y="2676525"/>
          <p14:tracePt t="15372" x="6270625" y="2676525"/>
          <p14:tracePt t="15377" x="6289675" y="2676525"/>
          <p14:tracePt t="15381" x="6308725" y="2676525"/>
          <p14:tracePt t="15383" x="6334125" y="2676525"/>
          <p14:tracePt t="15392" x="6359525" y="2676525"/>
          <p14:tracePt t="15401" x="6410325" y="2676525"/>
          <p14:tracePt t="15403" x="6435725" y="2676525"/>
          <p14:tracePt t="15417" x="6492875" y="2676525"/>
          <p14:tracePt t="15419" x="6518275" y="2676525"/>
          <p14:tracePt t="15428" x="6537325" y="2676525"/>
          <p14:tracePt t="15432" x="6588125" y="2676525"/>
          <p14:tracePt t="15435" x="6607175" y="2676525"/>
          <p14:tracePt t="15445" x="6659563" y="2676525"/>
          <p14:tracePt t="15448" x="6684963" y="2676525"/>
          <p14:tracePt t="15451" x="6704013" y="2676525"/>
          <p14:tracePt t="15455" x="6735763" y="2676525"/>
          <p14:tracePt t="15462" x="6761163" y="2676525"/>
          <p14:tracePt t="15465" x="6786563" y="2676525"/>
          <p14:tracePt t="15467" x="6811963" y="2676525"/>
          <p14:tracePt t="15472" x="6831013" y="2676525"/>
          <p14:tracePt t="15477" x="6850063" y="2676525"/>
          <p14:tracePt t="15480" x="6869113" y="2676525"/>
          <p14:tracePt t="15483" x="6881813" y="2676525"/>
          <p14:tracePt t="15485" x="6900863" y="2676525"/>
          <p14:tracePt t="15494" x="6926263" y="2676525"/>
          <p14:tracePt t="15497" x="6951663" y="2676525"/>
          <p14:tracePt t="15499" x="6964363" y="2676525"/>
          <p14:tracePt t="15501" x="6983413" y="2676525"/>
          <p14:tracePt t="15507" x="7002463" y="2676525"/>
          <p14:tracePt t="15513" x="7008813" y="2676525"/>
          <p14:tracePt t="15515" x="7021513" y="2676525"/>
          <p14:tracePt t="15517" x="7034213" y="2676525"/>
          <p14:tracePt t="15522" x="7046913" y="2676525"/>
          <p14:tracePt t="15527" x="7059613" y="2676525"/>
          <p14:tracePt t="15531" x="7065963" y="2676525"/>
          <p14:tracePt t="15537" x="7072313" y="2676525"/>
          <p14:tracePt t="15544" x="7078663" y="2676525"/>
          <p14:tracePt t="15672" x="7085013" y="2670175"/>
          <p14:tracePt t="15689" x="7092950" y="2670175"/>
          <p14:tracePt t="15697" x="7092950" y="2663825"/>
          <p14:tracePt t="15699" x="7099300" y="2663825"/>
          <p14:tracePt t="15703" x="7105650" y="2663825"/>
          <p14:tracePt t="15715" x="7112000" y="2657475"/>
          <p14:tracePt t="15727" x="7118350" y="2657475"/>
          <p14:tracePt t="15731" x="7124700" y="2657475"/>
          <p14:tracePt t="15744" x="7131050" y="2657475"/>
          <p14:tracePt t="15751" x="7137400" y="2651125"/>
          <p14:tracePt t="16053" x="7143750" y="2651125"/>
          <p14:tracePt t="16065" x="7143750" y="2663825"/>
          <p14:tracePt t="16066" x="7143750" y="2670175"/>
          <p14:tracePt t="16069" x="7143750" y="2682875"/>
          <p14:tracePt t="16075" x="7143750" y="2695575"/>
          <p14:tracePt t="16080" x="7137400" y="2695575"/>
          <p14:tracePt t="16082" x="7131050" y="2708275"/>
          <p14:tracePt t="16085" x="7124700" y="2714625"/>
          <p14:tracePt t="16095" x="7118350" y="2727325"/>
          <p14:tracePt t="16098" x="7112000" y="2733675"/>
          <p14:tracePt t="16101" x="7105650" y="2746375"/>
          <p14:tracePt t="16113" x="7105650" y="2759075"/>
          <p14:tracePt t="16114" x="7099300" y="2765425"/>
          <p14:tracePt t="16116" x="7092950" y="2778125"/>
          <p14:tracePt t="16117" x="7085013" y="2792413"/>
          <p14:tracePt t="16122" x="7078663" y="2805113"/>
          <p14:tracePt t="16127" x="7065963" y="2817813"/>
          <p14:tracePt t="16132" x="7059613" y="2830513"/>
          <p14:tracePt t="16133" x="7053263" y="2849563"/>
          <p14:tracePt t="16138" x="7040563" y="2868613"/>
          <p14:tracePt t="16145" x="7027863" y="2887663"/>
          <p14:tracePt t="16147" x="7021513" y="2906713"/>
          <p14:tracePt t="16150" x="7015163" y="2925763"/>
          <p14:tracePt t="16153" x="7002463" y="2951163"/>
          <p14:tracePt t="16160" x="6989763" y="2976563"/>
          <p14:tracePt t="16164" x="6977063" y="3014663"/>
          <p14:tracePt t="16165" x="6958013" y="3052763"/>
          <p14:tracePt t="16168" x="6932613" y="3090863"/>
          <p14:tracePt t="16172" x="6907213" y="3116263"/>
          <p14:tracePt t="16177" x="6888163" y="3154363"/>
          <p14:tracePt t="16180" x="6862763" y="3198813"/>
          <p14:tracePt t="16183" x="6843713" y="3238500"/>
          <p14:tracePt t="16193" x="6811963" y="3276600"/>
          <p14:tracePt t="16196" x="6792913" y="3302000"/>
          <p14:tracePt t="16198" x="6761163" y="3340100"/>
          <p14:tracePt t="16200" x="6735763" y="3378200"/>
          <p14:tracePt t="16203" x="6704013" y="3416300"/>
          <p14:tracePt t="16209" x="6684963" y="3441700"/>
          <p14:tracePt t="16213" x="6665913" y="3473450"/>
          <p14:tracePt t="16215" x="6634163" y="3498850"/>
          <p14:tracePt t="16219" x="6607175" y="3530600"/>
          <p14:tracePt t="16226" x="6575425" y="3556000"/>
          <p14:tracePt t="16231" x="6550025" y="3587750"/>
          <p14:tracePt t="16232" x="6530975" y="3606800"/>
          <p14:tracePt t="16235" x="6511925" y="3625850"/>
          <p14:tracePt t="16244" x="6499225" y="3638550"/>
          <p14:tracePt t="16247" x="6480175" y="3671888"/>
          <p14:tracePt t="16249" x="6461125" y="3684588"/>
          <p14:tracePt t="16251" x="6448425" y="3703638"/>
          <p14:tracePt t="16262" x="6423025" y="3741738"/>
          <p14:tracePt t="16264" x="6410325" y="3760788"/>
          <p14:tracePt t="16267" x="6397625" y="3779838"/>
          <p14:tracePt t="16273" x="6384925" y="3792538"/>
          <p14:tracePt t="16278" x="6372225" y="3811588"/>
          <p14:tracePt t="16281" x="6353175" y="3830638"/>
          <p14:tracePt t="16283" x="6334125" y="3849688"/>
          <p14:tracePt t="16288" x="6327775" y="3862388"/>
          <p14:tracePt t="16294" x="6315075" y="3881438"/>
          <p14:tracePt t="16300" x="6283325" y="3913188"/>
          <p14:tracePt t="16304" x="6270625" y="3925888"/>
          <p14:tracePt t="16309" x="6251575" y="3944938"/>
          <p14:tracePt t="16313" x="6238875" y="3963988"/>
          <p14:tracePt t="16315" x="6226175" y="3976688"/>
          <p14:tracePt t="16319" x="6213475" y="3989388"/>
          <p14:tracePt t="16325" x="6194425" y="4002088"/>
          <p14:tracePt t="16330" x="6181725" y="4008438"/>
          <p14:tracePt t="16332" x="6161088" y="4021138"/>
          <p14:tracePt t="16335" x="6148388" y="4033838"/>
          <p14:tracePt t="16343" x="6135688" y="4046538"/>
          <p14:tracePt t="16349" x="6110288" y="4059238"/>
          <p14:tracePt t="16351" x="6103938" y="4073525"/>
          <p14:tracePt t="16353" x="6091238" y="4079875"/>
          <p14:tracePt t="16358" x="6078538" y="4092575"/>
          <p14:tracePt t="16364" x="6072188" y="4098925"/>
          <p14:tracePt t="16365" x="6072188" y="4105275"/>
          <p14:tracePt t="16369" x="6053138" y="4117975"/>
          <p14:tracePt t="16379" x="6040438" y="4124325"/>
          <p14:tracePt t="16385" x="6034088" y="4130675"/>
          <p14:tracePt t="16387" x="6021388" y="4143375"/>
          <p14:tracePt t="16392" x="6015038" y="4149725"/>
          <p14:tracePt t="16395" x="6008688" y="4156075"/>
          <p14:tracePt t="16399" x="5995988" y="4168775"/>
          <p14:tracePt t="16408" x="5983288" y="4175125"/>
          <p14:tracePt t="16413" x="5970588" y="4187825"/>
          <p14:tracePt t="16414" x="5964238" y="4200525"/>
          <p14:tracePt t="16417" x="5957888" y="4206875"/>
          <p14:tracePt t="16423" x="5945188" y="4213225"/>
          <p14:tracePt t="16425" x="5932488" y="4225925"/>
          <p14:tracePt t="16430" x="5926138" y="4232275"/>
          <p14:tracePt t="16433" x="5919788" y="4238625"/>
          <p14:tracePt t="16445" x="5913438" y="4244975"/>
          <p14:tracePt t="16446" x="5907088" y="4251325"/>
          <p14:tracePt t="16449" x="5894388" y="4264025"/>
          <p14:tracePt t="16454" x="5881688" y="4270375"/>
          <p14:tracePt t="16459" x="5875338" y="4276725"/>
          <p14:tracePt t="16463" x="5868988" y="4283075"/>
          <p14:tracePt t="16465" x="5856288" y="4289425"/>
          <p14:tracePt t="16469" x="5849938" y="4295775"/>
          <p14:tracePt t="16475" x="5849938" y="4302125"/>
          <p14:tracePt t="16480" x="5843588" y="4302125"/>
          <p14:tracePt t="16482" x="5837238" y="4308475"/>
          <p14:tracePt t="16485" x="5837238" y="4314825"/>
          <p14:tracePt t="16493" x="5830888" y="4321175"/>
          <p14:tracePt t="16501" x="5824538" y="4327525"/>
          <p14:tracePt t="16835" x="5824538" y="4333875"/>
          <p14:tracePt t="16842" x="5849938" y="4359275"/>
          <p14:tracePt t="16845" x="5868988" y="4365625"/>
          <p14:tracePt t="16848" x="5881688" y="4371975"/>
          <p14:tracePt t="16851" x="5900738" y="4378325"/>
          <p14:tracePt t="16863" x="5964238" y="4397375"/>
          <p14:tracePt t="16867" x="5983288" y="4403725"/>
          <p14:tracePt t="16875" x="6002338" y="4410075"/>
          <p14:tracePt t="16880" x="6046788" y="4416425"/>
          <p14:tracePt t="16883" x="6065838" y="4422775"/>
          <p14:tracePt t="16888" x="6091238" y="4429125"/>
          <p14:tracePt t="16893" x="6110288" y="4429125"/>
          <p14:tracePt t="16896" x="6129338" y="4435475"/>
          <p14:tracePt t="16899" x="6148388" y="4441825"/>
          <p14:tracePt t="16904" x="6161088" y="4448175"/>
          <p14:tracePt t="16915" x="6181725" y="4454525"/>
          <p14:tracePt t="16916" x="6207125" y="4454525"/>
          <p14:tracePt t="16919" x="6226175" y="4460875"/>
          <p14:tracePt t="16929" x="6245225" y="4467225"/>
          <p14:tracePt t="16933" x="6257925" y="4467225"/>
          <p14:tracePt t="16942" x="6270625" y="4473575"/>
          <p14:tracePt t="16946" x="6270625" y="4479925"/>
          <p14:tracePt t="16948" x="6276975" y="4479925"/>
          <p14:tracePt t="16952" x="6289675" y="4479925"/>
          <p14:tracePt t="16957" x="6289675" y="4486275"/>
          <p14:tracePt t="16960" x="6296025" y="4486275"/>
          <p14:tracePt t="16963" x="6302375" y="4486275"/>
          <p14:tracePt t="16968" x="6308725" y="4492625"/>
          <p14:tracePt t="16980" x="6315075" y="4492625"/>
          <p14:tracePt t="16982" x="6327775" y="4498975"/>
          <p14:tracePt t="16994" x="6340475" y="4506913"/>
          <p14:tracePt t="16998" x="6346825" y="4506913"/>
          <p14:tracePt t="17007" x="6365875" y="4506913"/>
          <p14:tracePt t="17009" x="6372225" y="4506913"/>
          <p14:tracePt t="17013" x="6378575" y="4506913"/>
          <p14:tracePt t="17018" x="6410325" y="4513263"/>
          <p14:tracePt t="17030" x="6429375" y="4519613"/>
          <p14:tracePt t="17033" x="6454775" y="4519613"/>
          <p14:tracePt t="17035" x="6473825" y="4519613"/>
          <p14:tracePt t="17042" x="6486525" y="4525963"/>
          <p14:tracePt t="17045" x="6499225" y="4525963"/>
          <p14:tracePt t="17047" x="6505575" y="4525963"/>
          <p14:tracePt t="17049" x="6530975" y="4525963"/>
          <p14:tracePt t="17054" x="6543675" y="4525963"/>
          <p14:tracePt t="17059" x="6556375" y="4525963"/>
          <p14:tracePt t="17064" x="6575425" y="4525963"/>
          <p14:tracePt t="17065" x="6588125" y="4532313"/>
          <p14:tracePt t="17069" x="6600825" y="4538663"/>
          <p14:tracePt t="17075" x="6613525" y="4538663"/>
          <p14:tracePt t="17080" x="6634163" y="4538663"/>
          <p14:tracePt t="17082" x="6653213" y="4545013"/>
          <p14:tracePt t="17085" x="6659563" y="4545013"/>
          <p14:tracePt t="17091" x="6672263" y="4545013"/>
          <p14:tracePt t="17095" x="6691313" y="4545013"/>
          <p14:tracePt t="17098" x="6697663" y="4545013"/>
          <p14:tracePt t="17101" x="6716713" y="4545013"/>
          <p14:tracePt t="17110" x="6723063" y="4545013"/>
          <p14:tracePt t="17114" x="6748463" y="4545013"/>
          <p14:tracePt t="17117" x="6754813" y="4545013"/>
          <p14:tracePt t="17128" x="6773863" y="4545013"/>
          <p14:tracePt t="17130" x="6786563" y="4545013"/>
          <p14:tracePt t="17138" x="6805613" y="4545013"/>
          <p14:tracePt t="17144" x="6811963" y="4545013"/>
          <p14:tracePt t="17149" x="6824663" y="4545013"/>
          <p14:tracePt t="17154" x="6831013" y="4545013"/>
          <p14:tracePt t="17159" x="6837363" y="4545013"/>
          <p14:tracePt t="17169" x="6843713" y="4545013"/>
          <p14:tracePt t="17175" x="6850063" y="4545013"/>
          <p14:tracePt t="17180" x="6856413" y="4545013"/>
          <p14:tracePt t="17195" x="6869113" y="4545013"/>
          <p14:tracePt t="17197" x="6875463" y="4545013"/>
          <p14:tracePt t="17199" x="6881813" y="4545013"/>
          <p14:tracePt t="17204" x="6894513" y="4545013"/>
          <p14:tracePt t="17209" x="6907213" y="4545013"/>
          <p14:tracePt t="17213" x="6913563" y="4545013"/>
          <p14:tracePt t="17215" x="6926263" y="4545013"/>
          <p14:tracePt t="17219" x="6938963" y="4538663"/>
          <p14:tracePt t="17225" x="6945313" y="4532313"/>
          <p14:tracePt t="17230" x="6964363" y="4532313"/>
          <p14:tracePt t="17231" x="6970713" y="4532313"/>
          <p14:tracePt t="17235" x="6983413" y="4525963"/>
          <p14:tracePt t="17244" x="6996113" y="4525963"/>
          <p14:tracePt t="17247" x="7021513" y="4519613"/>
          <p14:tracePt t="17251" x="7034213" y="4513263"/>
          <p14:tracePt t="17258" x="7040563" y="4513263"/>
          <p14:tracePt t="17262" x="7059613" y="4506913"/>
          <p14:tracePt t="17264" x="7072313" y="4506913"/>
          <p14:tracePt t="17268" x="7092950" y="4498975"/>
          <p14:tracePt t="17275" x="7105650" y="4492625"/>
          <p14:tracePt t="17279" x="7137400" y="4479925"/>
          <p14:tracePt t="17283" x="7150100" y="4473575"/>
          <p14:tracePt t="17291" x="7162800" y="4467225"/>
          <p14:tracePt t="17296" x="7175500" y="4460875"/>
          <p14:tracePt t="17298" x="7188200" y="4460875"/>
          <p14:tracePt t="17299" x="7200900" y="4454525"/>
          <p14:tracePt t="17304" x="7219950" y="4448175"/>
          <p14:tracePt t="17311" x="7232650" y="4441825"/>
          <p14:tracePt t="17313" x="7245350" y="4435475"/>
          <p14:tracePt t="17315" x="7258050" y="4429125"/>
          <p14:tracePt t="17320" x="7277100" y="4422775"/>
          <p14:tracePt t="17325" x="7296150" y="4416425"/>
          <p14:tracePt t="17331" x="7321550" y="4410075"/>
          <p14:tracePt t="17338" x="7334250" y="4403725"/>
          <p14:tracePt t="17344" x="7353300" y="4403725"/>
          <p14:tracePt t="17347" x="7366000" y="4397375"/>
          <p14:tracePt t="17348" x="7378700" y="4391025"/>
          <p14:tracePt t="17351" x="7391400" y="4384675"/>
          <p14:tracePt t="17354" x="7404100" y="4384675"/>
          <p14:tracePt t="17363" x="7429500" y="4371975"/>
          <p14:tracePt t="17365" x="7448550" y="4365625"/>
          <p14:tracePt t="17370" x="7454900" y="4359275"/>
          <p14:tracePt t="17378" x="7467600" y="4352925"/>
          <p14:tracePt t="17380" x="7480300" y="4346575"/>
          <p14:tracePt t="17385" x="7493000" y="4333875"/>
          <p14:tracePt t="17396" x="7499350" y="4327525"/>
          <p14:tracePt t="17398" x="7512050" y="4314825"/>
          <p14:tracePt t="17401" x="7524750" y="4314825"/>
          <p14:tracePt t="17409" x="7531100" y="4308475"/>
          <p14:tracePt t="17413" x="7545388" y="4295775"/>
          <p14:tracePt t="17418" x="7551738" y="4295775"/>
          <p14:tracePt t="17427" x="7558088" y="4283075"/>
          <p14:tracePt t="17429" x="7570788" y="4270375"/>
          <p14:tracePt t="17433" x="7577138" y="4264025"/>
          <p14:tracePt t="17442" x="7583488" y="4257675"/>
          <p14:tracePt t="17445" x="7589838" y="4251325"/>
          <p14:tracePt t="17448" x="7596188" y="4244975"/>
          <p14:tracePt t="17449" x="7602538" y="4238625"/>
          <p14:tracePt t="17454" x="7615238" y="4225925"/>
          <p14:tracePt t="17459" x="7621588" y="4213225"/>
          <p14:tracePt t="17463" x="7634288" y="4206875"/>
          <p14:tracePt t="17465" x="7646988" y="4200525"/>
          <p14:tracePt t="17481" x="7653338" y="4187825"/>
          <p14:tracePt t="17483" x="7678738" y="4162425"/>
          <p14:tracePt t="17485" x="7691438" y="4149725"/>
          <p14:tracePt t="17490" x="7697788" y="4149725"/>
          <p14:tracePt t="17495" x="7710488" y="4143375"/>
          <p14:tracePt t="17498" x="7716838" y="4137025"/>
          <p14:tracePt t="17501" x="7723188" y="4124325"/>
          <p14:tracePt t="17507" x="7735888" y="4117975"/>
          <p14:tracePt t="17511" x="7748588" y="4105275"/>
          <p14:tracePt t="17513" x="7754938" y="4098925"/>
          <p14:tracePt t="17519" x="7761288" y="4092575"/>
          <p14:tracePt t="17527" x="7773988" y="4086225"/>
          <p14:tracePt t="17530" x="7780338" y="4079875"/>
          <p14:tracePt t="17532" x="7786688" y="4065588"/>
          <p14:tracePt t="17535" x="7786688" y="4059238"/>
          <p14:tracePt t="17544" x="7793038" y="4052888"/>
          <p14:tracePt t="17547" x="7799388" y="4046538"/>
          <p14:tracePt t="17549" x="7805738" y="4040188"/>
          <p14:tracePt t="17559" x="7812088" y="4033838"/>
          <p14:tracePt t="17563" x="7818438" y="4021138"/>
          <p14:tracePt t="17583" x="7824788" y="4014788"/>
          <p14:tracePt t="18190" x="7843838" y="4002088"/>
          <p14:tracePt t="18196" x="7856538" y="3995738"/>
          <p14:tracePt t="18199" x="7881938" y="3983038"/>
          <p14:tracePt t="18207" x="7907338" y="3976688"/>
          <p14:tracePt t="18211" x="7920038" y="3970338"/>
          <p14:tracePt t="18213" x="7932738" y="3963988"/>
          <p14:tracePt t="18215" x="7945438" y="3957638"/>
          <p14:tracePt t="18219" x="7964488" y="3951288"/>
          <p14:tracePt t="18224" x="7977188" y="3944938"/>
          <p14:tracePt t="18229" x="7989888" y="3938588"/>
          <p14:tracePt t="18231" x="7996238" y="3938588"/>
          <p14:tracePt t="18248" x="8010525" y="3932238"/>
          <p14:tracePt t="18608" x="8023225" y="3932238"/>
          <p14:tracePt t="18611" x="8004175" y="3932238"/>
          <p14:tracePt t="18615" x="7951788" y="3932238"/>
          <p14:tracePt t="18622" x="7875588" y="3938588"/>
          <p14:tracePt t="18625" x="7793038" y="3957638"/>
          <p14:tracePt t="18629" x="7704138" y="3970338"/>
          <p14:tracePt t="18631" x="7608888" y="3989388"/>
          <p14:tracePt t="18637" x="7512050" y="4008438"/>
          <p14:tracePt t="18642" x="7391400" y="4027488"/>
          <p14:tracePt t="18645" x="7270750" y="4046538"/>
          <p14:tracePt t="18647" x="7150100" y="4065588"/>
          <p14:tracePt t="18652" x="7002463" y="4086225"/>
          <p14:tracePt t="18657" x="6862763" y="4105275"/>
          <p14:tracePt t="18661" x="6742113" y="4124325"/>
          <p14:tracePt t="18665" x="6511925" y="4162425"/>
          <p14:tracePt t="18673" x="6403975" y="4181475"/>
          <p14:tracePt t="18676" x="6308725" y="4194175"/>
          <p14:tracePt t="18679" x="6213475" y="4213225"/>
          <p14:tracePt t="18681" x="6122988" y="4219575"/>
          <p14:tracePt t="18687" x="6027738" y="4238625"/>
          <p14:tracePt t="18693" x="5945188" y="4251325"/>
          <p14:tracePt t="18695" x="5868988" y="4257675"/>
          <p14:tracePt t="18698" x="5792788" y="4276725"/>
          <p14:tracePt t="18702" x="5716588" y="4289425"/>
          <p14:tracePt t="18707" x="5638800" y="4302125"/>
          <p14:tracePt t="18713" x="5588000" y="4308475"/>
          <p14:tracePt t="18715" x="5530850" y="4321175"/>
          <p14:tracePt t="18717" x="5473700" y="4327525"/>
          <p14:tracePt t="18727" x="5378450" y="4352925"/>
          <p14:tracePt t="18729" x="5334000" y="4359275"/>
          <p14:tracePt t="18733" x="5283200" y="4378325"/>
          <p14:tracePt t="18743" x="5224463" y="4391025"/>
          <p14:tracePt t="18745" x="5192713" y="4397375"/>
          <p14:tracePt t="18749" x="5154613" y="4403725"/>
          <p14:tracePt t="18760" x="5129213" y="4410075"/>
          <p14:tracePt t="18763" x="5059363" y="4422775"/>
          <p14:tracePt t="18765" x="5027613" y="4429125"/>
          <p14:tracePt t="18773" x="4983163" y="4435475"/>
          <p14:tracePt t="18777" x="4951413" y="4435475"/>
          <p14:tracePt t="18779" x="4906963" y="4435475"/>
          <p14:tracePt t="18781" x="4862513" y="4441825"/>
          <p14:tracePt t="18787" x="4818063" y="4441825"/>
          <p14:tracePt t="18794" x="4772025" y="4454525"/>
          <p14:tracePt t="18795" x="4733925" y="4454525"/>
          <p14:tracePt t="18798" x="4689475" y="4454525"/>
          <p14:tracePt t="18803" x="4645025" y="4454525"/>
          <p14:tracePt t="18811" x="4613275" y="4460875"/>
          <p14:tracePt t="18813" x="4575175" y="4460875"/>
          <p14:tracePt t="18815" x="4530725" y="4467225"/>
          <p14:tracePt t="18818" x="4498975" y="4467225"/>
          <p14:tracePt t="18824" x="4467225" y="4473575"/>
          <p14:tracePt t="18827" x="4429125" y="4479925"/>
          <p14:tracePt t="18829" x="4397375" y="4479925"/>
          <p14:tracePt t="18833" x="4365625" y="4479925"/>
          <p14:tracePt t="18840" x="4332288" y="4479925"/>
          <p14:tracePt t="18844" x="4294188" y="4486275"/>
          <p14:tracePt t="18845" x="4262438" y="4492625"/>
          <p14:tracePt t="18848" x="4237038" y="4492625"/>
          <p14:tracePt t="18852" x="4211638" y="4498975"/>
          <p14:tracePt t="18859" x="4192588" y="4498975"/>
          <p14:tracePt t="18862" x="4167188" y="4498975"/>
          <p14:tracePt t="18865" x="4148138" y="4506913"/>
          <p14:tracePt t="18869" x="4135438" y="4506913"/>
          <p14:tracePt t="18872" x="4122738" y="4513263"/>
          <p14:tracePt t="18877" x="4110038" y="4519613"/>
          <p14:tracePt t="18880" x="4090988" y="4525963"/>
          <p14:tracePt t="18883" x="4078288" y="4532313"/>
          <p14:tracePt t="18889" x="4059238" y="4538663"/>
          <p14:tracePt t="18893" x="4033838" y="4545013"/>
          <p14:tracePt t="18895" x="4008438" y="4545013"/>
          <p14:tracePt t="18912" x="3983038" y="4551363"/>
          <p14:tracePt t="18915" x="3841750" y="4570413"/>
          <p14:tracePt t="18924" x="3771900" y="4570413"/>
          <p14:tracePt t="18929" x="3727450" y="4576763"/>
          <p14:tracePt t="18931" x="3683000" y="4583113"/>
          <p14:tracePt t="18936" x="3638550" y="4589463"/>
          <p14:tracePt t="18939" x="3594100" y="4595813"/>
          <p14:tracePt t="18943" x="3549650" y="4608513"/>
          <p14:tracePt t="18947" x="3505200" y="4614863"/>
          <p14:tracePt t="18952" x="3460750" y="4621213"/>
          <p14:tracePt t="18957" x="3414713" y="4627563"/>
          <p14:tracePt t="18961" x="3370263" y="4633913"/>
          <p14:tracePt t="18963" x="3338513" y="4640263"/>
          <p14:tracePt t="18969" x="3300413" y="4646613"/>
          <p14:tracePt t="18974" x="3268663" y="4646613"/>
          <p14:tracePt t="18978" x="3236913" y="4652963"/>
          <p14:tracePt t="18979" x="3205163" y="4652963"/>
          <p14:tracePt t="18983" x="3179763" y="4659313"/>
          <p14:tracePt t="18990" x="3154363" y="4665663"/>
          <p14:tracePt t="18997" x="3128963" y="4672013"/>
          <p14:tracePt t="18998" x="3078163" y="4684713"/>
          <p14:tracePt t="19008" x="3052763" y="4691063"/>
          <p14:tracePt t="19011" x="3046413" y="4697413"/>
          <p14:tracePt t="19013" x="3027363" y="4697413"/>
          <p14:tracePt t="19015" x="3008313" y="4703763"/>
          <p14:tracePt t="19019" x="2995613" y="4716463"/>
          <p14:tracePt t="19025" x="2968625" y="4729163"/>
          <p14:tracePt t="19028" x="2949575" y="4741863"/>
          <p14:tracePt t="19030" x="2930525" y="4754563"/>
          <p14:tracePt t="19033" x="2911475" y="4760913"/>
          <p14:tracePt t="19043" x="2886075" y="4779963"/>
          <p14:tracePt t="19045" x="2867025" y="4786313"/>
          <p14:tracePt t="19047" x="2847975" y="4799013"/>
          <p14:tracePt t="19049" x="2835275" y="4805363"/>
          <p14:tracePt t="19057" x="2816225" y="4818063"/>
          <p14:tracePt t="19060" x="2790825" y="4830763"/>
          <p14:tracePt t="19063" x="2765425" y="4843463"/>
          <p14:tracePt t="19065" x="2740025" y="4856163"/>
          <p14:tracePt t="19073" x="2720975" y="4862513"/>
          <p14:tracePt t="19077" x="2701925" y="4875213"/>
          <p14:tracePt t="19079" x="2670175" y="4887913"/>
          <p14:tracePt t="19081" x="2644775" y="4894263"/>
          <p14:tracePt t="19088" x="2619375" y="4906963"/>
          <p14:tracePt t="19093" x="2581275" y="4913313"/>
          <p14:tracePt t="19095" x="2549525" y="4919663"/>
          <p14:tracePt t="19098" x="2524125" y="4926013"/>
          <p14:tracePt t="19102" x="2497138" y="4940300"/>
          <p14:tracePt t="19109" x="2478088" y="4953000"/>
          <p14:tracePt t="19112" x="2452688" y="4965700"/>
          <p14:tracePt t="19113" x="2427288" y="4978400"/>
          <p14:tracePt t="19117" x="2401888" y="4991100"/>
          <p14:tracePt t="19127" x="2370138" y="5016500"/>
          <p14:tracePt t="19129" x="2357438" y="5029200"/>
          <p14:tracePt t="19133" x="2338388" y="5035550"/>
          <p14:tracePt t="19139" x="2325688" y="5041900"/>
          <p14:tracePt t="19144" x="2312988" y="5048250"/>
          <p14:tracePt t="19147" x="2300288" y="5054600"/>
          <p14:tracePt t="19149" x="2281238" y="5060950"/>
          <p14:tracePt t="19157" x="2268538" y="5067300"/>
          <p14:tracePt t="19160" x="2255838" y="5073650"/>
          <p14:tracePt t="19164" x="2249488" y="5080000"/>
          <p14:tracePt t="19165" x="2236788" y="5092700"/>
          <p14:tracePt t="19174" x="2224088" y="5099050"/>
          <p14:tracePt t="19180" x="2211388" y="5111750"/>
          <p14:tracePt t="19185" x="2211388" y="5118100"/>
          <p14:tracePt t="19190" x="2205038" y="5124450"/>
          <p14:tracePt t="19196" x="2205038" y="5130800"/>
          <p14:tracePt t="19199" x="2205038" y="5137150"/>
          <p14:tracePt t="19939" x="0" y="0"/>
        </p14:tracePtLst>
      </p14:laserTraceLst>
    </p:ext>
    <p:ext uri="{E180D4A7-C9FB-4DFB-919C-405C955672EB}">
      <p14:showEvtLst xmlns:p14="http://schemas.microsoft.com/office/powerpoint/2010/main">
        <p14:playEvt time="17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9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47500" lnSpcReduction="200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098" name="Picture 2" descr="Những loại trái cây tốt cho bà bầu nên ăn trong thai kỳ (2021) ✔️ Cẩm Nang  Tiếng Anh ✔️">
            <a:extLst>
              <a:ext uri="{FF2B5EF4-FFF2-40B4-BE49-F238E27FC236}">
                <a16:creationId xmlns:a16="http://schemas.microsoft.com/office/drawing/2014/main" id="{3098426C-3922-4C10-8295-D0D2D4B9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0" y="546612"/>
            <a:ext cx="2762558" cy="177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0+ hình ảnh hoa đẹp tự nhiên - hinhanhsieudep.net">
            <a:extLst>
              <a:ext uri="{FF2B5EF4-FFF2-40B4-BE49-F238E27FC236}">
                <a16:creationId xmlns:a16="http://schemas.microsoft.com/office/drawing/2014/main" id="{E467BBF4-2021-4904-BEB8-1B2EFA78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10" y="742585"/>
            <a:ext cx="4577752" cy="3040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Những thành phố đầy sắc màu - HG Aviation">
            <a:extLst>
              <a:ext uri="{FF2B5EF4-FFF2-40B4-BE49-F238E27FC236}">
                <a16:creationId xmlns:a16="http://schemas.microsoft.com/office/drawing/2014/main" id="{28D20CAA-5EE1-4B05-8417-9D85052B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092">
            <a:off x="1018348" y="2414698"/>
            <a:ext cx="2990220" cy="2402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Mọi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vật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xung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quanh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chúng</a:t>
            </a:r>
            <a:r>
              <a:rPr lang="en-US" altLang="zh-CN" sz="2800" dirty="0">
                <a:solidFill>
                  <a:srgbClr val="7030A0"/>
                </a:solidFill>
              </a:rPr>
              <a:t> ta </a:t>
            </a:r>
            <a:r>
              <a:rPr lang="en-US" altLang="zh-CN" sz="2800" dirty="0" err="1">
                <a:solidFill>
                  <a:srgbClr val="7030A0"/>
                </a:solidFill>
              </a:rPr>
              <a:t>đều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giúp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cuộc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sống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đẹp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hơn</a:t>
            </a:r>
            <a:r>
              <a:rPr lang="en-US" altLang="zh-CN" sz="2800" dirty="0">
                <a:solidFill>
                  <a:srgbClr val="7030A0"/>
                </a:solidFill>
              </a:rPr>
              <a:t>!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25EE4ADC-1489-455C-92E9-E390A9EA621C}"/>
              </a:ext>
            </a:extLst>
          </p:cNvPr>
          <p:cNvSpPr/>
          <p:nvPr/>
        </p:nvSpPr>
        <p:spPr bwMode="auto">
          <a:xfrm>
            <a:off x="95864" y="84113"/>
            <a:ext cx="5707626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BB2E8-6CF9-4C92-A10A-206F1ABE0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002" y="1443716"/>
            <a:ext cx="2661802" cy="1881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82210F-CBB4-4EE0-8A28-24E210056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96" y="1430615"/>
            <a:ext cx="2623796" cy="1895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8749E-1691-4371-B139-C53DD2CBB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857" y="1443716"/>
            <a:ext cx="2719777" cy="1893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604684" y="3746090"/>
            <a:ext cx="1718187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1: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chính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1D13F-E9E1-421A-B070-A3737D19BE55}"/>
              </a:ext>
            </a:extLst>
          </p:cNvPr>
          <p:cNvSpPr/>
          <p:nvPr/>
        </p:nvSpPr>
        <p:spPr>
          <a:xfrm>
            <a:off x="3502742" y="3742403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nét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trí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E145E9-C990-4796-A0AA-1D0F2866FF16}"/>
              </a:ext>
            </a:extLst>
          </p:cNvPr>
          <p:cNvSpPr/>
          <p:nvPr/>
        </p:nvSpPr>
        <p:spPr>
          <a:xfrm>
            <a:off x="6577781" y="3671434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theo</a:t>
            </a:r>
            <a:r>
              <a:rPr lang="en-US" dirty="0">
                <a:solidFill>
                  <a:srgbClr val="002060"/>
                </a:solidFill>
              </a:rPr>
              <a:t> ý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10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2E76DF89-5AA4-4121-9F13-975EC37ED1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196" y="455034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7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3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654" x="7627938" y="4602163"/>
          <p14:tracePt t="665" x="7627938" y="4608513"/>
          <p14:tracePt t="673" x="7621588" y="4614863"/>
          <p14:tracePt t="678" x="7615238" y="4614863"/>
          <p14:tracePt t="686" x="7608888" y="4621213"/>
          <p14:tracePt t="691" x="7602538" y="4621213"/>
          <p14:tracePt t="701" x="7589838" y="4627563"/>
          <p14:tracePt t="714" x="7583488" y="4627563"/>
          <p14:tracePt t="724" x="7570788" y="4627563"/>
          <p14:tracePt t="728" x="7564438" y="4633913"/>
          <p14:tracePt t="744" x="7551738" y="4633913"/>
          <p14:tracePt t="750" x="7545388" y="4633913"/>
          <p14:tracePt t="757" x="7537450" y="4633913"/>
          <p14:tracePt t="761" x="7531100" y="4633913"/>
          <p14:tracePt t="765" x="7518400" y="4633913"/>
          <p14:tracePt t="776" x="7512050" y="4633913"/>
          <p14:tracePt t="779" x="7505700" y="4633913"/>
          <p14:tracePt t="782" x="7499350" y="4633913"/>
          <p14:tracePt t="786" x="7493000" y="4633913"/>
          <p14:tracePt t="793" x="7473950" y="4633913"/>
          <p14:tracePt t="796" x="7461250" y="4633913"/>
          <p14:tracePt t="800" x="7448550" y="4633913"/>
          <p14:tracePt t="808" x="7435850" y="4633913"/>
          <p14:tracePt t="813" x="7429500" y="4633913"/>
          <p14:tracePt t="816" x="7416800" y="4633913"/>
          <p14:tracePt t="821" x="7397750" y="4633913"/>
          <p14:tracePt t="826" x="7391400" y="4633913"/>
          <p14:tracePt t="832" x="7372350" y="4633913"/>
          <p14:tracePt t="833" x="7353300" y="4633913"/>
          <p14:tracePt t="840" x="7340600" y="4633913"/>
          <p14:tracePt t="843" x="7315200" y="4633913"/>
          <p14:tracePt t="846" x="7289800" y="4633913"/>
          <p14:tracePt t="848" x="7264400" y="4633913"/>
          <p14:tracePt t="852" x="7245350" y="4633913"/>
          <p14:tracePt t="857" x="7219950" y="4633913"/>
          <p14:tracePt t="862" x="7194550" y="4633913"/>
          <p14:tracePt t="863" x="7175500" y="4633913"/>
          <p14:tracePt t="867" x="7156450" y="4633913"/>
          <p14:tracePt t="877" x="7137400" y="4633913"/>
          <p14:tracePt t="880" x="7118350" y="4633913"/>
          <p14:tracePt t="884" x="7099300" y="4633913"/>
          <p14:tracePt t="891" x="7085013" y="4621213"/>
          <p14:tracePt t="895" x="7059613" y="4621213"/>
          <p14:tracePt t="899" x="7040563" y="4614863"/>
          <p14:tracePt t="908" x="7021513" y="4602163"/>
          <p14:tracePt t="911" x="7008813" y="4589463"/>
          <p14:tracePt t="912" x="6989763" y="4576763"/>
          <p14:tracePt t="918" x="6964363" y="4564063"/>
          <p14:tracePt t="932" x="6875463" y="4498975"/>
          <p14:tracePt t="936" x="6837363" y="4479925"/>
          <p14:tracePt t="939" x="6799263" y="4454525"/>
          <p14:tracePt t="941" x="6754813" y="4429125"/>
          <p14:tracePt t="945" x="6704013" y="4416425"/>
          <p14:tracePt t="947" x="6659563" y="4391025"/>
          <p14:tracePt t="952" x="6613525" y="4378325"/>
          <p14:tracePt t="957" x="6556375" y="4352925"/>
          <p14:tracePt t="962" x="6511925" y="4340225"/>
          <p14:tracePt t="964" x="6461125" y="4321175"/>
          <p14:tracePt t="966" x="6410325" y="4308475"/>
          <p14:tracePt t="971" x="6353175" y="4283075"/>
          <p14:tracePt t="975" x="6283325" y="4257675"/>
          <p14:tracePt t="979" x="6207125" y="4232275"/>
          <p14:tracePt t="981" x="6129338" y="4200525"/>
          <p14:tracePt t="986" x="6053138" y="4162425"/>
          <p14:tracePt t="990" x="5964238" y="4130675"/>
          <p14:tracePt t="995" x="5868988" y="4092575"/>
          <p14:tracePt t="998" x="5741988" y="4040188"/>
          <p14:tracePt t="1002" x="5581650" y="3989388"/>
          <p14:tracePt t="1006" x="5422900" y="3932238"/>
          <p14:tracePt t="1012" x="5249863" y="3875088"/>
          <p14:tracePt t="1016" x="5072063" y="3811588"/>
          <p14:tracePt t="1017" x="4894263" y="3754438"/>
          <p14:tracePt t="1022" x="4695825" y="3678238"/>
          <p14:tracePt t="1027" x="4473575" y="3600450"/>
          <p14:tracePt t="1030" x="4249738" y="3524250"/>
          <p14:tracePt t="1034" x="4033838" y="3448050"/>
          <p14:tracePt t="1038" x="3810000" y="3384550"/>
          <p14:tracePt t="1043" x="3594100" y="3314700"/>
          <p14:tracePt t="1046" x="3382963" y="3270250"/>
          <p14:tracePt t="1050" x="3167063" y="3219450"/>
          <p14:tracePt t="1055" x="2982913" y="3179763"/>
          <p14:tracePt t="1058" x="2771775" y="3141663"/>
          <p14:tracePt t="1064" x="2562225" y="3109913"/>
          <p14:tracePt t="1065" x="2351088" y="3071813"/>
          <p14:tracePt t="1073" x="2141538" y="3033713"/>
          <p14:tracePt t="1078" x="1746250" y="2963863"/>
          <p14:tracePt t="1081" x="1554163" y="2913063"/>
          <p14:tracePt t="1090" x="1382713" y="2868613"/>
          <p14:tracePt t="1091" x="1204913" y="2824163"/>
          <p14:tracePt t="1094" x="1031875" y="2771775"/>
          <p14:tracePt t="1097" x="860425" y="2714625"/>
          <p14:tracePt t="1102" x="701675" y="2657475"/>
          <p14:tracePt t="1112" x="376238" y="2524125"/>
          <p14:tracePt t="1114" x="236538" y="2454275"/>
          <p14:tracePt t="1117" x="88900" y="2378075"/>
          <p14:tracePt t="1772" x="69850" y="3575050"/>
          <p14:tracePt t="1774" x="114300" y="3632200"/>
          <p14:tracePt t="1779" x="152400" y="3690938"/>
          <p14:tracePt t="1781" x="196850" y="3748088"/>
          <p14:tracePt t="1790" x="236538" y="3798888"/>
          <p14:tracePt t="1793" x="280988" y="3849688"/>
          <p14:tracePt t="1795" x="312738" y="3894138"/>
          <p14:tracePt t="1797" x="344488" y="3944938"/>
          <p14:tracePt t="1802" x="369888" y="3983038"/>
          <p14:tracePt t="1808" x="401638" y="4027488"/>
          <p14:tracePt t="1812" x="433388" y="4065588"/>
          <p14:tracePt t="1814" x="458788" y="4105275"/>
          <p14:tracePt t="1818" x="477838" y="4149725"/>
          <p14:tracePt t="1823" x="503238" y="4187825"/>
          <p14:tracePt t="1828" x="522288" y="4225925"/>
          <p14:tracePt t="1831" x="547688" y="4264025"/>
          <p14:tracePt t="1834" x="566738" y="4302125"/>
          <p14:tracePt t="1841" x="592138" y="4340225"/>
          <p14:tracePt t="1844" x="623888" y="4378325"/>
          <p14:tracePt t="1846" x="642938" y="4403725"/>
          <p14:tracePt t="1849" x="674688" y="4441825"/>
          <p14:tracePt t="1861" x="739775" y="4525963"/>
          <p14:tracePt t="1864" x="752475" y="4551363"/>
          <p14:tracePt t="1868" x="771525" y="4583113"/>
          <p14:tracePt t="1875" x="784225" y="4595813"/>
          <p14:tracePt t="1877" x="796925" y="4621213"/>
          <p14:tracePt t="1880" x="815975" y="4652963"/>
          <p14:tracePt t="1885" x="828675" y="4678363"/>
          <p14:tracePt t="1890" x="841375" y="4703763"/>
          <p14:tracePt t="1893" x="854075" y="4722813"/>
          <p14:tracePt t="1896" x="866775" y="4741863"/>
          <p14:tracePt t="1900" x="879475" y="4754563"/>
          <p14:tracePt t="1911" x="904875" y="4799013"/>
          <p14:tracePt t="1913" x="923925" y="4818063"/>
          <p14:tracePt t="1916" x="936625" y="4843463"/>
          <p14:tracePt t="1922" x="949325" y="4862513"/>
          <p14:tracePt t="1927" x="949325" y="4881563"/>
          <p14:tracePt t="1929" x="962025" y="4894263"/>
          <p14:tracePt t="1931" x="968375" y="4906963"/>
          <p14:tracePt t="1940" x="974725" y="4919663"/>
          <p14:tracePt t="1944" x="993775" y="4959350"/>
          <p14:tracePt t="1949" x="1000125" y="4965700"/>
          <p14:tracePt t="1952" x="1006475" y="4978400"/>
          <p14:tracePt t="1957" x="1006475" y="4991100"/>
          <p14:tracePt t="1962" x="1006475" y="4997450"/>
          <p14:tracePt t="1964" x="1006475" y="5010150"/>
          <p14:tracePt t="1968" x="1012825" y="5022850"/>
          <p14:tracePt t="1975" x="1019175" y="5029200"/>
          <p14:tracePt t="1977" x="1025525" y="5035550"/>
          <p14:tracePt t="1980" x="1025525" y="5041900"/>
          <p14:tracePt t="1984" x="1031875" y="5041900"/>
          <p14:tracePt t="1989" x="1031875" y="5054600"/>
          <p14:tracePt t="1993" x="1031875" y="5060950"/>
          <p14:tracePt t="2000" x="1038225" y="5060950"/>
          <p14:tracePt t="2006" x="1044575" y="5067300"/>
          <p14:tracePt t="2011" x="1044575" y="5073650"/>
          <p14:tracePt t="2028" x="1044575" y="5080000"/>
          <p14:tracePt t="2038" x="1044575" y="5086350"/>
          <p14:tracePt t="2047" x="1044575" y="5092700"/>
          <p14:tracePt t="2050" x="1044575" y="5099050"/>
          <p14:tracePt t="2057" x="1044575" y="5105400"/>
          <p14:tracePt t="2063" x="1044575" y="5111750"/>
          <p14:tracePt t="2079" x="1044575" y="5118100"/>
          <p14:tracePt t="2081" x="1044575" y="5124450"/>
          <p14:tracePt t="2114" x="1044575" y="5137150"/>
          <p14:tracePt t="58640" x="1114425" y="5130800"/>
          <p14:tracePt t="58648" x="1120775" y="5118100"/>
          <p14:tracePt t="58652" x="1120775" y="5105400"/>
          <p14:tracePt t="58660" x="1120775" y="5099050"/>
          <p14:tracePt t="58672" x="1127125" y="5086350"/>
          <p14:tracePt t="58676" x="1127125" y="5080000"/>
          <p14:tracePt t="58680" x="1127125" y="5073650"/>
          <p14:tracePt t="58687" x="1133475" y="5067300"/>
          <p14:tracePt t="58692" x="1133475" y="5060950"/>
          <p14:tracePt t="58695" x="1133475" y="5048250"/>
          <p14:tracePt t="58703" x="1139825" y="5041900"/>
          <p14:tracePt t="58708" x="1139825" y="5029200"/>
          <p14:tracePt t="58712" x="1139825" y="5016500"/>
          <p14:tracePt t="58718" x="1139825" y="5010150"/>
          <p14:tracePt t="58723" x="1147763" y="4991100"/>
          <p14:tracePt t="58725" x="1147763" y="4984750"/>
          <p14:tracePt t="58728" x="1147763" y="4972050"/>
          <p14:tracePt t="58732" x="1154113" y="4965700"/>
          <p14:tracePt t="58741" x="1154113" y="4953000"/>
          <p14:tracePt t="58744" x="1160463" y="4940300"/>
          <p14:tracePt t="58748" x="1160463" y="4933950"/>
          <p14:tracePt t="58755" x="1160463" y="4926013"/>
          <p14:tracePt t="58758" x="1160463" y="4919663"/>
          <p14:tracePt t="58761" x="1166813" y="4913313"/>
          <p14:tracePt t="58769" x="1166813" y="4900613"/>
          <p14:tracePt t="58773" x="1166813" y="4894263"/>
          <p14:tracePt t="58780" x="1166813" y="4887913"/>
          <p14:tracePt t="58787" x="1166813" y="4881563"/>
          <p14:tracePt t="58792" x="1166813" y="4868863"/>
          <p14:tracePt t="58794" x="1173163" y="4856163"/>
          <p14:tracePt t="58798" x="1179513" y="4856163"/>
          <p14:tracePt t="58803" x="1179513" y="4843463"/>
          <p14:tracePt t="58807" x="1179513" y="4830763"/>
          <p14:tracePt t="58810" x="1185863" y="4818063"/>
          <p14:tracePt t="58814" x="1185863" y="4805363"/>
          <p14:tracePt t="58820" x="1192213" y="4786313"/>
          <p14:tracePt t="58823" x="1198563" y="4773613"/>
          <p14:tracePt t="58826" x="1198563" y="4748213"/>
          <p14:tracePt t="58830" x="1204913" y="4729163"/>
          <p14:tracePt t="58837" x="1204913" y="4703763"/>
          <p14:tracePt t="58840" x="1204913" y="4691063"/>
          <p14:tracePt t="58843" x="1211263" y="4665663"/>
          <p14:tracePt t="58845" x="1217613" y="4640263"/>
          <p14:tracePt t="58852" x="1217613" y="4621213"/>
          <p14:tracePt t="58858" x="1217613" y="4602163"/>
          <p14:tracePt t="58860" x="1217613" y="4576763"/>
          <p14:tracePt t="58862" x="1217613" y="4551363"/>
          <p14:tracePt t="58870" x="1217613" y="4525963"/>
          <p14:tracePt t="58874" x="1217613" y="4506913"/>
          <p14:tracePt t="58875" x="1223963" y="4479925"/>
          <p14:tracePt t="58877" x="1223963" y="4467225"/>
          <p14:tracePt t="58882" x="1223963" y="4441825"/>
          <p14:tracePt t="58887" x="1223963" y="4429125"/>
          <p14:tracePt t="58892" x="1223963" y="4416425"/>
          <p14:tracePt t="58894" x="1223963" y="4410075"/>
          <p14:tracePt t="58898" x="1223963" y="4391025"/>
          <p14:tracePt t="58909" x="1223963" y="4371975"/>
          <p14:tracePt t="58911" x="1223963" y="4352925"/>
          <p14:tracePt t="58914" x="1223963" y="4340225"/>
          <p14:tracePt t="58924" x="1223963" y="4321175"/>
          <p14:tracePt t="58926" x="1223963" y="4314825"/>
          <p14:tracePt t="58930" x="1223963" y="4308475"/>
          <p14:tracePt t="58940" x="1223963" y="4295775"/>
          <p14:tracePt t="58942" x="1223963" y="4289425"/>
          <p14:tracePt t="58945" x="1223963" y="4276725"/>
          <p14:tracePt t="58958" x="1223963" y="4264025"/>
          <p14:tracePt t="58962" x="1223963" y="4251325"/>
          <p14:tracePt t="58971" x="1223963" y="4244975"/>
          <p14:tracePt t="58974" x="1223963" y="4232275"/>
          <p14:tracePt t="58990" x="1223963" y="4225925"/>
          <p14:tracePt t="58992" x="1223963" y="4219575"/>
          <p14:tracePt t="58995" x="1223963" y="4213225"/>
          <p14:tracePt t="59005" x="1223963" y="4206875"/>
          <p14:tracePt t="59007" x="1223963" y="4200525"/>
          <p14:tracePt t="59011" x="1223963" y="4194175"/>
          <p14:tracePt t="59020" x="1223963" y="4181475"/>
          <p14:tracePt t="59024" x="1223963" y="4168775"/>
          <p14:tracePt t="59027" x="1217613" y="4156075"/>
          <p14:tracePt t="59032" x="1217613" y="4149725"/>
          <p14:tracePt t="59037" x="1211263" y="4130675"/>
          <p14:tracePt t="59041" x="1211263" y="4124325"/>
          <p14:tracePt t="59045" x="1211263" y="4111625"/>
          <p14:tracePt t="59048" x="1211263" y="4092575"/>
          <p14:tracePt t="59057" x="1204913" y="4073525"/>
          <p14:tracePt t="59061" x="1204913" y="4052888"/>
          <p14:tracePt t="59064" x="1198563" y="4033838"/>
          <p14:tracePt t="59069" x="1192213" y="4027488"/>
          <p14:tracePt t="59073" x="1192213" y="4021138"/>
          <p14:tracePt t="59076" x="1192213" y="4014788"/>
          <p14:tracePt t="59081" x="1192213" y="4002088"/>
          <p14:tracePt t="59087" x="1192213" y="3983038"/>
          <p14:tracePt t="59091" x="1192213" y="3957638"/>
          <p14:tracePt t="59092" x="1192213" y="3944938"/>
          <p14:tracePt t="59096" x="1179513" y="3925888"/>
          <p14:tracePt t="59103" x="1179513" y="3913188"/>
          <p14:tracePt t="59106" x="1179513" y="3906838"/>
          <p14:tracePt t="59110" x="1173163" y="3887788"/>
          <p14:tracePt t="59112" x="1166813" y="3862388"/>
          <p14:tracePt t="59120" x="1160463" y="3849688"/>
          <p14:tracePt t="59124" x="1160463" y="3843338"/>
          <p14:tracePt t="59126" x="1154113" y="3824288"/>
          <p14:tracePt t="59128" x="1154113" y="3817938"/>
          <p14:tracePt t="59132" x="1147763" y="3792538"/>
          <p14:tracePt t="59138" x="1133475" y="3779838"/>
          <p14:tracePt t="59143" x="1133475" y="3767138"/>
          <p14:tracePt t="59145" x="1127125" y="3754438"/>
          <p14:tracePt t="59147" x="1127125" y="3741738"/>
          <p14:tracePt t="59153" x="1127125" y="3722688"/>
          <p14:tracePt t="59157" x="1114425" y="3703638"/>
          <p14:tracePt t="59162" x="1114425" y="3684588"/>
          <p14:tracePt t="59173" x="1108075" y="3665538"/>
          <p14:tracePt t="59175" x="1108075" y="3652838"/>
          <p14:tracePt t="59178" x="1101725" y="3638550"/>
          <p14:tracePt t="59185" x="1101725" y="3625850"/>
          <p14:tracePt t="59190" x="1101725" y="3613150"/>
          <p14:tracePt t="59192" x="1101725" y="3600450"/>
          <p14:tracePt t="59194" x="1101725" y="3587750"/>
          <p14:tracePt t="59200" x="1095375" y="3568700"/>
          <p14:tracePt t="59206" x="1095375" y="3562350"/>
          <p14:tracePt t="59208" x="1095375" y="3549650"/>
          <p14:tracePt t="59210" x="1095375" y="3543300"/>
          <p14:tracePt t="59214" x="1095375" y="3536950"/>
          <p14:tracePt t="59220" x="1095375" y="3530600"/>
          <p14:tracePt t="59227" x="1095375" y="3511550"/>
          <p14:tracePt t="59230" x="1095375" y="3505200"/>
          <p14:tracePt t="59240" x="1095375" y="3498850"/>
          <p14:tracePt t="59242" x="1095375" y="3486150"/>
          <p14:tracePt t="59246" x="1095375" y="3479800"/>
          <p14:tracePt t="59252" x="1095375" y="3473450"/>
          <p14:tracePt t="59257" x="1095375" y="3467100"/>
          <p14:tracePt t="59261" x="1095375" y="3454400"/>
          <p14:tracePt t="59270" x="1095375" y="3448050"/>
          <p14:tracePt t="59274" x="1095375" y="3435350"/>
          <p14:tracePt t="59278" x="1095375" y="3422650"/>
          <p14:tracePt t="59286" x="1095375" y="3409950"/>
          <p14:tracePt t="59291" x="1095375" y="3397250"/>
          <p14:tracePt t="59294" x="1095375" y="3384550"/>
          <p14:tracePt t="59298" x="1095375" y="3371850"/>
          <p14:tracePt t="59306" x="1095375" y="3365500"/>
          <p14:tracePt t="59308" x="1095375" y="3346450"/>
          <p14:tracePt t="59310" x="1101725" y="3327400"/>
          <p14:tracePt t="59314" x="1108075" y="3321050"/>
          <p14:tracePt t="59320" x="1114425" y="3308350"/>
          <p14:tracePt t="59325" x="1120775" y="3276600"/>
          <p14:tracePt t="59328" x="1127125" y="3263900"/>
          <p14:tracePt t="59335" x="1133475" y="3251200"/>
          <p14:tracePt t="59336" x="1139825" y="3238500"/>
          <p14:tracePt t="59341" x="1147763" y="3232150"/>
          <p14:tracePt t="59344" x="1154113" y="3219450"/>
          <p14:tracePt t="59348" x="1154113" y="3205163"/>
          <p14:tracePt t="59355" x="1160463" y="3186113"/>
          <p14:tracePt t="59357" x="1160463" y="3179763"/>
          <p14:tracePt t="59360" x="1166813" y="3167063"/>
          <p14:tracePt t="59365" x="1166813" y="3154363"/>
          <p14:tracePt t="59372" x="1173163" y="3148013"/>
          <p14:tracePt t="59374" x="1179513" y="3135313"/>
          <p14:tracePt t="59379" x="1185863" y="3122613"/>
          <p14:tracePt t="59382" x="1185863" y="3116263"/>
          <p14:tracePt t="59387" x="1192213" y="3103563"/>
          <p14:tracePt t="59391" x="1198563" y="3084513"/>
          <p14:tracePt t="59392" x="1198563" y="3078163"/>
          <p14:tracePt t="59395" x="1198563" y="3065463"/>
          <p14:tracePt t="59403" x="1198563" y="3046413"/>
          <p14:tracePt t="59407" x="1198563" y="3033713"/>
          <p14:tracePt t="59409" x="1204913" y="3021013"/>
          <p14:tracePt t="59412" x="1211263" y="3008313"/>
          <p14:tracePt t="59420" x="1217613" y="2995613"/>
          <p14:tracePt t="59424" x="1217613" y="2982913"/>
          <p14:tracePt t="59426" x="1217613" y="2970213"/>
          <p14:tracePt t="59428" x="1217613" y="2957513"/>
          <p14:tracePt t="59437" x="1223963" y="2938463"/>
          <p14:tracePt t="59440" x="1223963" y="2925763"/>
          <p14:tracePt t="59442" x="1223963" y="2919413"/>
          <p14:tracePt t="59444" x="1223963" y="2906713"/>
          <p14:tracePt t="59448" x="1223963" y="2894013"/>
          <p14:tracePt t="59456" x="1223963" y="2887663"/>
          <p14:tracePt t="59458" x="1223963" y="2874963"/>
          <p14:tracePt t="59460" x="1223963" y="2868613"/>
          <p14:tracePt t="59464" x="1223963" y="2855913"/>
          <p14:tracePt t="59470" x="1223963" y="2843213"/>
          <p14:tracePt t="59476" x="1223963" y="2836863"/>
          <p14:tracePt t="59487" x="1223963" y="2830513"/>
          <p14:tracePt t="59490" x="1223963" y="2824163"/>
          <p14:tracePt t="59502" x="1223963" y="2817813"/>
          <p14:tracePt t="59954" x="1223963" y="2798763"/>
          <p14:tracePt t="59957" x="1223963" y="2784475"/>
          <p14:tracePt t="59960" x="1223963" y="2765425"/>
          <p14:tracePt t="59965" x="1223963" y="2752725"/>
          <p14:tracePt t="59971" x="1223963" y="2740025"/>
          <p14:tracePt t="59973" x="1223963" y="2720975"/>
          <p14:tracePt t="59976" x="1217613" y="2695575"/>
          <p14:tracePt t="59981" x="1217613" y="2670175"/>
          <p14:tracePt t="59986" x="1211263" y="2651125"/>
          <p14:tracePt t="59990" x="1211263" y="2625725"/>
          <p14:tracePt t="59992" x="1211263" y="2600325"/>
          <p14:tracePt t="59996" x="1211263" y="2574925"/>
          <p14:tracePt t="60002" x="1211263" y="2562225"/>
          <p14:tracePt t="60006" x="1211263" y="2536825"/>
          <p14:tracePt t="60007" x="1211263" y="2517775"/>
          <p14:tracePt t="60012" x="1211263" y="2511425"/>
          <p14:tracePt t="60015" x="1211263" y="2486025"/>
          <p14:tracePt t="60018" x="1211263" y="2466975"/>
          <p14:tracePt t="60023" x="1211263" y="2454275"/>
          <p14:tracePt t="60026" x="1211263" y="2435225"/>
          <p14:tracePt t="60031" x="1211263" y="2422525"/>
          <p14:tracePt t="60035" x="1211263" y="2409825"/>
          <p14:tracePt t="60040" x="1211263" y="2390775"/>
          <p14:tracePt t="60043" x="1211263" y="2371725"/>
          <p14:tracePt t="60046" x="1211263" y="2359025"/>
          <p14:tracePt t="60056" x="1211263" y="2319338"/>
          <p14:tracePt t="60058" x="1211263" y="2306638"/>
          <p14:tracePt t="60062" x="1211263" y="2293938"/>
          <p14:tracePt t="60070" x="1211263" y="2274888"/>
          <p14:tracePt t="60072" x="1211263" y="2268538"/>
          <p14:tracePt t="60074" x="1211263" y="2255838"/>
          <p14:tracePt t="60079" x="1217613" y="2236788"/>
          <p14:tracePt t="60087" x="1217613" y="2230438"/>
          <p14:tracePt t="60089" x="1217613" y="2217738"/>
          <p14:tracePt t="60091" x="1217613" y="2211388"/>
          <p14:tracePt t="60094" x="1217613" y="2192338"/>
          <p14:tracePt t="60101" x="1217613" y="2179638"/>
          <p14:tracePt t="60105" x="1223963" y="2173288"/>
          <p14:tracePt t="60107" x="1223963" y="2160588"/>
          <p14:tracePt t="60110" x="1223963" y="2154238"/>
          <p14:tracePt t="60457" x="1223963" y="2160588"/>
          <p14:tracePt t="60462" x="1223963" y="2173288"/>
          <p14:tracePt t="60467" x="1223963" y="2185988"/>
          <p14:tracePt t="60470" x="1223963" y="2192338"/>
          <p14:tracePt t="60474" x="1223963" y="2205038"/>
          <p14:tracePt t="60478" x="1223963" y="2211388"/>
          <p14:tracePt t="60485" x="1223963" y="2217738"/>
          <p14:tracePt t="60489" x="1223963" y="2224088"/>
          <p14:tracePt t="60491" x="1223963" y="2230438"/>
          <p14:tracePt t="60495" x="1223963" y="2236788"/>
          <p14:tracePt t="60503" x="1223963" y="2249488"/>
          <p14:tracePt t="60506" x="1223963" y="2255838"/>
          <p14:tracePt t="60511" x="1223963" y="2262188"/>
          <p14:tracePt t="60518" x="1223963" y="2268538"/>
          <p14:tracePt t="60524" x="1223963" y="2281238"/>
          <p14:tracePt t="60527" x="1223963" y="2287588"/>
          <p14:tracePt t="60537" x="1223963" y="2306638"/>
          <p14:tracePt t="60544" x="1223963" y="2312988"/>
          <p14:tracePt t="60555" x="1223963" y="2325688"/>
          <p14:tracePt t="60557" x="1230313" y="2338388"/>
          <p14:tracePt t="60560" x="1230313" y="2344738"/>
          <p14:tracePt t="60571" x="1236663" y="2351088"/>
          <p14:tracePt t="60574" x="1236663" y="2365375"/>
          <p14:tracePt t="60576" x="1236663" y="2384425"/>
          <p14:tracePt t="60581" x="1236663" y="2397125"/>
          <p14:tracePt t="60587" x="1236663" y="2403475"/>
          <p14:tracePt t="60591" x="1236663" y="2416175"/>
          <p14:tracePt t="60593" x="1243013" y="2428875"/>
          <p14:tracePt t="60596" x="1243013" y="2435225"/>
          <p14:tracePt t="60602" x="1249363" y="2441575"/>
          <p14:tracePt t="60606" x="1249363" y="2454275"/>
          <p14:tracePt t="60612" x="1249363" y="2460625"/>
          <p14:tracePt t="60618" x="1255713" y="2473325"/>
          <p14:tracePt t="60622" x="1255713" y="2479675"/>
          <p14:tracePt t="60624" x="1262063" y="2492375"/>
          <p14:tracePt t="60635" x="1262063" y="2498725"/>
          <p14:tracePt t="60638" x="1262063" y="2511425"/>
          <p14:tracePt t="60640" x="1262063" y="2524125"/>
          <p14:tracePt t="60644" x="1268413" y="2524125"/>
          <p14:tracePt t="60652" x="1268413" y="2530475"/>
          <p14:tracePt t="60656" x="1281113" y="2549525"/>
          <p14:tracePt t="60660" x="1281113" y="2562225"/>
          <p14:tracePt t="60667" x="1287463" y="2574925"/>
          <p14:tracePt t="60672" x="1293813" y="2587625"/>
          <p14:tracePt t="60675" x="1300163" y="2593975"/>
          <p14:tracePt t="60685" x="1306513" y="2606675"/>
          <p14:tracePt t="60689" x="1312863" y="2619375"/>
          <p14:tracePt t="60691" x="1319213" y="2619375"/>
          <p14:tracePt t="60694" x="1319213" y="2625725"/>
          <p14:tracePt t="60701" x="1325563" y="2632075"/>
          <p14:tracePt t="60706" x="1338263" y="2638425"/>
          <p14:tracePt t="60717" x="1338263" y="2651125"/>
          <p14:tracePt t="60718" x="1344613" y="2657475"/>
          <p14:tracePt t="60725" x="1350963" y="2663825"/>
          <p14:tracePt t="60731" x="1357313" y="2670175"/>
          <p14:tracePt t="60737" x="1357313" y="2676525"/>
          <p14:tracePt t="60742" x="1363663" y="2676525"/>
          <p14:tracePt t="60745" x="1370013" y="2682875"/>
          <p14:tracePt t="60752" x="1376363" y="2689225"/>
          <p14:tracePt t="60762" x="1389063" y="2701925"/>
          <p14:tracePt t="60772" x="1395413" y="2708275"/>
          <p14:tracePt t="60778" x="1408113" y="2714625"/>
          <p14:tracePt t="60785" x="1408113" y="2720975"/>
          <p14:tracePt t="60788" x="1414463" y="2727325"/>
          <p14:tracePt t="60791" x="1420813" y="2727325"/>
          <p14:tracePt t="60794" x="1420813" y="2733675"/>
          <p14:tracePt t="60802" x="1427163" y="2733675"/>
          <p14:tracePt t="60806" x="1439863" y="2740025"/>
          <p14:tracePt t="60816" x="1452563" y="2746375"/>
          <p14:tracePt t="60818" x="1465263" y="2752725"/>
          <p14:tracePt t="60826" x="1477963" y="2759075"/>
          <p14:tracePt t="60835" x="1484313" y="2765425"/>
          <p14:tracePt t="60839" x="1497013" y="2765425"/>
          <p14:tracePt t="60842" x="1503363" y="2771775"/>
          <p14:tracePt t="60852" x="1516063" y="2778125"/>
          <p14:tracePt t="60855" x="1528763" y="2784475"/>
          <p14:tracePt t="60860" x="1541463" y="2792413"/>
          <p14:tracePt t="60866" x="1554163" y="2798763"/>
          <p14:tracePt t="60868" x="1560513" y="2798763"/>
          <p14:tracePt t="60875" x="1573213" y="2805113"/>
          <p14:tracePt t="60876" x="1579563" y="2811463"/>
          <p14:tracePt t="60881" x="1585913" y="2817813"/>
          <p14:tracePt t="60887" x="1598613" y="2824163"/>
          <p14:tracePt t="60890" x="1612900" y="2830513"/>
          <p14:tracePt t="60891" x="1619250" y="2830513"/>
          <p14:tracePt t="60896" x="1638300" y="2836863"/>
          <p14:tracePt t="60902" x="1657350" y="2843213"/>
          <p14:tracePt t="60906" x="1676400" y="2849563"/>
          <p14:tracePt t="60907" x="1682750" y="2855913"/>
          <p14:tracePt t="60911" x="1701800" y="2862263"/>
          <p14:tracePt t="60917" x="1720850" y="2862263"/>
          <p14:tracePt t="60923" x="1733550" y="2868613"/>
          <p14:tracePt t="60926" x="1752600" y="2868613"/>
          <p14:tracePt t="60928" x="1765300" y="2874963"/>
          <p14:tracePt t="60937" x="1790700" y="2881313"/>
          <p14:tracePt t="60940" x="1803400" y="2881313"/>
          <p14:tracePt t="60944" x="1809750" y="2881313"/>
          <p14:tracePt t="60955" x="1828800" y="2881313"/>
          <p14:tracePt t="60956" x="1835150" y="2881313"/>
          <p14:tracePt t="60960" x="1847850" y="2881313"/>
          <p14:tracePt t="60968" x="1860550" y="2881313"/>
          <p14:tracePt t="60973" x="1873250" y="2881313"/>
          <p14:tracePt t="60975" x="1879600" y="2881313"/>
          <p14:tracePt t="60981" x="1885950" y="2881313"/>
          <p14:tracePt t="60987" x="1898650" y="2881313"/>
          <p14:tracePt t="60989" x="1905000" y="2881313"/>
          <p14:tracePt t="60991" x="1917700" y="2881313"/>
          <p14:tracePt t="60997" x="1924050" y="2881313"/>
          <p14:tracePt t="61006" x="1943100" y="2881313"/>
          <p14:tracePt t="61008" x="1949450" y="2881313"/>
          <p14:tracePt t="61011" x="1955800" y="2881313"/>
          <p14:tracePt t="61018" x="1962150" y="2881313"/>
          <p14:tracePt t="61022" x="1987550" y="2881313"/>
          <p14:tracePt t="61026" x="2000250" y="2881313"/>
          <p14:tracePt t="61031" x="2012950" y="2881313"/>
          <p14:tracePt t="61036" x="2019300" y="2881313"/>
          <p14:tracePt t="61039" x="2032000" y="2881313"/>
          <p14:tracePt t="61041" x="2044700" y="2881313"/>
          <p14:tracePt t="61046" x="2051050" y="2881313"/>
          <p14:tracePt t="61052" x="2065338" y="2881313"/>
          <p14:tracePt t="61056" x="2071688" y="2881313"/>
          <p14:tracePt t="61057" x="2090738" y="2881313"/>
          <p14:tracePt t="61062" x="2103438" y="2881313"/>
          <p14:tracePt t="61067" x="2109788" y="2881313"/>
          <p14:tracePt t="61072" x="2122488" y="2881313"/>
          <p14:tracePt t="61074" x="2128838" y="2881313"/>
          <p14:tracePt t="61085" x="2135188" y="2881313"/>
          <p14:tracePt t="61089" x="2141538" y="2881313"/>
          <p14:tracePt t="61091" x="2147888" y="2881313"/>
          <p14:tracePt t="61094" x="2154238" y="2881313"/>
          <p14:tracePt t="61101" x="2160588" y="2881313"/>
          <p14:tracePt t="61110" x="2173288" y="2881313"/>
          <p14:tracePt t="61117" x="2185988" y="2881313"/>
          <p14:tracePt t="61123" x="2192338" y="2881313"/>
          <p14:tracePt t="61126" x="2198688" y="2881313"/>
          <p14:tracePt t="61131" x="2205038" y="2881313"/>
          <p14:tracePt t="61139" x="2217738" y="2881313"/>
          <p14:tracePt t="61141" x="2224088" y="2881313"/>
          <p14:tracePt t="61146" x="2230438" y="2881313"/>
          <p14:tracePt t="61151" x="2243138" y="2881313"/>
          <p14:tracePt t="61158" x="2262188" y="2881313"/>
          <p14:tracePt t="61162" x="2281238" y="2881313"/>
          <p14:tracePt t="61168" x="2300288" y="2874963"/>
          <p14:tracePt t="61172" x="2319338" y="2868613"/>
          <p14:tracePt t="61174" x="2325688" y="2862263"/>
          <p14:tracePt t="61177" x="2344738" y="2855913"/>
          <p14:tracePt t="61185" x="2363788" y="2849563"/>
          <p14:tracePt t="61189" x="2382838" y="2843213"/>
          <p14:tracePt t="61191" x="2401888" y="2836863"/>
          <p14:tracePt t="61194" x="2414588" y="2830513"/>
          <p14:tracePt t="61203" x="2433638" y="2824163"/>
          <p14:tracePt t="61206" x="2452688" y="2817813"/>
          <p14:tracePt t="61207" x="2478088" y="2798763"/>
          <p14:tracePt t="61212" x="2490788" y="2792413"/>
          <p14:tracePt t="61218" x="2503488" y="2784475"/>
          <p14:tracePt t="61223" x="2517775" y="2778125"/>
          <p14:tracePt t="61225" x="2530475" y="2771775"/>
          <p14:tracePt t="61228" x="2549525" y="2765425"/>
          <p14:tracePt t="61232" x="2562225" y="2752725"/>
          <p14:tracePt t="61237" x="2562225" y="2746375"/>
          <p14:tracePt t="61241" x="2574925" y="2740025"/>
          <p14:tracePt t="61244" x="2587625" y="2727325"/>
          <p14:tracePt t="61254" x="2600325" y="2720975"/>
          <p14:tracePt t="61256" x="2606675" y="2708275"/>
          <p14:tracePt t="61260" x="2613025" y="2701925"/>
          <p14:tracePt t="61265" x="2619375" y="2701925"/>
          <p14:tracePt t="61268" x="2619375" y="2695575"/>
          <p14:tracePt t="61272" x="2625725" y="2689225"/>
          <p14:tracePt t="61276" x="2632075" y="2682875"/>
          <p14:tracePt t="61281" x="2638425" y="2670175"/>
          <p14:tracePt t="61285" x="2638425" y="2663825"/>
          <p14:tracePt t="61289" x="2644775" y="2657475"/>
          <p14:tracePt t="61292" x="2644775" y="2651125"/>
          <p14:tracePt t="61299" x="2651125" y="2638425"/>
          <p14:tracePt t="61301" x="2657475" y="2625725"/>
          <p14:tracePt t="61305" x="2663825" y="2619375"/>
          <p14:tracePt t="61309" x="2670175" y="2606675"/>
          <p14:tracePt t="61311" x="2676525" y="2593975"/>
          <p14:tracePt t="61316" x="2676525" y="2587625"/>
          <p14:tracePt t="61322" x="2676525" y="2574925"/>
          <p14:tracePt t="61325" x="2682875" y="2562225"/>
          <p14:tracePt t="61335" x="2689225" y="2555875"/>
          <p14:tracePt t="61340" x="2689225" y="2543175"/>
          <p14:tracePt t="61344" x="2695575" y="2536825"/>
          <p14:tracePt t="61355" x="2695575" y="2524125"/>
          <p14:tracePt t="61356" x="2695575" y="2517775"/>
          <p14:tracePt t="61360" x="2695575" y="2511425"/>
          <p14:tracePt t="61369" x="2695575" y="2505075"/>
          <p14:tracePt t="61372" x="2701925" y="2492375"/>
          <p14:tracePt t="61376" x="2701925" y="2479675"/>
          <p14:tracePt t="61381" x="2701925" y="2473325"/>
          <p14:tracePt t="61387" x="2701925" y="2460625"/>
          <p14:tracePt t="61389" x="2701925" y="2454275"/>
          <p14:tracePt t="61391" x="2701925" y="2441575"/>
          <p14:tracePt t="61394" x="2701925" y="2428875"/>
          <p14:tracePt t="61405" x="2701925" y="2409825"/>
          <p14:tracePt t="61406" x="2701925" y="2397125"/>
          <p14:tracePt t="61410" x="2701925" y="2384425"/>
          <p14:tracePt t="61419" x="2701925" y="2365375"/>
          <p14:tracePt t="61421" x="2701925" y="2351088"/>
          <p14:tracePt t="61422" x="2701925" y="2338388"/>
          <p14:tracePt t="61425" x="2701925" y="2325688"/>
          <p14:tracePt t="61431" x="2701925" y="2319338"/>
          <p14:tracePt t="61437" x="2701925" y="2300288"/>
          <p14:tracePt t="61441" x="2701925" y="2255838"/>
          <p14:tracePt t="61446" x="2701925" y="2230438"/>
          <p14:tracePt t="61453" x="2701925" y="2198688"/>
          <p14:tracePt t="61456" x="2695575" y="2179638"/>
          <p14:tracePt t="61457" x="2695575" y="2173288"/>
          <p14:tracePt t="61461" x="2689225" y="2154238"/>
          <p14:tracePt t="61467" x="2689225" y="2147888"/>
          <p14:tracePt t="61472" x="2689225" y="2141538"/>
          <p14:tracePt t="61474" x="2676525" y="2128838"/>
          <p14:tracePt t="61478" x="2670175" y="2122488"/>
          <p14:tracePt t="61486" x="2670175" y="2109788"/>
          <p14:tracePt t="61491" x="2657475" y="2090738"/>
          <p14:tracePt t="61494" x="2651125" y="2084388"/>
          <p14:tracePt t="61504" x="2638425" y="2058988"/>
          <p14:tracePt t="61506" x="2632075" y="2033588"/>
          <p14:tracePt t="61510" x="2625725" y="2020888"/>
          <p14:tracePt t="61517" x="2619375" y="2020888"/>
          <p14:tracePt t="61522" x="2600325" y="2008188"/>
          <p14:tracePt t="61523" x="2593975" y="1995488"/>
          <p14:tracePt t="61526" x="2581275" y="1976438"/>
          <p14:tracePt t="61531" x="2574925" y="1976438"/>
          <p14:tracePt t="61536" x="2562225" y="1957388"/>
          <p14:tracePt t="61542" x="2536825" y="1938338"/>
          <p14:tracePt t="61546" x="2517775" y="1917700"/>
          <p14:tracePt t="61552" x="2503488" y="1905000"/>
          <p14:tracePt t="61555" x="2497138" y="1898650"/>
          <p14:tracePt t="61558" x="2490788" y="1892300"/>
          <p14:tracePt t="61560" x="2478088" y="1885950"/>
          <p14:tracePt t="61567" x="2465388" y="1879600"/>
          <p14:tracePt t="61571" x="2459038" y="1873250"/>
          <p14:tracePt t="61573" x="2446338" y="1873250"/>
          <p14:tracePt t="61575" x="2433638" y="1854200"/>
          <p14:tracePt t="61584" x="2427288" y="1854200"/>
          <p14:tracePt t="61590" x="2414588" y="1854200"/>
          <p14:tracePt t="61591" x="2408238" y="1854200"/>
          <p14:tracePt t="61594" x="2395538" y="1841500"/>
          <p14:tracePt t="61596" x="2389188" y="1835150"/>
          <p14:tracePt t="61604" x="2382838" y="1835150"/>
          <p14:tracePt t="61606" x="2370138" y="1828800"/>
          <p14:tracePt t="61608" x="2363788" y="1828800"/>
          <p14:tracePt t="61612" x="2357438" y="1822450"/>
          <p14:tracePt t="61617" x="2351088" y="1822450"/>
          <p14:tracePt t="61622" x="2338388" y="1816100"/>
          <p14:tracePt t="61624" x="2338388" y="1809750"/>
          <p14:tracePt t="61628" x="2332038" y="1809750"/>
          <p14:tracePt t="61634" x="2319338" y="1809750"/>
          <p14:tracePt t="61638" x="2319338" y="1803400"/>
          <p14:tracePt t="61640" x="2306638" y="1797050"/>
          <p14:tracePt t="61644" x="2287588" y="1790700"/>
          <p14:tracePt t="61650" x="2281238" y="1784350"/>
          <p14:tracePt t="61653" x="2274888" y="1784350"/>
          <p14:tracePt t="61656" x="2255838" y="1784350"/>
          <p14:tracePt t="61659" x="2243138" y="1784350"/>
          <p14:tracePt t="61667" x="2224088" y="1778000"/>
          <p14:tracePt t="61671" x="2211388" y="1778000"/>
          <p14:tracePt t="61673" x="2198688" y="1771650"/>
          <p14:tracePt t="61676" x="2185988" y="1771650"/>
          <p14:tracePt t="61685" x="2166938" y="1771650"/>
          <p14:tracePt t="61688" x="2154238" y="1765300"/>
          <p14:tracePt t="61689" x="2128838" y="1765300"/>
          <p14:tracePt t="61692" x="2103438" y="1765300"/>
          <p14:tracePt t="61696" x="2097088" y="1758950"/>
          <p14:tracePt t="61703" x="2084388" y="1758950"/>
          <p14:tracePt t="61706" x="2058988" y="1758950"/>
          <p14:tracePt t="61707" x="2032000" y="1758950"/>
          <p14:tracePt t="61712" x="2019300" y="1758950"/>
          <p14:tracePt t="61717" x="1993900" y="1758950"/>
          <p14:tracePt t="61722" x="1968500" y="1758950"/>
          <p14:tracePt t="61724" x="1955800" y="1758950"/>
          <p14:tracePt t="61728" x="1930400" y="1758950"/>
          <p14:tracePt t="61735" x="1911350" y="1758950"/>
          <p14:tracePt t="61738" x="1879600" y="1758950"/>
          <p14:tracePt t="61742" x="1854200" y="1758950"/>
          <p14:tracePt t="61746" x="1835150" y="1758950"/>
          <p14:tracePt t="61753" x="1822450" y="1758950"/>
          <p14:tracePt t="61756" x="1803400" y="1758950"/>
          <p14:tracePt t="61757" x="1797050" y="1758950"/>
          <p14:tracePt t="61762" x="1778000" y="1758950"/>
          <p14:tracePt t="61768" x="1765300" y="1758950"/>
          <p14:tracePt t="61772" x="1752600" y="1758950"/>
          <p14:tracePt t="61775" x="1733550" y="1758950"/>
          <p14:tracePt t="61777" x="1714500" y="1758950"/>
          <p14:tracePt t="61785" x="1701800" y="1758950"/>
          <p14:tracePt t="61789" x="1676400" y="1758950"/>
          <p14:tracePt t="61791" x="1657350" y="1758950"/>
          <p14:tracePt t="61794" x="1638300" y="1758950"/>
          <p14:tracePt t="61800" x="1619250" y="1758950"/>
          <p14:tracePt t="61804" x="1598613" y="1758950"/>
          <p14:tracePt t="61806" x="1573213" y="1758950"/>
          <p14:tracePt t="61810" x="1560513" y="1758950"/>
          <p14:tracePt t="61818" x="1535113" y="1758950"/>
          <p14:tracePt t="61823" x="1484313" y="1758950"/>
          <p14:tracePt t="61825" x="1465263" y="1758950"/>
          <p14:tracePt t="61833" x="1439863" y="1758950"/>
          <p14:tracePt t="61838" x="1408113" y="1758950"/>
          <p14:tracePt t="61842" x="1382713" y="1758950"/>
          <p14:tracePt t="61846" x="1357313" y="1758950"/>
          <p14:tracePt t="61852" x="1350963" y="1758950"/>
          <p14:tracePt t="61856" x="1325563" y="1758950"/>
          <p14:tracePt t="61857" x="1300163" y="1758950"/>
          <p14:tracePt t="61862" x="1281113" y="1758950"/>
          <p14:tracePt t="61872" x="1262063" y="1758950"/>
          <p14:tracePt t="61873" x="1255713" y="1758950"/>
          <p14:tracePt t="61877" x="1243013" y="1758950"/>
          <p14:tracePt t="61883" x="1230313" y="1758950"/>
          <p14:tracePt t="61890" x="1223963" y="1758950"/>
          <p14:tracePt t="61894" x="1217613" y="1765300"/>
          <p14:tracePt t="61904" x="1211263" y="1765300"/>
          <p14:tracePt t="61907" x="1211263" y="1771650"/>
          <p14:tracePt t="61918" x="1204913" y="1778000"/>
          <p14:tracePt t="61921" x="1192213" y="1778000"/>
          <p14:tracePt t="61925" x="1192213" y="1784350"/>
          <p14:tracePt t="61928" x="1185863" y="1790700"/>
          <p14:tracePt t="61935" x="1179513" y="1797050"/>
          <p14:tracePt t="61938" x="1179513" y="1803400"/>
          <p14:tracePt t="61940" x="1179513" y="1809750"/>
          <p14:tracePt t="61950" x="1173163" y="1816100"/>
          <p14:tracePt t="61955" x="1166813" y="1828800"/>
          <p14:tracePt t="61956" x="1160463" y="1841500"/>
          <p14:tracePt t="61962" x="1160463" y="1847850"/>
          <p14:tracePt t="61968" x="1160463" y="1854200"/>
          <p14:tracePt t="61973" x="1154113" y="1873250"/>
          <p14:tracePt t="61983" x="1154113" y="1885950"/>
          <p14:tracePt t="61987" x="1147763" y="1898650"/>
          <p14:tracePt t="61992" x="1147763" y="1911350"/>
          <p14:tracePt t="61998" x="1139825" y="1917700"/>
          <p14:tracePt t="62004" x="1133475" y="1931988"/>
          <p14:tracePt t="62006" x="1133475" y="1938338"/>
          <p14:tracePt t="62008" x="1133475" y="1944688"/>
          <p14:tracePt t="62012" x="1133475" y="1951038"/>
          <p14:tracePt t="62022" x="1133475" y="1970088"/>
          <p14:tracePt t="62024" x="1133475" y="1976438"/>
          <p14:tracePt t="62027" x="1133475" y="1989138"/>
          <p14:tracePt t="62035" x="1133475" y="2001838"/>
          <p14:tracePt t="62038" x="1133475" y="2008188"/>
          <p14:tracePt t="62040" x="1133475" y="2020888"/>
          <p14:tracePt t="62044" x="1133475" y="2027238"/>
          <p14:tracePt t="62051" x="1133475" y="2039938"/>
          <p14:tracePt t="62055" x="1133475" y="2052638"/>
          <p14:tracePt t="62060" x="1133475" y="2065338"/>
          <p14:tracePt t="62067" x="1133475" y="2078038"/>
          <p14:tracePt t="62071" x="1133475" y="2084388"/>
          <p14:tracePt t="62073" x="1133475" y="2097088"/>
          <p14:tracePt t="62075" x="1133475" y="2116138"/>
          <p14:tracePt t="62085" x="1133475" y="2128838"/>
          <p14:tracePt t="62088" x="1133475" y="2141538"/>
          <p14:tracePt t="62092" x="1133475" y="2154238"/>
          <p14:tracePt t="62094" x="1133475" y="2166938"/>
          <p14:tracePt t="62100" x="1133475" y="2173288"/>
          <p14:tracePt t="62105" x="1133475" y="2179638"/>
          <p14:tracePt t="62107" x="1133475" y="2185988"/>
          <p14:tracePt t="62110" x="1133475" y="2192338"/>
          <p14:tracePt t="62121" x="1133475" y="2217738"/>
          <p14:tracePt t="62123" x="1139825" y="2217738"/>
          <p14:tracePt t="62125" x="1139825" y="2224088"/>
          <p14:tracePt t="62133" x="1139825" y="2230438"/>
          <p14:tracePt t="62139" x="1147763" y="2243138"/>
          <p14:tracePt t="62141" x="1154113" y="2262188"/>
          <p14:tracePt t="62152" x="1160463" y="2268538"/>
          <p14:tracePt t="62155" x="1160463" y="2281238"/>
          <p14:tracePt t="62158" x="1160463" y="2293938"/>
          <p14:tracePt t="62167" x="1166813" y="2306638"/>
          <p14:tracePt t="62172" x="1173163" y="2312988"/>
          <p14:tracePt t="62173" x="1179513" y="2325688"/>
          <p14:tracePt t="62184" x="1185863" y="2338388"/>
          <p14:tracePt t="62188" x="1192213" y="2351088"/>
          <p14:tracePt t="62194" x="1198563" y="2359025"/>
          <p14:tracePt t="62202" x="1198563" y="2371725"/>
          <p14:tracePt t="62204" x="1204913" y="2390775"/>
          <p14:tracePt t="62206" x="1204913" y="2397125"/>
          <p14:tracePt t="62210" x="1211263" y="2403475"/>
          <p14:tracePt t="62221" x="1217613" y="2416175"/>
          <p14:tracePt t="62223" x="1223963" y="2422525"/>
          <p14:tracePt t="62226" x="1230313" y="2435225"/>
          <p14:tracePt t="62233" x="1230313" y="2447925"/>
          <p14:tracePt t="62237" x="1236663" y="2454275"/>
          <p14:tracePt t="62241" x="1243013" y="2473325"/>
          <p14:tracePt t="62248" x="1249363" y="2492375"/>
          <p14:tracePt t="62253" x="1262063" y="2505075"/>
          <p14:tracePt t="62255" x="1268413" y="2505075"/>
          <p14:tracePt t="62258" x="1268413" y="2517775"/>
          <p14:tracePt t="62262" x="1274763" y="2524125"/>
          <p14:tracePt t="62267" x="1281113" y="2530475"/>
          <p14:tracePt t="62272" x="1293813" y="2555875"/>
          <p14:tracePt t="62276" x="1300163" y="2562225"/>
          <p14:tracePt t="62285" x="1306513" y="2568575"/>
          <p14:tracePt t="62287" x="1319213" y="2581275"/>
          <p14:tracePt t="62289" x="1319213" y="2587625"/>
          <p14:tracePt t="62292" x="1331913" y="2600325"/>
          <p14:tracePt t="62300" x="1338263" y="2606675"/>
          <p14:tracePt t="62304" x="1350963" y="2619375"/>
          <p14:tracePt t="62308" x="1363663" y="2632075"/>
          <p14:tracePt t="62312" x="1376363" y="2644775"/>
          <p14:tracePt t="62318" x="1382713" y="2651125"/>
          <p14:tracePt t="62323" x="1389063" y="2657475"/>
          <p14:tracePt t="62324" x="1395413" y="2663825"/>
          <p14:tracePt t="62328" x="1401763" y="2676525"/>
          <p14:tracePt t="62335" x="1414463" y="2689225"/>
          <p14:tracePt t="62338" x="1427163" y="2701925"/>
          <p14:tracePt t="62341" x="1433513" y="2708275"/>
          <p14:tracePt t="62344" x="1446213" y="2720975"/>
          <p14:tracePt t="62352" x="1458913" y="2733675"/>
          <p14:tracePt t="62355" x="1471613" y="2746375"/>
          <p14:tracePt t="62356" x="1484313" y="2752725"/>
          <p14:tracePt t="62360" x="1490663" y="2765425"/>
          <p14:tracePt t="62367" x="1503363" y="2771775"/>
          <p14:tracePt t="62371" x="1516063" y="2784475"/>
          <p14:tracePt t="62375" x="1535113" y="2798763"/>
          <p14:tracePt t="62383" x="1554163" y="2817813"/>
          <p14:tracePt t="62388" x="1566863" y="2824163"/>
          <p14:tracePt t="62389" x="1579563" y="2836863"/>
          <p14:tracePt t="62392" x="1592263" y="2843213"/>
          <p14:tracePt t="62400" x="1606550" y="2849563"/>
          <p14:tracePt t="62404" x="1606550" y="2855913"/>
          <p14:tracePt t="62406" x="1619250" y="2855913"/>
          <p14:tracePt t="62407" x="1619250" y="2862263"/>
          <p14:tracePt t="62417" x="1631950" y="2868613"/>
          <p14:tracePt t="62421" x="1644650" y="2874963"/>
          <p14:tracePt t="62428" x="1651000" y="2881313"/>
          <p14:tracePt t="62438" x="1657350" y="2887663"/>
          <p14:tracePt t="62440" x="1663700" y="2894013"/>
          <p14:tracePt t="62449" x="1670050" y="2894013"/>
          <p14:tracePt t="62455" x="1676400" y="2894013"/>
          <p14:tracePt t="62458" x="1676400" y="2900363"/>
          <p14:tracePt t="62466" x="1682750" y="2906713"/>
          <p14:tracePt t="62471" x="1689100" y="2906713"/>
          <p14:tracePt t="62474" x="1695450" y="2906713"/>
          <p14:tracePt t="62484" x="1701800" y="2906713"/>
          <p14:tracePt t="62489" x="1714500" y="2906713"/>
          <p14:tracePt t="62490" x="1714500" y="2913063"/>
          <p14:tracePt t="62494" x="1727200" y="2919413"/>
          <p14:tracePt t="62504" x="1733550" y="2919413"/>
          <p14:tracePt t="62510" x="1739900" y="2925763"/>
          <p14:tracePt t="62520" x="1746250" y="2925763"/>
          <p14:tracePt t="62522" x="1752600" y="2932113"/>
          <p14:tracePt t="62525" x="1758950" y="2932113"/>
          <p14:tracePt t="62537" x="1765300" y="2932113"/>
          <p14:tracePt t="62541" x="1778000" y="2932113"/>
          <p14:tracePt t="62551" x="1790700" y="2932113"/>
          <p14:tracePt t="62554" x="1797050" y="2932113"/>
          <p14:tracePt t="62558" x="1803400" y="2932113"/>
          <p14:tracePt t="62562" x="1809750" y="2932113"/>
          <p14:tracePt t="62568" x="1816100" y="2932113"/>
          <p14:tracePt t="62571" x="1822450" y="2932113"/>
          <p14:tracePt t="62574" x="1828800" y="2932113"/>
          <p14:tracePt t="62578" x="1835150" y="2932113"/>
          <p14:tracePt t="62586" x="1847850" y="2932113"/>
          <p14:tracePt t="62588" x="1854200" y="2932113"/>
          <p14:tracePt t="62590" x="1866900" y="2932113"/>
          <p14:tracePt t="62594" x="1873250" y="2932113"/>
          <p14:tracePt t="62601" x="1885950" y="2932113"/>
          <p14:tracePt t="62604" x="1898650" y="2932113"/>
          <p14:tracePt t="62606" x="1905000" y="2932113"/>
          <p14:tracePt t="62610" x="1924050" y="2932113"/>
          <p14:tracePt t="62617" x="1930400" y="2932113"/>
          <p14:tracePt t="62620" x="1943100" y="2932113"/>
          <p14:tracePt t="62622" x="1962150" y="2932113"/>
          <p14:tracePt t="62626" x="1974850" y="2932113"/>
          <p14:tracePt t="62628" x="1987550" y="2932113"/>
          <p14:tracePt t="62635" x="2006600" y="2932113"/>
          <p14:tracePt t="62638" x="2019300" y="2932113"/>
          <p14:tracePt t="62640" x="2032000" y="2932113"/>
          <p14:tracePt t="62644" x="2051050" y="2932113"/>
          <p14:tracePt t="62650" x="2065338" y="2932113"/>
          <p14:tracePt t="62654" x="2084388" y="2932113"/>
          <p14:tracePt t="62656" x="2097088" y="2932113"/>
          <p14:tracePt t="62660" x="2103438" y="2932113"/>
          <p14:tracePt t="62666" x="2122488" y="2932113"/>
          <p14:tracePt t="62671" x="2128838" y="2932113"/>
          <p14:tracePt t="62672" x="2154238" y="2932113"/>
          <p14:tracePt t="62676" x="2166938" y="2932113"/>
          <p14:tracePt t="62683" x="2173288" y="2932113"/>
          <p14:tracePt t="62688" x="2185988" y="2932113"/>
          <p14:tracePt t="62689" x="2192338" y="2932113"/>
          <p14:tracePt t="62691" x="2198688" y="2932113"/>
          <p14:tracePt t="62701" x="2205038" y="2932113"/>
          <p14:tracePt t="62703" x="2211388" y="2932113"/>
          <p14:tracePt t="62704" x="2211388" y="2925763"/>
          <p14:tracePt t="62715" x="2217738" y="2925763"/>
          <p14:tracePt t="62718" x="2224088" y="2919413"/>
          <p14:tracePt t="62732" x="2230438" y="2913063"/>
          <p14:tracePt t="62737" x="2236788" y="2913063"/>
          <p14:tracePt t="62760" x="2243138" y="2913063"/>
          <p14:tracePt t="62771" x="2249488" y="2900363"/>
          <p14:tracePt t="62773" x="2255838" y="2894013"/>
          <p14:tracePt t="62775" x="2262188" y="2894013"/>
          <p14:tracePt t="62782" x="2268538" y="2887663"/>
          <p14:tracePt t="62786" x="2268538" y="2881313"/>
          <p14:tracePt t="62788" x="2274888" y="2874963"/>
          <p14:tracePt t="62792" x="2281238" y="2874963"/>
          <p14:tracePt t="62801" x="2287588" y="2855913"/>
          <p14:tracePt t="62803" x="2287588" y="2849563"/>
          <p14:tracePt t="62805" x="2306638" y="2830513"/>
          <p14:tracePt t="62820" x="2319338" y="2811463"/>
          <p14:tracePt t="62822" x="2332038" y="2798763"/>
          <p14:tracePt t="62832" x="2338388" y="2784475"/>
          <p14:tracePt t="62836" x="2344738" y="2778125"/>
          <p14:tracePt t="62838" x="2351088" y="2765425"/>
          <p14:tracePt t="62841" x="2351088" y="2752725"/>
          <p14:tracePt t="62850" x="2357438" y="2746375"/>
          <p14:tracePt t="62854" x="2357438" y="2720975"/>
          <p14:tracePt t="62857" x="2357438" y="2714625"/>
          <p14:tracePt t="62866" x="2357438" y="2701925"/>
          <p14:tracePt t="62870" x="2363788" y="2689225"/>
          <p14:tracePt t="62871" x="2363788" y="2682875"/>
          <p14:tracePt t="62874" x="2363788" y="2670175"/>
          <p14:tracePt t="62878" x="2370138" y="2657475"/>
          <p14:tracePt t="62886" x="2370138" y="2651125"/>
          <p14:tracePt t="62888" x="2370138" y="2638425"/>
          <p14:tracePt t="62891" x="2376488" y="2625725"/>
          <p14:tracePt t="62894" x="2382838" y="2613025"/>
          <p14:tracePt t="62900" x="2382838" y="2600325"/>
          <p14:tracePt t="62903" x="2389188" y="2587625"/>
          <p14:tracePt t="62906" x="2395538" y="2574925"/>
          <p14:tracePt t="62910" x="2395538" y="2562225"/>
          <p14:tracePt t="62920" x="2395538" y="2555875"/>
          <p14:tracePt t="62923" x="2395538" y="2549525"/>
          <p14:tracePt t="62926" x="2395538" y="2536825"/>
          <p14:tracePt t="62933" x="2395538" y="2530475"/>
          <p14:tracePt t="62935" x="2395538" y="2517775"/>
          <p14:tracePt t="62941" x="2395538" y="2511425"/>
          <p14:tracePt t="62950" x="2395538" y="2505075"/>
          <p14:tracePt t="62955" x="2395538" y="2492375"/>
          <p14:tracePt t="62958" x="2395538" y="2486025"/>
          <p14:tracePt t="62965" x="2395538" y="2473325"/>
          <p14:tracePt t="62972" x="2395538" y="2466975"/>
          <p14:tracePt t="62974" x="2395538" y="2460625"/>
          <p14:tracePt t="62978" x="2395538" y="2454275"/>
          <p14:tracePt t="62986" x="2395538" y="2435225"/>
          <p14:tracePt t="62991" x="2395538" y="2422525"/>
          <p14:tracePt t="63001" x="2395538" y="2416175"/>
          <p14:tracePt t="63004" x="2395538" y="2397125"/>
          <p14:tracePt t="63015" x="2389188" y="2390775"/>
          <p14:tracePt t="63021" x="2389188" y="2384425"/>
          <p14:tracePt t="63023" x="2389188" y="2378075"/>
          <p14:tracePt t="63028" x="2389188" y="2371725"/>
          <p14:tracePt t="63037" x="2382838" y="2359025"/>
          <p14:tracePt t="63045" x="2382838" y="2351088"/>
          <p14:tracePt t="63050" x="2382838" y="2344738"/>
          <p14:tracePt t="63056" x="2376488" y="2325688"/>
          <p14:tracePt t="63070" x="2370138" y="2312988"/>
          <p14:tracePt t="63075" x="2363788" y="2306638"/>
          <p14:tracePt t="63086" x="2357438" y="2293938"/>
          <p14:tracePt t="63100" x="2351088" y="2281238"/>
          <p14:tracePt t="63105" x="2344738" y="2268538"/>
          <p14:tracePt t="63108" x="2344738" y="2262188"/>
          <p14:tracePt t="63117" x="2332038" y="2249488"/>
          <p14:tracePt t="63121" x="2332038" y="2243138"/>
          <p14:tracePt t="63124" x="2319338" y="2230438"/>
          <p14:tracePt t="63128" x="2312988" y="2230438"/>
          <p14:tracePt t="63137" x="2300288" y="2211388"/>
          <p14:tracePt t="63140" x="2293938" y="2211388"/>
          <p14:tracePt t="63144" x="2287588" y="2198688"/>
          <p14:tracePt t="63152" x="2287588" y="2192338"/>
          <p14:tracePt t="63154" x="2281238" y="2192338"/>
          <p14:tracePt t="63157" x="2268538" y="2179638"/>
          <p14:tracePt t="63160" x="2268538" y="2173288"/>
          <p14:tracePt t="63168" x="2255838" y="2166938"/>
          <p14:tracePt t="63170" x="2249488" y="2166938"/>
          <p14:tracePt t="63172" x="2243138" y="2160588"/>
          <p14:tracePt t="63174" x="2236788" y="2154238"/>
          <p14:tracePt t="63178" x="2230438" y="2147888"/>
          <p14:tracePt t="63186" x="2217738" y="2141538"/>
          <p14:tracePt t="63189" x="2198688" y="2128838"/>
          <p14:tracePt t="63191" x="2192338" y="2128838"/>
          <p14:tracePt t="63195" x="2185988" y="2122488"/>
          <p14:tracePt t="63200" x="2173288" y="2116138"/>
          <p14:tracePt t="63204" x="2160588" y="2109788"/>
          <p14:tracePt t="63207" x="2147888" y="2103438"/>
          <p14:tracePt t="63209" x="2141538" y="2103438"/>
          <p14:tracePt t="63215" x="2128838" y="2097088"/>
          <p14:tracePt t="63219" x="2128838" y="2090738"/>
          <p14:tracePt t="63222" x="2116138" y="2090738"/>
          <p14:tracePt t="63226" x="2097088" y="2071688"/>
          <p14:tracePt t="63236" x="2078038" y="2058988"/>
          <p14:tracePt t="63238" x="2071688" y="2058988"/>
          <p14:tracePt t="63243" x="2065338" y="2046288"/>
          <p14:tracePt t="63247" x="2058988" y="2046288"/>
          <p14:tracePt t="63251" x="2044700" y="2046288"/>
          <p14:tracePt t="63254" x="2025650" y="2033588"/>
          <p14:tracePt t="63259" x="2019300" y="2033588"/>
          <p14:tracePt t="63262" x="2006600" y="2027238"/>
          <p14:tracePt t="63266" x="2000250" y="2027238"/>
          <p14:tracePt t="63273" x="1981200" y="2020888"/>
          <p14:tracePt t="63275" x="1968500" y="2020888"/>
          <p14:tracePt t="63278" x="1949450" y="2008188"/>
          <p14:tracePt t="63282" x="1936750" y="2001838"/>
          <p14:tracePt t="63287" x="1930400" y="2001838"/>
          <p14:tracePt t="63290" x="1911350" y="1995488"/>
          <p14:tracePt t="63295" x="1892300" y="1989138"/>
          <p14:tracePt t="63300" x="1885950" y="1989138"/>
          <p14:tracePt t="63306" x="1866900" y="1982788"/>
          <p14:tracePt t="63310" x="1860550" y="1982788"/>
          <p14:tracePt t="63316" x="1841500" y="1976438"/>
          <p14:tracePt t="63321" x="1828800" y="1976438"/>
          <p14:tracePt t="63322" x="1822450" y="1976438"/>
          <p14:tracePt t="63325" x="1803400" y="1970088"/>
          <p14:tracePt t="63332" x="1797050" y="1963738"/>
          <p14:tracePt t="63336" x="1790700" y="1963738"/>
          <p14:tracePt t="63338" x="1771650" y="1963738"/>
          <p14:tracePt t="63340" x="1765300" y="1963738"/>
          <p14:tracePt t="63345" x="1752600" y="1963738"/>
          <p14:tracePt t="63351" x="1733550" y="1957388"/>
          <p14:tracePt t="63354" x="1727200" y="1957388"/>
          <p14:tracePt t="63356" x="1720850" y="1957388"/>
          <p14:tracePt t="63360" x="1701800" y="1957388"/>
          <p14:tracePt t="63366" x="1689100" y="1957388"/>
          <p14:tracePt t="63370" x="1670050" y="1957388"/>
          <p14:tracePt t="63372" x="1651000" y="1951038"/>
          <p14:tracePt t="63387" x="1612900" y="1951038"/>
          <p14:tracePt t="63389" x="1598613" y="1951038"/>
          <p14:tracePt t="63392" x="1573213" y="1951038"/>
          <p14:tracePt t="63399" x="1554163" y="1944688"/>
          <p14:tracePt t="63404" x="1535113" y="1944688"/>
          <p14:tracePt t="63408" x="1516063" y="1944688"/>
          <p14:tracePt t="63417" x="1484313" y="1938338"/>
          <p14:tracePt t="63421" x="1471613" y="1938338"/>
          <p14:tracePt t="63424" x="1458913" y="1938338"/>
          <p14:tracePt t="63428" x="1439863" y="1938338"/>
          <p14:tracePt t="63436" x="1427163" y="1938338"/>
          <p14:tracePt t="63439" x="1414463" y="1938338"/>
          <p14:tracePt t="63441" x="1401763" y="1938338"/>
          <p14:tracePt t="63449" x="1376363" y="1938338"/>
          <p14:tracePt t="63456" x="1363663" y="1938338"/>
          <p14:tracePt t="63459" x="1350963" y="1938338"/>
          <p14:tracePt t="63466" x="1344613" y="1938338"/>
          <p14:tracePt t="63475" x="1338263" y="1938338"/>
          <p14:tracePt t="63502" x="1331913" y="1938338"/>
          <p14:tracePt t="63508" x="1325563" y="1938338"/>
          <p14:tracePt t="63519" x="1312863" y="1938338"/>
          <p14:tracePt t="63525" x="1312863" y="1944688"/>
          <p14:tracePt t="63533" x="1306513" y="1957388"/>
          <p14:tracePt t="63537" x="1300163" y="1963738"/>
          <p14:tracePt t="63538" x="1287463" y="1976438"/>
          <p14:tracePt t="63550" x="1281113" y="1995488"/>
          <p14:tracePt t="63554" x="1268413" y="2020888"/>
          <p14:tracePt t="63557" x="1255713" y="2033588"/>
          <p14:tracePt t="63567" x="1249363" y="2046288"/>
          <p14:tracePt t="63570" x="1236663" y="2058988"/>
          <p14:tracePt t="63575" x="1223963" y="2078038"/>
          <p14:tracePt t="63582" x="1217613" y="2103438"/>
          <p14:tracePt t="63590" x="1211263" y="2109788"/>
          <p14:tracePt t="63598" x="1198563" y="2122488"/>
          <p14:tracePt t="63604" x="1192213" y="2128838"/>
          <p14:tracePt t="63606" x="1192213" y="2135188"/>
          <p14:tracePt t="63620" x="1192213" y="2141538"/>
          <p14:tracePt t="63626" x="1192213" y="2147888"/>
          <p14:tracePt t="63642" x="1192213" y="2154238"/>
          <p14:tracePt t="63652" x="1192213" y="2160588"/>
          <p14:tracePt t="63657" x="1192213" y="2166938"/>
          <p14:tracePt t="63670" x="1192213" y="2173288"/>
          <p14:tracePt t="63674" x="1192213" y="2179638"/>
          <p14:tracePt t="63682" x="1192213" y="2185988"/>
          <p14:tracePt t="63687" x="1192213" y="2198688"/>
          <p14:tracePt t="63690" x="1192213" y="2205038"/>
          <p14:tracePt t="63701" x="1192213" y="2217738"/>
          <p14:tracePt t="63703" x="1192213" y="2230438"/>
          <p14:tracePt t="63707" x="1192213" y="2243138"/>
          <p14:tracePt t="63720" x="1192213" y="2249488"/>
          <p14:tracePt t="63724" x="1192213" y="2262188"/>
          <p14:tracePt t="63732" x="1192213" y="2268538"/>
          <p14:tracePt t="63736" x="1192213" y="2281238"/>
          <p14:tracePt t="63745" x="1192213" y="2287588"/>
          <p14:tracePt t="63750" x="1192213" y="2293938"/>
          <p14:tracePt t="63756" x="1192213" y="2300288"/>
          <p14:tracePt t="63767" x="1192213" y="2306638"/>
          <p14:tracePt t="63770" x="1192213" y="2312988"/>
          <p14:tracePt t="63775" x="1192213" y="2319338"/>
          <p14:tracePt t="63783" x="1198563" y="2325688"/>
          <p14:tracePt t="63787" x="1198563" y="2332038"/>
          <p14:tracePt t="63788" x="1198563" y="2338388"/>
          <p14:tracePt t="63798" x="1204913" y="2344738"/>
          <p14:tracePt t="63804" x="1211263" y="2351088"/>
          <p14:tracePt t="63805" x="1217613" y="2359025"/>
          <p14:tracePt t="63816" x="1223963" y="2378075"/>
          <p14:tracePt t="63819" x="1223963" y="2384425"/>
          <p14:tracePt t="63821" x="1236663" y="2390775"/>
          <p14:tracePt t="63824" x="1243013" y="2397125"/>
          <p14:tracePt t="63831" x="1249363" y="2416175"/>
          <p14:tracePt t="63836" x="1255713" y="2428875"/>
          <p14:tracePt t="63837" x="1262063" y="2441575"/>
          <p14:tracePt t="63840" x="1268413" y="2441575"/>
          <p14:tracePt t="63845" x="1274763" y="2447925"/>
          <p14:tracePt t="63850" x="1281113" y="2460625"/>
          <p14:tracePt t="63853" x="1281113" y="2479675"/>
          <p14:tracePt t="63856" x="1287463" y="2492375"/>
          <p14:tracePt t="63860" x="1293813" y="2498725"/>
          <p14:tracePt t="63869" x="1312863" y="2511425"/>
          <p14:tracePt t="63872" x="1319213" y="2524125"/>
          <p14:tracePt t="63874" x="1331913" y="2530475"/>
          <p14:tracePt t="63883" x="1350963" y="2543175"/>
          <p14:tracePt t="63886" x="1370013" y="2549525"/>
          <p14:tracePt t="63890" x="1376363" y="2562225"/>
          <p14:tracePt t="63895" x="1389063" y="2568575"/>
          <p14:tracePt t="63901" x="1395413" y="2574925"/>
          <p14:tracePt t="63903" x="1401763" y="2581275"/>
          <p14:tracePt t="63908" x="1414463" y="2581275"/>
          <p14:tracePt t="63910" x="1433513" y="2587625"/>
          <p14:tracePt t="63915" x="1439863" y="2593975"/>
          <p14:tracePt t="63922" x="1452563" y="2600325"/>
          <p14:tracePt t="63923" x="1465263" y="2606675"/>
          <p14:tracePt t="63925" x="1477963" y="2613025"/>
          <p14:tracePt t="63932" x="1484313" y="2619375"/>
          <p14:tracePt t="63935" x="1490663" y="2619375"/>
          <p14:tracePt t="63940" x="1503363" y="2625725"/>
          <p14:tracePt t="63942" x="1503363" y="2632075"/>
          <p14:tracePt t="63947" x="1516063" y="2638425"/>
          <p14:tracePt t="63955" x="1522413" y="2638425"/>
          <p14:tracePt t="63958" x="1535113" y="2638425"/>
          <p14:tracePt t="63963" x="1547813" y="2644775"/>
          <p14:tracePt t="63967" x="1554163" y="2644775"/>
          <p14:tracePt t="63971" x="1560513" y="2651125"/>
          <p14:tracePt t="63974" x="1566863" y="2657475"/>
          <p14:tracePt t="63978" x="1573213" y="2663825"/>
          <p14:tracePt t="63983" x="1579563" y="2663825"/>
          <p14:tracePt t="63987" x="1592263" y="2670175"/>
          <p14:tracePt t="63990" x="1606550" y="2676525"/>
          <p14:tracePt t="64004" x="1625600" y="2682875"/>
          <p14:tracePt t="64006" x="1644650" y="2689225"/>
          <p14:tracePt t="64011" x="1657350" y="2689225"/>
          <p14:tracePt t="64018" x="1670050" y="2695575"/>
          <p14:tracePt t="64021" x="1682750" y="2695575"/>
          <p14:tracePt t="64022" x="1695450" y="2695575"/>
          <p14:tracePt t="64026" x="1720850" y="2708275"/>
          <p14:tracePt t="64033" x="1739900" y="2714625"/>
          <p14:tracePt t="64037" x="1771650" y="2727325"/>
          <p14:tracePt t="64041" x="1784350" y="2733675"/>
          <p14:tracePt t="64053" x="1809750" y="2746375"/>
          <p14:tracePt t="64055" x="1835150" y="2765425"/>
          <p14:tracePt t="64056" x="1854200" y="2771775"/>
          <p14:tracePt t="64061" x="1866900" y="2778125"/>
          <p14:tracePt t="64067" x="1873250" y="2778125"/>
          <p14:tracePt t="64070" x="1885950" y="2784475"/>
          <p14:tracePt t="64071" x="1905000" y="2784475"/>
          <p14:tracePt t="64076" x="1917700" y="2792413"/>
          <p14:tracePt t="64083" x="1924050" y="2792413"/>
          <p14:tracePt t="64086" x="1936750" y="2798763"/>
          <p14:tracePt t="64088" x="1943100" y="2798763"/>
          <p14:tracePt t="64092" x="1955800" y="2805113"/>
          <p14:tracePt t="64101" x="1962150" y="2805113"/>
          <p14:tracePt t="64103" x="1968500" y="2805113"/>
          <p14:tracePt t="64108" x="1974850" y="2811463"/>
          <p14:tracePt t="64118" x="1987550" y="2811463"/>
          <p14:tracePt t="64121" x="2000250" y="2817813"/>
          <p14:tracePt t="64124" x="2006600" y="2817813"/>
          <p14:tracePt t="64131" x="2012950" y="2817813"/>
          <p14:tracePt t="64136" x="2025650" y="2817813"/>
          <p14:tracePt t="64147" x="2038350" y="2817813"/>
          <p14:tracePt t="64150" x="2044700" y="2817813"/>
          <p14:tracePt t="64156" x="2058988" y="2817813"/>
          <p14:tracePt t="64161" x="2065338" y="2817813"/>
          <p14:tracePt t="64167" x="2071688" y="2824163"/>
          <p14:tracePt t="64170" x="2084388" y="2824163"/>
          <p14:tracePt t="64172" x="2090738" y="2824163"/>
          <p14:tracePt t="64175" x="2097088" y="2824163"/>
          <p14:tracePt t="64183" x="2109788" y="2824163"/>
          <p14:tracePt t="64186" x="2116138" y="2824163"/>
          <p14:tracePt t="64191" x="2122488" y="2824163"/>
          <p14:tracePt t="64203" x="2128838" y="2824163"/>
          <p14:tracePt t="64205" x="2147888" y="2824163"/>
          <p14:tracePt t="64215" x="2160588" y="2824163"/>
          <p14:tracePt t="64219" x="2166938" y="2824163"/>
          <p14:tracePt t="64221" x="2173288" y="2824163"/>
          <p14:tracePt t="64224" x="2179638" y="2824163"/>
          <p14:tracePt t="64231" x="2185988" y="2824163"/>
          <p14:tracePt t="64236" x="2192338" y="2824163"/>
          <p14:tracePt t="64238" x="2198688" y="2824163"/>
          <p14:tracePt t="64241" x="2205038" y="2824163"/>
          <p14:tracePt t="64253" x="2211388" y="2824163"/>
          <p14:tracePt t="64255" x="2217738" y="2824163"/>
          <p14:tracePt t="64257" x="2224088" y="2824163"/>
          <p14:tracePt t="64265" x="2230438" y="2824163"/>
          <p14:tracePt t="64269" x="2236788" y="2824163"/>
          <p14:tracePt t="64271" x="2243138" y="2824163"/>
          <p14:tracePt t="64274" x="2249488" y="2824163"/>
          <p14:tracePt t="64285" x="2255838" y="2817813"/>
          <p14:tracePt t="64287" x="2262188" y="2817813"/>
          <p14:tracePt t="64290" x="2268538" y="2817813"/>
          <p14:tracePt t="64297" x="2274888" y="2811463"/>
          <p14:tracePt t="64303" x="2281238" y="2805113"/>
          <p14:tracePt t="64306" x="2287588" y="2798763"/>
          <p14:tracePt t="64316" x="2293938" y="2792413"/>
          <p14:tracePt t="64322" x="2306638" y="2778125"/>
          <p14:tracePt t="64336" x="2312988" y="2771775"/>
          <p14:tracePt t="64337" x="2319338" y="2771775"/>
          <p14:tracePt t="64341" x="2325688" y="2759075"/>
          <p14:tracePt t="64348" x="2332038" y="2752725"/>
          <p14:tracePt t="64354" x="2338388" y="2740025"/>
          <p14:tracePt t="64357" x="2344738" y="2733675"/>
          <p14:tracePt t="64367" x="2351088" y="2727325"/>
          <p14:tracePt t="64370" x="2357438" y="2720975"/>
          <p14:tracePt t="64374" x="2357438" y="2708275"/>
          <p14:tracePt t="64382" x="2363788" y="2701925"/>
          <p14:tracePt t="64385" x="2370138" y="2689225"/>
          <p14:tracePt t="64387" x="2376488" y="2676525"/>
          <p14:tracePt t="64390" x="2382838" y="2676525"/>
          <p14:tracePt t="64397" x="2382838" y="2670175"/>
          <p14:tracePt t="64401" x="2382838" y="2663825"/>
          <p14:tracePt t="64404" x="2389188" y="2657475"/>
          <p14:tracePt t="64406" x="2389188" y="2644775"/>
          <p14:tracePt t="64411" x="2395538" y="2638425"/>
          <p14:tracePt t="64419" x="2401888" y="2625725"/>
          <p14:tracePt t="64421" x="2401888" y="2619375"/>
          <p14:tracePt t="64423" x="2401888" y="2613025"/>
          <p14:tracePt t="64432" x="2408238" y="2606675"/>
          <p14:tracePt t="64436" x="2414588" y="2593975"/>
          <p14:tracePt t="64440" x="2420938" y="2581275"/>
          <p14:tracePt t="64448" x="2420938" y="2574925"/>
          <p14:tracePt t="64453" x="2420938" y="2568575"/>
          <p14:tracePt t="64455" x="2420938" y="2555875"/>
          <p14:tracePt t="64461" x="2420938" y="2549525"/>
          <p14:tracePt t="64467" x="2420938" y="2543175"/>
          <p14:tracePt t="64470" x="2420938" y="2536825"/>
          <p14:tracePt t="64476" x="2427288" y="2517775"/>
          <p14:tracePt t="64486" x="2427288" y="2511425"/>
          <p14:tracePt t="64487" x="2427288" y="2498725"/>
          <p14:tracePt t="64491" x="2427288" y="2486025"/>
          <p14:tracePt t="64498" x="2427288" y="2479675"/>
          <p14:tracePt t="64502" x="2427288" y="2466975"/>
          <p14:tracePt t="64504" x="2427288" y="2460625"/>
          <p14:tracePt t="64507" x="2427288" y="2447925"/>
          <p14:tracePt t="64516" x="2427288" y="2435225"/>
          <p14:tracePt t="64518" x="2427288" y="2428875"/>
          <p14:tracePt t="64520" x="2427288" y="2416175"/>
          <p14:tracePt t="64524" x="2427288" y="2409825"/>
          <p14:tracePt t="64535" x="2427288" y="2384425"/>
          <p14:tracePt t="64536" x="2427288" y="2378075"/>
          <p14:tracePt t="64540" x="2427288" y="2365375"/>
          <p14:tracePt t="64550" x="2427288" y="2351088"/>
          <p14:tracePt t="64553" x="2427288" y="2338388"/>
          <p14:tracePt t="64556" x="2427288" y="2332038"/>
          <p14:tracePt t="64566" x="2427288" y="2312988"/>
          <p14:tracePt t="64572" x="2427288" y="2293938"/>
          <p14:tracePt t="64576" x="2427288" y="2281238"/>
          <p14:tracePt t="64583" x="2427288" y="2268538"/>
          <p14:tracePt t="64586" x="2427288" y="2262188"/>
          <p14:tracePt t="64588" x="2427288" y="2243138"/>
          <p14:tracePt t="64590" x="2427288" y="2230438"/>
          <p14:tracePt t="64601" x="2427288" y="2224088"/>
          <p14:tracePt t="64602" x="2420938" y="2192338"/>
          <p14:tracePt t="64605" x="2420938" y="2185988"/>
          <p14:tracePt t="64611" x="2414588" y="2179638"/>
          <p14:tracePt t="64618" x="2414588" y="2173288"/>
          <p14:tracePt t="64621" x="2408238" y="2166938"/>
          <p14:tracePt t="64623" x="2408238" y="2160588"/>
          <p14:tracePt t="64626" x="2401888" y="2147888"/>
          <p14:tracePt t="64638" x="2401888" y="2141538"/>
          <p14:tracePt t="64641" x="2395538" y="2128838"/>
          <p14:tracePt t="64654" x="2389188" y="2122488"/>
          <p14:tracePt t="64657" x="2382838" y="2116138"/>
          <p14:tracePt t="64665" x="2382838" y="2109788"/>
          <p14:tracePt t="64674" x="2376488" y="2103438"/>
          <p14:tracePt t="64685" x="2370138" y="2097088"/>
          <p14:tracePt t="64690" x="2363788" y="2097088"/>
          <p14:tracePt t="64698" x="2357438" y="2097088"/>
          <p14:tracePt t="64702" x="2351088" y="2097088"/>
          <p14:tracePt t="64711" x="2338388" y="2097088"/>
          <p14:tracePt t="64719" x="2325688" y="2090738"/>
          <p14:tracePt t="64721" x="2325688" y="2084388"/>
          <p14:tracePt t="64726" x="2312988" y="2084388"/>
          <p14:tracePt t="64732" x="2293938" y="2065338"/>
          <p14:tracePt t="64736" x="2287588" y="2065338"/>
          <p14:tracePt t="64737" x="2274888" y="2058988"/>
          <p14:tracePt t="64748" x="2268538" y="2058988"/>
          <p14:tracePt t="64752" x="2255838" y="2058988"/>
          <p14:tracePt t="64754" x="2249488" y="2052638"/>
          <p14:tracePt t="64757" x="2243138" y="2052638"/>
          <p14:tracePt t="64768" x="2236788" y="2052638"/>
          <p14:tracePt t="64770" x="2211388" y="2046288"/>
          <p14:tracePt t="64777" x="2198688" y="2039938"/>
          <p14:tracePt t="64785" x="2192338" y="2039938"/>
          <p14:tracePt t="64791" x="2185988" y="2033588"/>
          <p14:tracePt t="64803" x="2173288" y="2033588"/>
          <p14:tracePt t="64807" x="2160588" y="2033588"/>
          <p14:tracePt t="64817" x="2154238" y="2027238"/>
          <p14:tracePt t="64824" x="2147888" y="2027238"/>
          <p14:tracePt t="64834" x="2141538" y="2020888"/>
          <p14:tracePt t="64840" x="2128838" y="2020888"/>
          <p14:tracePt t="64850" x="2116138" y="2014538"/>
          <p14:tracePt t="64854" x="2109788" y="2014538"/>
          <p14:tracePt t="64856" x="2097088" y="2008188"/>
          <p14:tracePt t="64865" x="2090738" y="2008188"/>
          <p14:tracePt t="64869" x="2084388" y="2008188"/>
          <p14:tracePt t="64872" x="2078038" y="2008188"/>
          <p14:tracePt t="64876" x="2065338" y="2008188"/>
          <p14:tracePt t="64884" x="2058988" y="2008188"/>
          <p14:tracePt t="64887" x="2051050" y="2008188"/>
          <p14:tracePt t="64888" x="2044700" y="2008188"/>
          <p14:tracePt t="64891" x="2038350" y="2008188"/>
          <p14:tracePt t="64902" x="2025650" y="2008188"/>
          <p14:tracePt t="64907" x="2019300" y="2008188"/>
          <p14:tracePt t="64916" x="2012950" y="2008188"/>
          <p14:tracePt t="64920" x="2006600" y="2008188"/>
          <p14:tracePt t="64924" x="1993900" y="2008188"/>
          <p14:tracePt t="64932" x="1981200" y="2008188"/>
          <p14:tracePt t="64937" x="1968500" y="2008188"/>
          <p14:tracePt t="64949" x="1949450" y="2008188"/>
          <p14:tracePt t="64956" x="1936750" y="2008188"/>
          <p14:tracePt t="64957" x="1930400" y="2008188"/>
          <p14:tracePt t="64965" x="1924050" y="2008188"/>
          <p14:tracePt t="64969" x="1911350" y="2008188"/>
          <p14:tracePt t="64971" x="1898650" y="2008188"/>
          <p14:tracePt t="64983" x="1885950" y="2008188"/>
          <p14:tracePt t="64986" x="1873250" y="2008188"/>
          <p14:tracePt t="64990" x="1860550" y="2008188"/>
          <p14:tracePt t="64997" x="1847850" y="2008188"/>
          <p14:tracePt t="65004" x="1841500" y="2008188"/>
          <p14:tracePt t="65005" x="1828800" y="2008188"/>
          <p14:tracePt t="65016" x="1816100" y="2008188"/>
          <p14:tracePt t="65019" x="1809750" y="2008188"/>
          <p14:tracePt t="65026" x="1797050" y="2008188"/>
          <p14:tracePt t="65034" x="1784350" y="2008188"/>
          <p14:tracePt t="65036" x="1771650" y="2008188"/>
          <p14:tracePt t="65037" x="1758950" y="2008188"/>
          <p14:tracePt t="65042" x="1752600" y="2008188"/>
          <p14:tracePt t="65049" x="1746250" y="2008188"/>
          <p14:tracePt t="65053" x="1733550" y="2008188"/>
          <p14:tracePt t="65057" x="1727200" y="2008188"/>
          <p14:tracePt t="65065" x="1714500" y="2008188"/>
          <p14:tracePt t="65068" x="1708150" y="2008188"/>
          <p14:tracePt t="65070" x="1695450" y="2008188"/>
          <p14:tracePt t="65074" x="1689100" y="2008188"/>
          <p14:tracePt t="65083" x="1676400" y="2008188"/>
          <p14:tracePt t="65086" x="1663700" y="2008188"/>
          <p14:tracePt t="65099" x="1657350" y="2014538"/>
          <p14:tracePt t="65102" x="1651000" y="2020888"/>
          <p14:tracePt t="65106" x="1644650" y="2020888"/>
          <p14:tracePt t="65111" x="1638300" y="2027238"/>
          <p14:tracePt t="65116" x="1625600" y="2027238"/>
          <p14:tracePt t="65119" x="1619250" y="2033588"/>
          <p14:tracePt t="65121" x="1612900" y="2039938"/>
          <p14:tracePt t="65124" x="1606550" y="2046288"/>
          <p14:tracePt t="65133" x="1598613" y="2046288"/>
          <p14:tracePt t="65136" x="1592263" y="2046288"/>
          <p14:tracePt t="65140" x="1585913" y="2046288"/>
          <p14:tracePt t="65148" x="1579563" y="2052638"/>
          <p14:tracePt t="65152" x="1573213" y="2058988"/>
          <p14:tracePt t="65155" x="1566863" y="2058988"/>
          <p14:tracePt t="65169" x="1560513" y="2065338"/>
          <p14:tracePt t="65172" x="1547813" y="2071688"/>
          <p14:tracePt t="65182" x="1541463" y="2078038"/>
          <p14:tracePt t="65187" x="1541463" y="2084388"/>
          <p14:tracePt t="65192" x="1535113" y="2084388"/>
          <p14:tracePt t="65204" x="1528763" y="2084388"/>
          <p14:tracePt t="65207" x="1528763" y="2090738"/>
          <p14:tracePt t="65215" x="1522413" y="2097088"/>
          <p14:tracePt t="65221" x="1509713" y="2097088"/>
          <p14:tracePt t="65223" x="1509713" y="2103438"/>
          <p14:tracePt t="65237" x="1503363" y="2109788"/>
          <p14:tracePt t="65238" x="1497013" y="2116138"/>
          <p14:tracePt t="65248" x="1490663" y="2122488"/>
          <p14:tracePt t="65255" x="1490663" y="2128838"/>
          <p14:tracePt t="65265" x="1484313" y="2135188"/>
          <p14:tracePt t="65269" x="1477963" y="2141538"/>
          <p14:tracePt t="65283" x="1471613" y="2147888"/>
          <p14:tracePt t="65287" x="1471613" y="2154238"/>
          <p14:tracePt t="65312" x="1471613" y="2160588"/>
          <p14:tracePt t="65317" x="1471613" y="2166938"/>
          <p14:tracePt t="65322" x="1471613" y="2173288"/>
          <p14:tracePt t="65337" x="1465263" y="2185988"/>
          <p14:tracePt t="65342" x="1458913" y="2198688"/>
          <p14:tracePt t="65352" x="1452563" y="2205038"/>
          <p14:tracePt t="65366" x="1446213" y="2217738"/>
          <p14:tracePt t="65370" x="1439863" y="2230438"/>
          <p14:tracePt t="65373" x="1439863" y="2243138"/>
          <p14:tracePt t="65384" x="1427163" y="2255838"/>
          <p14:tracePt t="65397" x="1427163" y="2268538"/>
          <p14:tracePt t="65402" x="1420813" y="2281238"/>
          <p14:tracePt t="65406" x="1420813" y="2287588"/>
          <p14:tracePt t="65413" x="1414463" y="2293938"/>
          <p14:tracePt t="65419" x="1414463" y="2306638"/>
          <p14:tracePt t="65422" x="1408113" y="2306638"/>
          <p14:tracePt t="65426" x="1408113" y="2319338"/>
          <p14:tracePt t="65435" x="1408113" y="2325688"/>
          <p14:tracePt t="65438" x="1408113" y="2338388"/>
          <p14:tracePt t="65452" x="1408113" y="2344738"/>
          <p14:tracePt t="65463" x="1408113" y="2351088"/>
          <p14:tracePt t="65468" x="1401763" y="2365375"/>
          <p14:tracePt t="65481" x="1401763" y="2378075"/>
          <p14:tracePt t="65485" x="1401763" y="2384425"/>
          <p14:tracePt t="65492" x="1401763" y="2390775"/>
          <p14:tracePt t="65498" x="1401763" y="2397125"/>
          <p14:tracePt t="65504" x="1401763" y="2403475"/>
          <p14:tracePt t="65507" x="1401763" y="2409825"/>
          <p14:tracePt t="65517" x="1401763" y="2416175"/>
          <p14:tracePt t="65521" x="1401763" y="2422525"/>
          <p14:tracePt t="65532" x="1401763" y="2435225"/>
          <p14:tracePt t="65535" x="1401763" y="2454275"/>
          <p14:tracePt t="65547" x="1401763" y="2460625"/>
          <p14:tracePt t="65552" x="1401763" y="2473325"/>
          <p14:tracePt t="65555" x="1401763" y="2479675"/>
          <p14:tracePt t="65568" x="1401763" y="2492375"/>
          <p14:tracePt t="65572" x="1401763" y="2511425"/>
          <p14:tracePt t="65579" x="1401763" y="2517775"/>
          <p14:tracePt t="65584" x="1401763" y="2530475"/>
          <p14:tracePt t="65586" x="1401763" y="2536825"/>
          <p14:tracePt t="65587" x="1401763" y="2549525"/>
          <p14:tracePt t="65592" x="1401763" y="2562225"/>
          <p14:tracePt t="65598" x="1401763" y="2568575"/>
          <p14:tracePt t="65602" x="1408113" y="2581275"/>
          <p14:tracePt t="65604" x="1414463" y="2593975"/>
          <p14:tracePt t="65607" x="1414463" y="2600325"/>
          <p14:tracePt t="65617" x="1420813" y="2606675"/>
          <p14:tracePt t="65620" x="1427163" y="2619375"/>
          <p14:tracePt t="65624" x="1439863" y="2638425"/>
          <p14:tracePt t="65634" x="1446213" y="2644775"/>
          <p14:tracePt t="65636" x="1452563" y="2657475"/>
          <p14:tracePt t="65640" x="1465263" y="2670175"/>
          <p14:tracePt t="65647" x="1471613" y="2682875"/>
          <p14:tracePt t="65651" x="1477963" y="2689225"/>
          <p14:tracePt t="65652" x="1484313" y="2695575"/>
          <p14:tracePt t="65655" x="1484313" y="2701925"/>
          <p14:tracePt t="65657" x="1490663" y="2708275"/>
          <p14:tracePt t="65666" x="1497013" y="2714625"/>
          <p14:tracePt t="65668" x="1497013" y="2720975"/>
          <p14:tracePt t="65674" x="1503363" y="2727325"/>
          <p14:tracePt t="65680" x="1509713" y="2740025"/>
          <p14:tracePt t="65686" x="1516063" y="2746375"/>
          <p14:tracePt t="65699" x="1522413" y="2752725"/>
          <p14:tracePt t="65705" x="1535113" y="2759075"/>
          <p14:tracePt t="65713" x="1535113" y="2765425"/>
          <p14:tracePt t="65718" x="1541463" y="2765425"/>
          <p14:tracePt t="65721" x="1547813" y="2771775"/>
          <p14:tracePt t="65735" x="1554163" y="2778125"/>
          <p14:tracePt t="65742" x="1566863" y="2784475"/>
          <p14:tracePt t="65752" x="1573213" y="2784475"/>
          <p14:tracePt t="65770" x="1573213" y="2792413"/>
          <p14:tracePt t="65774" x="1579563" y="2792413"/>
          <p14:tracePt t="65780" x="1585913" y="2798763"/>
          <p14:tracePt t="65790" x="1592263" y="2798763"/>
          <p14:tracePt t="65797" x="1598613" y="2798763"/>
          <p14:tracePt t="65801" x="1606550" y="2798763"/>
          <p14:tracePt t="65802" x="1612900" y="2798763"/>
          <p14:tracePt t="65813" x="1619250" y="2798763"/>
          <p14:tracePt t="65818" x="1625600" y="2798763"/>
          <p14:tracePt t="65821" x="1625600" y="2805113"/>
          <p14:tracePt t="65830" x="1631950" y="2805113"/>
          <p14:tracePt t="65847" x="1638300" y="2805113"/>
          <p14:tracePt t="65868" x="1644650" y="2805113"/>
          <p14:tracePt t="65871" x="1651000" y="2805113"/>
          <p14:tracePt t="65885" x="1657350" y="2811463"/>
          <p14:tracePt t="65887" x="1663700" y="2811463"/>
          <p14:tracePt t="65892" x="1670050" y="2811463"/>
          <p14:tracePt t="65902" x="1676400" y="2811463"/>
          <p14:tracePt t="65908" x="1682750" y="2811463"/>
          <p14:tracePt t="65915" x="1689100" y="2811463"/>
          <p14:tracePt t="65919" x="1701800" y="2811463"/>
          <p14:tracePt t="65924" x="1708150" y="2811463"/>
          <p14:tracePt t="65934" x="1720850" y="2817813"/>
          <p14:tracePt t="65941" x="1733550" y="2817813"/>
          <p14:tracePt t="65951" x="1739900" y="2817813"/>
          <p14:tracePt t="65952" x="1746250" y="2817813"/>
          <p14:tracePt t="65963" x="1758950" y="2817813"/>
          <p14:tracePt t="65968" x="1771650" y="2817813"/>
          <p14:tracePt t="65981" x="1778000" y="2817813"/>
          <p14:tracePt t="65984" x="1790700" y="2817813"/>
          <p14:tracePt t="66002" x="1797050" y="2817813"/>
          <p14:tracePt t="66015" x="1803400" y="2817813"/>
          <p14:tracePt t="66018" x="1809750" y="2817813"/>
          <p14:tracePt t="66322" x="1816100" y="2817813"/>
          <p14:tracePt t="66328" x="1822450" y="2817813"/>
          <p14:tracePt t="66334" x="1828800" y="2817813"/>
          <p14:tracePt t="66345" x="1835150" y="2817813"/>
          <p14:tracePt t="66347" x="1841500" y="2817813"/>
          <p14:tracePt t="66352" x="1847850" y="2817813"/>
          <p14:tracePt t="66368" x="1866900" y="2817813"/>
          <p14:tracePt t="66371" x="1879600" y="2817813"/>
          <p14:tracePt t="66380" x="1885950" y="2817813"/>
          <p14:tracePt t="66385" x="1898650" y="2817813"/>
          <p14:tracePt t="66396" x="1911350" y="2824163"/>
          <p14:tracePt t="66400" x="1917700" y="2824163"/>
          <p14:tracePt t="66401" x="1924050" y="2824163"/>
          <p14:tracePt t="66404" x="1936750" y="2824163"/>
          <p14:tracePt t="66408" x="1949450" y="2824163"/>
          <p14:tracePt t="66416" x="1955800" y="2824163"/>
          <p14:tracePt t="66418" x="1968500" y="2824163"/>
          <p14:tracePt t="66420" x="1981200" y="2824163"/>
          <p14:tracePt t="66424" x="1987550" y="2824163"/>
          <p14:tracePt t="66430" x="1993900" y="2824163"/>
          <p14:tracePt t="66434" x="2000250" y="2824163"/>
          <p14:tracePt t="66436" x="2006600" y="2824163"/>
          <p14:tracePt t="66446" x="2012950" y="2824163"/>
          <p14:tracePt t="66452" x="2019300" y="2824163"/>
          <p14:tracePt t="66520" x="2032000" y="2824163"/>
          <p14:tracePt t="66526" x="2038350" y="2824163"/>
          <p14:tracePt t="66537" x="2051050" y="2824163"/>
          <p14:tracePt t="66547" x="2058988" y="2824163"/>
          <p14:tracePt t="66551" x="2071688" y="2817813"/>
          <p14:tracePt t="66554" x="2078038" y="2817813"/>
          <p14:tracePt t="66558" x="2078038" y="2811463"/>
          <p14:tracePt t="66566" x="2084388" y="2811463"/>
          <p14:tracePt t="66568" x="2090738" y="2811463"/>
          <p14:tracePt t="66570" x="2097088" y="2805113"/>
          <p14:tracePt t="66574" x="2109788" y="2798763"/>
          <p14:tracePt t="66583" x="2122488" y="2792413"/>
          <p14:tracePt t="66585" x="2128838" y="2784475"/>
          <p14:tracePt t="66590" x="2141538" y="2784475"/>
          <p14:tracePt t="66600" x="2154238" y="2778125"/>
          <p14:tracePt t="66605" x="2166938" y="2771775"/>
          <p14:tracePt t="66612" x="2173288" y="2765425"/>
          <p14:tracePt t="66616" x="2179638" y="2765425"/>
          <p14:tracePt t="66618" x="2192338" y="2759075"/>
          <p14:tracePt t="66622" x="2198688" y="2759075"/>
          <p14:tracePt t="66630" x="2217738" y="2759075"/>
          <p14:tracePt t="66635" x="2243138" y="2752725"/>
          <p14:tracePt t="66638" x="2255838" y="2752725"/>
          <p14:tracePt t="66646" x="2262188" y="2752725"/>
          <p14:tracePt t="66650" x="2281238" y="2746375"/>
          <p14:tracePt t="66652" x="2306638" y="2740025"/>
          <p14:tracePt t="66654" x="2325688" y="2733675"/>
          <p14:tracePt t="66658" x="2338388" y="2733675"/>
          <p14:tracePt t="66666" x="2363788" y="2727325"/>
          <p14:tracePt t="66668" x="2389188" y="2727325"/>
          <p14:tracePt t="66670" x="2414588" y="2727325"/>
          <p14:tracePt t="66674" x="2433638" y="2720975"/>
          <p14:tracePt t="66680" x="2446338" y="2720975"/>
          <p14:tracePt t="66684" x="2465388" y="2720975"/>
          <p14:tracePt t="66686" x="2490788" y="2714625"/>
          <p14:tracePt t="66691" x="2503488" y="2714625"/>
          <p14:tracePt t="66700" x="2543175" y="2714625"/>
          <p14:tracePt t="66701" x="2555875" y="2708275"/>
          <p14:tracePt t="66704" x="2568575" y="2708275"/>
          <p14:tracePt t="66708" x="2587625" y="2708275"/>
          <p14:tracePt t="66716" x="2600325" y="2708275"/>
          <p14:tracePt t="66718" x="2613025" y="2708275"/>
          <p14:tracePt t="66721" x="2625725" y="2708275"/>
          <p14:tracePt t="66724" x="2632075" y="2708275"/>
          <p14:tracePt t="66731" x="2644775" y="2708275"/>
          <p14:tracePt t="66734" x="2657475" y="2701925"/>
          <p14:tracePt t="66740" x="2670175" y="2701925"/>
          <p14:tracePt t="66747" x="2676525" y="2701925"/>
          <p14:tracePt t="66750" x="2682875" y="2701925"/>
          <p14:tracePt t="66752" x="2695575" y="2701925"/>
          <p14:tracePt t="66755" x="2695575" y="2695575"/>
          <p14:tracePt t="66763" x="2708275" y="2695575"/>
          <p14:tracePt t="66766" x="2720975" y="2689225"/>
          <p14:tracePt t="66771" x="2733675" y="2689225"/>
          <p14:tracePt t="66780" x="2740025" y="2689225"/>
          <p14:tracePt t="66786" x="2746375" y="2689225"/>
          <p14:tracePt t="66788" x="2759075" y="2682875"/>
          <p14:tracePt t="66789" x="2765425" y="2682875"/>
          <p14:tracePt t="66796" x="2778125" y="2676525"/>
          <p14:tracePt t="66800" x="2784475" y="2676525"/>
          <p14:tracePt t="66802" x="2790825" y="2676525"/>
          <p14:tracePt t="66803" x="2797175" y="2670175"/>
          <p14:tracePt t="66808" x="2803525" y="2670175"/>
          <p14:tracePt t="66817" x="2816225" y="2670175"/>
          <p14:tracePt t="66825" x="2822575" y="2670175"/>
          <p14:tracePt t="66831" x="2822575" y="2663825"/>
          <p14:tracePt t="66836" x="2841625" y="2657475"/>
          <p14:tracePt t="66840" x="2847975" y="2657475"/>
          <p14:tracePt t="66846" x="2854325" y="2651125"/>
          <p14:tracePt t="66850" x="2860675" y="2651125"/>
          <p14:tracePt t="66852" x="2860675" y="2644775"/>
          <p14:tracePt t="66855" x="2867025" y="2644775"/>
          <p14:tracePt t="66862" x="2873375" y="2638425"/>
          <p14:tracePt t="66867" x="2879725" y="2638425"/>
          <p14:tracePt t="66871" x="2886075" y="2632075"/>
          <p14:tracePt t="66884" x="2898775" y="2619375"/>
          <p14:tracePt t="66890" x="2905125" y="2613025"/>
          <p14:tracePt t="66896" x="2911475" y="2606675"/>
          <p14:tracePt t="66899" x="2917825" y="2600325"/>
          <p14:tracePt t="66902" x="2924175" y="2593975"/>
          <p14:tracePt t="66905" x="2936875" y="2593975"/>
          <p14:tracePt t="66916" x="2943225" y="2581275"/>
          <p14:tracePt t="66921" x="2955925" y="2568575"/>
          <p14:tracePt t="66937" x="2968625" y="2549525"/>
          <p14:tracePt t="66946" x="2976563" y="2543175"/>
          <p14:tracePt t="66950" x="2982913" y="2543175"/>
          <p14:tracePt t="66954" x="2989263" y="2536825"/>
          <p14:tracePt t="66958" x="2989263" y="2530475"/>
          <p14:tracePt t="66967" x="2995613" y="2517775"/>
          <p14:tracePt t="66975" x="3001963" y="2505075"/>
          <p14:tracePt t="66986" x="3008313" y="2492375"/>
          <p14:tracePt t="66996" x="3008313" y="2479675"/>
          <p14:tracePt t="67000" x="3008313" y="2473325"/>
          <p14:tracePt t="67002" x="3014663" y="2466975"/>
          <p14:tracePt t="67006" x="3021013" y="2454275"/>
          <p14:tracePt t="67017" x="3027363" y="2441575"/>
          <p14:tracePt t="67021" x="3027363" y="2435225"/>
          <p14:tracePt t="67030" x="3027363" y="2428875"/>
          <p14:tracePt t="67034" x="3040063" y="2416175"/>
          <p14:tracePt t="67047" x="3046413" y="2403475"/>
          <p14:tracePt t="67049" x="3046413" y="2397125"/>
          <p14:tracePt t="67054" x="3046413" y="2390775"/>
          <p14:tracePt t="67062" x="3059113" y="2378075"/>
          <p14:tracePt t="67068" x="3059113" y="2365375"/>
          <p14:tracePt t="67072" x="3065463" y="2359025"/>
          <p14:tracePt t="67084" x="3065463" y="2344738"/>
          <p14:tracePt t="67087" x="3065463" y="2338388"/>
          <p14:tracePt t="67096" x="3071813" y="2338388"/>
          <p14:tracePt t="67099" x="3078163" y="2332038"/>
          <p14:tracePt t="67104" x="3078163" y="2325688"/>
          <p14:tracePt t="67112" x="3078163" y="2319338"/>
          <p14:tracePt t="67117" x="3084513" y="2312988"/>
          <p14:tracePt t="67120" x="3090863" y="2300288"/>
          <p14:tracePt t="67129" x="3097213" y="2300288"/>
          <p14:tracePt t="67133" x="3097213" y="2293938"/>
          <p14:tracePt t="67140" x="3103563" y="2281238"/>
          <p14:tracePt t="67148" x="3109913" y="2281238"/>
          <p14:tracePt t="67150" x="3116263" y="2274888"/>
          <p14:tracePt t="67155" x="3116263" y="2268538"/>
          <p14:tracePt t="67167" x="3122613" y="2262188"/>
          <p14:tracePt t="67168" x="3128963" y="2255838"/>
          <p14:tracePt t="67171" x="3135313" y="2249488"/>
          <p14:tracePt t="67178" x="3135313" y="2243138"/>
          <p14:tracePt t="67184" x="3141663" y="2236788"/>
          <p14:tracePt t="67198" x="3154363" y="2230438"/>
          <p14:tracePt t="67204" x="3167063" y="2217738"/>
          <p14:tracePt t="67213" x="3173413" y="2211388"/>
          <p14:tracePt t="67220" x="3173413" y="2205038"/>
          <p14:tracePt t="67229" x="3179763" y="2205038"/>
          <p14:tracePt t="67236" x="3186113" y="2198688"/>
          <p14:tracePt t="67246" x="3192463" y="2192338"/>
          <p14:tracePt t="67251" x="3198813" y="2185988"/>
          <p14:tracePt t="67254" x="3205163" y="2185988"/>
          <p14:tracePt t="67262" x="3217863" y="2179638"/>
          <p14:tracePt t="67267" x="3230563" y="2173288"/>
          <p14:tracePt t="67275" x="3243263" y="2173288"/>
          <p14:tracePt t="67281" x="3255963" y="2166938"/>
          <p14:tracePt t="67285" x="3268663" y="2166938"/>
          <p14:tracePt t="67290" x="3281363" y="2160588"/>
          <p14:tracePt t="67299" x="3294063" y="2160588"/>
          <p14:tracePt t="67305" x="3306763" y="2160588"/>
          <p14:tracePt t="67312" x="3313113" y="2154238"/>
          <p14:tracePt t="67316" x="3319463" y="2154238"/>
          <p14:tracePt t="67321" x="3332163" y="2154238"/>
          <p14:tracePt t="67331" x="3338513" y="2147888"/>
          <p14:tracePt t="67333" x="3344863" y="2147888"/>
          <p14:tracePt t="67334" x="3357563" y="2147888"/>
          <p14:tracePt t="67394" x="3363913" y="2147888"/>
          <p14:tracePt t="67405" x="3370263" y="2147888"/>
          <p14:tracePt t="67416" x="3376613" y="2147888"/>
          <p14:tracePt t="67420" x="3382963" y="2147888"/>
          <p14:tracePt t="67428" x="3389313" y="2154238"/>
          <p14:tracePt t="67436" x="3395663" y="2160588"/>
          <p14:tracePt t="67441" x="3402013" y="2166938"/>
          <p14:tracePt t="67450" x="3408363" y="2173288"/>
          <p14:tracePt t="67452" x="3414713" y="2173288"/>
          <p14:tracePt t="67455" x="3421063" y="2179638"/>
          <p14:tracePt t="67471" x="3427413" y="2185988"/>
          <p14:tracePt t="67500" x="3435350" y="2192338"/>
          <p14:tracePt t="67504" x="3441700" y="2198688"/>
          <p14:tracePt t="67514" x="3441700" y="2205038"/>
          <p14:tracePt t="67535" x="3448050" y="2217738"/>
          <p14:tracePt t="67545" x="3448050" y="2224088"/>
          <p14:tracePt t="67551" x="3448050" y="2230438"/>
          <p14:tracePt t="67555" x="3448050" y="2236788"/>
          <p14:tracePt t="67565" x="3448050" y="2243138"/>
          <p14:tracePt t="67578" x="3448050" y="2249488"/>
          <p14:tracePt t="67585" x="3448050" y="2255838"/>
          <p14:tracePt t="67599" x="3448050" y="2274888"/>
          <p14:tracePt t="67615" x="3448050" y="2281238"/>
          <p14:tracePt t="67617" x="3448050" y="2287588"/>
          <p14:tracePt t="67638" x="3448050" y="2293938"/>
          <p14:tracePt t="67654" x="3448050" y="2300288"/>
          <p14:tracePt t="67670" x="3448050" y="2306638"/>
          <p14:tracePt t="67683" x="3448050" y="2312988"/>
          <p14:tracePt t="67699" x="3448050" y="2319338"/>
          <p14:tracePt t="67715" x="3448050" y="2325688"/>
          <p14:tracePt t="67717" x="3448050" y="2332038"/>
          <p14:tracePt t="67721" x="3448050" y="2338388"/>
          <p14:tracePt t="67734" x="3448050" y="2344738"/>
          <p14:tracePt t="67737" x="3448050" y="2359025"/>
          <p14:tracePt t="67751" x="3448050" y="2365375"/>
          <p14:tracePt t="67754" x="3448050" y="2371725"/>
          <p14:tracePt t="67766" x="3448050" y="2378075"/>
          <p14:tracePt t="67782" x="3448050" y="2384425"/>
          <p14:tracePt t="67784" x="3448050" y="2390775"/>
          <p14:tracePt t="67801" x="3448050" y="2397125"/>
          <p14:tracePt t="67812" x="3448050" y="2403475"/>
          <p14:tracePt t="67816" x="3448050" y="2409825"/>
          <p14:tracePt t="67833" x="3448050" y="2416175"/>
          <p14:tracePt t="67847" x="3448050" y="2422525"/>
          <p14:tracePt t="67855" x="3448050" y="2428875"/>
          <p14:tracePt t="67866" x="3448050" y="2441575"/>
          <p14:tracePt t="67883" x="3448050" y="2447925"/>
          <p14:tracePt t="67885" x="3448050" y="2454275"/>
          <p14:tracePt t="67897" x="3448050" y="2460625"/>
          <p14:tracePt t="67900" x="3448050" y="2466975"/>
          <p14:tracePt t="67918" x="3448050" y="2486025"/>
          <p14:tracePt t="67926" x="3448050" y="2492375"/>
          <p14:tracePt t="67932" x="3448050" y="2498725"/>
          <p14:tracePt t="67936" x="3448050" y="2505075"/>
          <p14:tracePt t="67946" x="3448050" y="2511425"/>
          <p14:tracePt t="67950" x="3448050" y="2524125"/>
          <p14:tracePt t="67964" x="3448050" y="2530475"/>
          <p14:tracePt t="67966" x="3448050" y="2536825"/>
          <p14:tracePt t="67970" x="3448050" y="2543175"/>
          <p14:tracePt t="67979" x="3448050" y="2549525"/>
          <p14:tracePt t="67985" x="3448050" y="2555875"/>
          <p14:tracePt t="67991" x="3448050" y="2562225"/>
          <p14:tracePt t="67997" x="3448050" y="2568575"/>
          <p14:tracePt t="68002" x="3448050" y="2574925"/>
          <p14:tracePt t="68013" x="3448050" y="2581275"/>
          <p14:tracePt t="68016" x="3448050" y="2587625"/>
          <p14:tracePt t="68021" x="3448050" y="2593975"/>
          <p14:tracePt t="68028" x="3448050" y="2606675"/>
          <p14:tracePt t="68034" x="3454400" y="2613025"/>
          <p14:tracePt t="68037" x="3454400" y="2619375"/>
          <p14:tracePt t="68046" x="3454400" y="2625725"/>
          <p14:tracePt t="68049" x="3460750" y="2625725"/>
          <p14:tracePt t="68051" x="3467100" y="2638425"/>
          <p14:tracePt t="68062" x="3467100" y="2651125"/>
          <p14:tracePt t="68065" x="3473450" y="2651125"/>
          <p14:tracePt t="68070" x="3479800" y="2657475"/>
          <p14:tracePt t="68078" x="3486150" y="2670175"/>
          <p14:tracePt t="68091" x="3492500" y="2676525"/>
          <p14:tracePt t="68102" x="3505200" y="2689225"/>
          <p14:tracePt t="68118" x="3505200" y="2695575"/>
          <p14:tracePt t="68121" x="3511550" y="2708275"/>
          <p14:tracePt t="68132" x="3517900" y="2714625"/>
          <p14:tracePt t="68141" x="3530600" y="2714625"/>
          <p14:tracePt t="68150" x="3530600" y="2720975"/>
          <p14:tracePt t="68163" x="3536950" y="2727325"/>
          <p14:tracePt t="68166" x="3543300" y="2733675"/>
          <p14:tracePt t="68168" x="3543300" y="2740025"/>
          <p14:tracePt t="68182" x="3549650" y="2746375"/>
          <p14:tracePt t="68184" x="3556000" y="2752725"/>
          <p14:tracePt t="68197" x="3562350" y="2752725"/>
          <p14:tracePt t="68200" x="3562350" y="2759075"/>
          <p14:tracePt t="68211" x="3575050" y="2765425"/>
          <p14:tracePt t="68216" x="3587750" y="2771775"/>
          <p14:tracePt t="68228" x="3587750" y="2778125"/>
          <p14:tracePt t="68232" x="3600450" y="2792413"/>
          <p14:tracePt t="68245" x="3606800" y="2798763"/>
          <p14:tracePt t="68252" x="3613150" y="2798763"/>
          <p14:tracePt t="68256" x="3619500" y="2805113"/>
          <p14:tracePt t="68263" x="3625850" y="2805113"/>
          <p14:tracePt t="68265" x="3625850" y="2811463"/>
          <p14:tracePt t="68272" x="3638550" y="2811463"/>
          <p14:tracePt t="68283" x="3644900" y="2817813"/>
          <p14:tracePt t="68284" x="3644900" y="2824163"/>
          <p14:tracePt t="68295" x="3657600" y="2830513"/>
          <p14:tracePt t="68298" x="3663950" y="2830513"/>
          <p14:tracePt t="68304" x="3670300" y="2843213"/>
          <p14:tracePt t="68312" x="3689350" y="2855913"/>
          <p14:tracePt t="68318" x="3702050" y="2862263"/>
          <p14:tracePt t="68332" x="3708400" y="2868613"/>
          <p14:tracePt t="68334" x="3708400" y="2874963"/>
          <p14:tracePt t="68337" x="3714750" y="2881313"/>
          <p14:tracePt t="68345" x="3721100" y="2887663"/>
          <p14:tracePt t="68354" x="3733800" y="2887663"/>
          <p14:tracePt t="68364" x="3746500" y="2894013"/>
          <p14:tracePt t="68370" x="3746500" y="2900363"/>
          <p14:tracePt t="68383" x="3752850" y="2906713"/>
          <p14:tracePt t="68385" x="3759200" y="2906713"/>
          <p14:tracePt t="68399" x="3765550" y="2913063"/>
          <p14:tracePt t="68413" x="3771900" y="2919413"/>
          <p14:tracePt t="68416" x="3778250" y="2919413"/>
          <p14:tracePt t="68417" x="3778250" y="2925763"/>
          <p14:tracePt t="68433" x="3784600" y="2932113"/>
          <p14:tracePt t="68435" x="3790950" y="2938463"/>
          <p14:tracePt t="68450" x="3797300" y="2944813"/>
          <p14:tracePt t="68465" x="3803650" y="2951163"/>
          <p14:tracePt t="68470" x="3810000" y="2951163"/>
          <p14:tracePt t="68478" x="3810000" y="2957513"/>
          <p14:tracePt t="68483" x="3816350" y="2963863"/>
          <p14:tracePt t="68486" x="3822700" y="2970213"/>
          <p14:tracePt t="68500" x="3822700" y="2976563"/>
          <p14:tracePt t="68504" x="3829050" y="2982913"/>
          <p14:tracePt t="68516" x="3835400" y="2995613"/>
          <p14:tracePt t="68528" x="3841750" y="3008313"/>
          <p14:tracePt t="68560" x="3841750" y="3014663"/>
          <p14:tracePt t="68567" x="3841750" y="3021013"/>
          <p14:tracePt t="68578" x="3841750" y="3027363"/>
          <p14:tracePt t="68604" x="3848100" y="3027363"/>
          <p14:tracePt t="68615" x="3848100" y="3040063"/>
          <p14:tracePt t="68665" x="3848100" y="3046413"/>
          <p14:tracePt t="68674" x="3848100" y="3052763"/>
          <p14:tracePt t="68685" x="3854450" y="3059113"/>
          <p14:tracePt t="68702" x="3854450" y="3065463"/>
          <p14:tracePt t="68707" x="3860800" y="3071813"/>
          <p14:tracePt t="68718" x="3860800" y="3078163"/>
          <p14:tracePt t="68728" x="3860800" y="3084513"/>
          <p14:tracePt t="68754" x="3867150" y="3090863"/>
          <p14:tracePt t="68766" x="3873500" y="3097213"/>
          <p14:tracePt t="68778" x="3879850" y="3103563"/>
          <p14:tracePt t="68785" x="3887788" y="3109913"/>
          <p14:tracePt t="68799" x="3894138" y="3109913"/>
          <p14:tracePt t="68813" x="3900488" y="3116263"/>
          <p14:tracePt t="68818" x="3913188" y="3116263"/>
          <p14:tracePt t="68828" x="3925888" y="3116263"/>
          <p14:tracePt t="68834" x="3932238" y="3116263"/>
          <p14:tracePt t="68846" x="3944938" y="3116263"/>
          <p14:tracePt t="68849" x="3951288" y="3116263"/>
          <p14:tracePt t="68852" x="3963988" y="3116263"/>
          <p14:tracePt t="68856" x="3970338" y="3116263"/>
          <p14:tracePt t="68863" x="3983038" y="3116263"/>
          <p14:tracePt t="68866" x="3995738" y="3116263"/>
          <p14:tracePt t="68867" x="4008438" y="3116263"/>
          <p14:tracePt t="68872" x="4021138" y="3116263"/>
          <p14:tracePt t="68881" x="4027488" y="3116263"/>
          <p14:tracePt t="68883" x="4046538" y="3116263"/>
          <p14:tracePt t="68884" x="4059238" y="3116263"/>
          <p14:tracePt t="68888" x="4071938" y="3116263"/>
          <p14:tracePt t="68897" x="4090988" y="3116263"/>
          <p14:tracePt t="68900" x="4122738" y="3116263"/>
          <p14:tracePt t="68904" x="4135438" y="3116263"/>
          <p14:tracePt t="68914" x="4154488" y="3116263"/>
          <p14:tracePt t="68916" x="4167188" y="3116263"/>
          <p14:tracePt t="68921" x="4198938" y="3116263"/>
          <p14:tracePt t="68925" x="4211638" y="3116263"/>
          <p14:tracePt t="68928" x="4224338" y="3116263"/>
          <p14:tracePt t="68933" x="4230688" y="3116263"/>
          <p14:tracePt t="68936" x="4243388" y="3116263"/>
          <p14:tracePt t="68948" x="4281488" y="3116263"/>
          <p14:tracePt t="68952" x="4287838" y="3116263"/>
          <p14:tracePt t="68956" x="4294188" y="3116263"/>
          <p14:tracePt t="68965" x="4300538" y="3116263"/>
          <p14:tracePt t="68967" x="4306888" y="3116263"/>
          <p14:tracePt t="68972" x="4313238" y="3116263"/>
          <p14:tracePt t="68982" x="4319588" y="3116263"/>
          <p14:tracePt t="69078" x="4325938" y="3116263"/>
          <p14:tracePt t="69085" x="4325938" y="3109913"/>
          <p14:tracePt t="69091" x="4325938" y="3103563"/>
          <p14:tracePt t="69101" x="4325938" y="3090863"/>
          <p14:tracePt t="69108" x="4319588" y="3084513"/>
          <p14:tracePt t="69118" x="4313238" y="3065463"/>
          <p14:tracePt t="69123" x="4306888" y="3065463"/>
          <p14:tracePt t="69132" x="4306888" y="3046413"/>
          <p14:tracePt t="69134" x="4294188" y="3033713"/>
          <p14:tracePt t="69138" x="4287838" y="3033713"/>
          <p14:tracePt t="69145" x="4287838" y="3021013"/>
          <p14:tracePt t="69148" x="4281488" y="3008313"/>
          <p14:tracePt t="69150" x="4275138" y="2995613"/>
          <p14:tracePt t="69154" x="4275138" y="2989263"/>
          <p14:tracePt t="69160" x="4275138" y="2982913"/>
          <p14:tracePt t="69164" x="4275138" y="2970213"/>
          <p14:tracePt t="69166" x="4268788" y="2957513"/>
          <p14:tracePt t="69179" x="4262438" y="2938463"/>
          <p14:tracePt t="69183" x="4249738" y="2925763"/>
          <p14:tracePt t="69186" x="4249738" y="2919413"/>
          <p14:tracePt t="69193" x="4249738" y="2913063"/>
          <p14:tracePt t="69199" x="4249738" y="2900363"/>
          <p14:tracePt t="69201" x="4249738" y="2894013"/>
          <p14:tracePt t="69210" x="4249738" y="2887663"/>
          <p14:tracePt t="69215" x="4249738" y="2874963"/>
          <p14:tracePt t="69220" x="4249738" y="2868613"/>
          <p14:tracePt t="69231" x="4249738" y="2855913"/>
          <p14:tracePt t="69232" x="4249738" y="2849563"/>
          <p14:tracePt t="69243" x="4249738" y="2830513"/>
          <p14:tracePt t="69247" x="4249738" y="2817813"/>
          <p14:tracePt t="69251" x="4249738" y="2811463"/>
          <p14:tracePt t="69261" x="4249738" y="2805113"/>
          <p14:tracePt t="69265" x="4249738" y="2798763"/>
          <p14:tracePt t="69268" x="4249738" y="2784475"/>
          <p14:tracePt t="69272" x="4249738" y="2771775"/>
          <p14:tracePt t="69284" x="4249738" y="2759075"/>
          <p14:tracePt t="69287" x="4249738" y="2752725"/>
          <p14:tracePt t="69297" x="4249738" y="2740025"/>
          <p14:tracePt t="69304" x="4249738" y="2727325"/>
          <p14:tracePt t="69313" x="4249738" y="2714625"/>
          <p14:tracePt t="69316" x="4249738" y="2708275"/>
          <p14:tracePt t="69320" x="4249738" y="2695575"/>
          <p14:tracePt t="69327" x="4249738" y="2689225"/>
          <p14:tracePt t="69331" x="4249738" y="2676525"/>
          <p14:tracePt t="69332" x="4249738" y="2670175"/>
          <p14:tracePt t="69336" x="4249738" y="2663825"/>
          <p14:tracePt t="69345" x="4249738" y="2651125"/>
          <p14:tracePt t="69348" x="4249738" y="2632075"/>
          <p14:tracePt t="69351" x="4249738" y="2625725"/>
          <p14:tracePt t="69358" x="4249738" y="2619375"/>
          <p14:tracePt t="69367" x="4249738" y="2600325"/>
          <p14:tracePt t="69372" x="4249738" y="2593975"/>
          <p14:tracePt t="69378" x="4249738" y="2587625"/>
          <p14:tracePt t="69381" x="4249738" y="2581275"/>
          <p14:tracePt t="69394" x="4249738" y="2568575"/>
          <p14:tracePt t="69398" x="4249738" y="2562225"/>
          <p14:tracePt t="69399" x="4249738" y="2549525"/>
          <p14:tracePt t="69402" x="4249738" y="2536825"/>
          <p14:tracePt t="69413" x="4249738" y="2524125"/>
          <p14:tracePt t="69415" x="4249738" y="2517775"/>
          <p14:tracePt t="69418" x="4249738" y="2505075"/>
          <p14:tracePt t="69426" x="4237038" y="2486025"/>
          <p14:tracePt t="69431" x="4230688" y="2479675"/>
          <p14:tracePt t="69434" x="4224338" y="2479675"/>
          <p14:tracePt t="69438" x="4224338" y="2473325"/>
          <p14:tracePt t="69443" x="4224338" y="2460625"/>
          <p14:tracePt t="69447" x="4217988" y="2454275"/>
          <p14:tracePt t="69450" x="4217988" y="2447925"/>
          <p14:tracePt t="69454" x="4198938" y="2435225"/>
          <p14:tracePt t="69461" x="4192588" y="2428875"/>
          <p14:tracePt t="69464" x="4192588" y="2422525"/>
          <p14:tracePt t="69466" x="4186238" y="2416175"/>
          <p14:tracePt t="69470" x="4173538" y="2416175"/>
          <p14:tracePt t="69477" x="4173538" y="2409825"/>
          <p14:tracePt t="69481" x="4167188" y="2409825"/>
          <p14:tracePt t="69482" x="4154488" y="2390775"/>
          <p14:tracePt t="69485" x="4148138" y="2390775"/>
          <p14:tracePt t="69493" x="4129088" y="2378075"/>
          <p14:tracePt t="69497" x="4129088" y="2371725"/>
          <p14:tracePt t="69499" x="4122738" y="2371725"/>
          <p14:tracePt t="69501" x="4103688" y="2371725"/>
          <p14:tracePt t="69513" x="4084638" y="2359025"/>
          <p14:tracePt t="69515" x="4078288" y="2351088"/>
          <p14:tracePt t="69517" x="4071938" y="2351088"/>
          <p14:tracePt t="69522" x="4052888" y="2344738"/>
          <p14:tracePt t="69532" x="4046538" y="2344738"/>
          <p14:tracePt t="69534" x="4040188" y="2344738"/>
          <p14:tracePt t="69538" x="4033838" y="2344738"/>
          <p14:tracePt t="69543" x="4021138" y="2332038"/>
          <p14:tracePt t="69547" x="4014788" y="2332038"/>
          <p14:tracePt t="69551" x="4008438" y="2325688"/>
          <p14:tracePt t="69554" x="4008438" y="2319338"/>
          <p14:tracePt t="69561" x="3995738" y="2312988"/>
          <p14:tracePt t="69565" x="3989388" y="2312988"/>
          <p14:tracePt t="69572" x="3976688" y="2312988"/>
          <p14:tracePt t="69578" x="3970338" y="2306638"/>
          <p14:tracePt t="69582" x="3970338" y="2300288"/>
          <p14:tracePt t="69584" x="3963988" y="2300288"/>
          <p14:tracePt t="69588" x="3957638" y="2300288"/>
          <p14:tracePt t="69595" x="3951288" y="2287588"/>
          <p14:tracePt t="69598" x="3944938" y="2281238"/>
          <p14:tracePt t="69601" x="3938588" y="2274888"/>
          <p14:tracePt t="69604" x="3932238" y="2274888"/>
          <p14:tracePt t="69614" x="3925888" y="2274888"/>
          <p14:tracePt t="69616" x="3919538" y="2274888"/>
          <p14:tracePt t="69620" x="3906838" y="2262188"/>
          <p14:tracePt t="69630" x="3894138" y="2249488"/>
          <p14:tracePt t="69632" x="3887788" y="2249488"/>
          <p14:tracePt t="69647" x="3879850" y="2243138"/>
          <p14:tracePt t="69650" x="3867150" y="2230438"/>
          <p14:tracePt t="69660" x="3860800" y="2230438"/>
          <p14:tracePt t="69664" x="3854450" y="2230438"/>
          <p14:tracePt t="69668" x="3848100" y="2217738"/>
          <p14:tracePt t="69672" x="3848100" y="2211388"/>
          <p14:tracePt t="69681" x="3841750" y="2211388"/>
          <p14:tracePt t="69688" x="3829050" y="2205038"/>
          <p14:tracePt t="69698" x="3829050" y="2198688"/>
          <p14:tracePt t="69700" x="3822700" y="2192338"/>
          <p14:tracePt t="69704" x="3816350" y="2185988"/>
          <p14:tracePt t="69714" x="3810000" y="2179638"/>
          <p14:tracePt t="69717" x="3810000" y="2173288"/>
          <p14:tracePt t="69720" x="3803650" y="2173288"/>
          <p14:tracePt t="69726" x="3797300" y="2166938"/>
          <p14:tracePt t="69731" x="3797300" y="2160588"/>
          <p14:tracePt t="69738" x="3784600" y="2147888"/>
          <p14:tracePt t="69747" x="3778250" y="2141538"/>
          <p14:tracePt t="69750" x="3778250" y="2135188"/>
          <p14:tracePt t="69759" x="3778250" y="2116138"/>
          <p14:tracePt t="69765" x="3778250" y="2109788"/>
          <p14:tracePt t="69770" x="3778250" y="2097088"/>
          <p14:tracePt t="69776" x="3771900" y="2084388"/>
          <p14:tracePt t="69785" x="3771900" y="2071688"/>
          <p14:tracePt t="69792" x="3771900" y="2065338"/>
          <p14:tracePt t="69798" x="3771900" y="2052638"/>
          <p14:tracePt t="69802" x="3771900" y="2046288"/>
          <p14:tracePt t="69811" x="3771900" y="2039938"/>
          <p14:tracePt t="69815" x="3771900" y="2033588"/>
          <p14:tracePt t="69818" x="3765550" y="2027238"/>
          <p14:tracePt t="69834" x="3765550" y="2020888"/>
          <p14:tracePt t="69838" x="3765550" y="2008188"/>
          <p14:tracePt t="69847" x="3765550" y="2001838"/>
          <p14:tracePt t="69850" x="3765550" y="1995488"/>
          <p14:tracePt t="69854" x="3759200" y="1989138"/>
          <p14:tracePt t="69870" x="3759200" y="1976438"/>
          <p14:tracePt t="69882" x="3752850" y="1970088"/>
          <p14:tracePt t="69885" x="3752850" y="1963738"/>
          <p14:tracePt t="69892" x="3752850" y="1957388"/>
          <p14:tracePt t="69898" x="3752850" y="1944688"/>
          <p14:tracePt t="69901" x="3752850" y="1938338"/>
          <p14:tracePt t="69913" x="3752850" y="1931988"/>
          <p14:tracePt t="69915" x="3740150" y="1917700"/>
          <p14:tracePt t="69932" x="3727450" y="1892300"/>
          <p14:tracePt t="69935" x="3714750" y="1873250"/>
          <p14:tracePt t="69947" x="3708400" y="1873250"/>
          <p14:tracePt t="69949" x="3695700" y="1866900"/>
          <p14:tracePt t="69961" x="3689350" y="1860550"/>
          <p14:tracePt t="69965" x="3676650" y="1854200"/>
          <p14:tracePt t="69975" x="3670300" y="1854200"/>
          <p14:tracePt t="69983" x="3663950" y="1847850"/>
          <p14:tracePt t="69985" x="3651250" y="1847850"/>
          <p14:tracePt t="69990" x="3638550" y="1841500"/>
          <p14:tracePt t="69997" x="3632200" y="1841500"/>
          <p14:tracePt t="70000" x="3632200" y="1835150"/>
          <p14:tracePt t="70009" x="3619500" y="1835150"/>
          <p14:tracePt t="70016" x="3613150" y="1835150"/>
          <p14:tracePt t="70022" x="3606800" y="1835150"/>
          <p14:tracePt t="70030" x="3594100" y="1835150"/>
          <p14:tracePt t="70032" x="3581400" y="1835150"/>
          <p14:tracePt t="70036" x="3575050" y="1828800"/>
          <p14:tracePt t="70046" x="3568700" y="1828800"/>
          <p14:tracePt t="70052" x="3556000" y="1828800"/>
          <p14:tracePt t="70063" x="3549650" y="1822450"/>
          <p14:tracePt t="70076" x="3543300" y="1822450"/>
          <p14:tracePt t="70080" x="3536950" y="1816100"/>
          <p14:tracePt t="70206" x="3536950" y="1822450"/>
          <p14:tracePt t="70211" x="3536950" y="1835150"/>
          <p14:tracePt t="70214" x="3536950" y="1847850"/>
          <p14:tracePt t="70223" x="3536950" y="1860550"/>
          <p14:tracePt t="70227" x="3543300" y="1879600"/>
          <p14:tracePt t="70231" x="3549650" y="1885950"/>
          <p14:tracePt t="70234" x="3556000" y="1905000"/>
          <p14:tracePt t="70240" x="3562350" y="1924050"/>
          <p14:tracePt t="70242" x="3568700" y="1938338"/>
          <p14:tracePt t="70247" x="3575050" y="1944688"/>
          <p14:tracePt t="70250" x="3575050" y="1957388"/>
          <p14:tracePt t="70254" x="3581400" y="1976438"/>
          <p14:tracePt t="70263" x="3594100" y="1989138"/>
          <p14:tracePt t="70266" x="3619500" y="2014538"/>
          <p14:tracePt t="70270" x="3632200" y="2033588"/>
          <p14:tracePt t="70275" x="3638550" y="2046288"/>
          <p14:tracePt t="70279" x="3651250" y="2058988"/>
          <p14:tracePt t="70282" x="3657600" y="2065338"/>
          <p14:tracePt t="70284" x="3670300" y="2084388"/>
          <p14:tracePt t="70288" x="3683000" y="2097088"/>
          <p14:tracePt t="70296" x="3689350" y="2109788"/>
          <p14:tracePt t="70304" x="3695700" y="2116138"/>
          <p14:tracePt t="70314" x="3702050" y="2122488"/>
          <p14:tracePt t="70315" x="3708400" y="2128838"/>
          <p14:tracePt t="70316" x="3721100" y="2141538"/>
          <p14:tracePt t="70330" x="3727450" y="2147888"/>
          <p14:tracePt t="70331" x="3733800" y="2154238"/>
          <p14:tracePt t="70346" x="3733800" y="2166938"/>
          <p14:tracePt t="70352" x="3733800" y="2179638"/>
          <p14:tracePt t="70360" x="3733800" y="2185988"/>
          <p14:tracePt t="70365" x="3733800" y="2198688"/>
          <p14:tracePt t="70377" x="3733800" y="2205038"/>
          <p14:tracePt t="70381" x="3733800" y="2211388"/>
          <p14:tracePt t="70384" x="3733800" y="2217738"/>
          <p14:tracePt t="70393" x="3733800" y="2224088"/>
          <p14:tracePt t="70398" x="3733800" y="2230438"/>
          <p14:tracePt t="70405" x="3733800" y="2236788"/>
          <p14:tracePt t="70416" x="3733800" y="2243138"/>
          <p14:tracePt t="70425" x="3733800" y="2249488"/>
          <p14:tracePt t="70450" x="3733800" y="2262188"/>
          <p14:tracePt t="70459" x="3733800" y="2268538"/>
          <p14:tracePt t="70470" x="3733800" y="2274888"/>
          <p14:tracePt t="70482" x="3733800" y="2287588"/>
          <p14:tracePt t="70497" x="3733800" y="2293938"/>
          <p14:tracePt t="70501" x="3733800" y="2306638"/>
          <p14:tracePt t="70508" x="3733800" y="2312988"/>
          <p14:tracePt t="70513" x="3733800" y="2319338"/>
          <p14:tracePt t="70515" x="3733800" y="2325688"/>
          <p14:tracePt t="70526" x="3733800" y="2332038"/>
          <p14:tracePt t="70530" x="3733800" y="2338388"/>
          <p14:tracePt t="70534" x="3733800" y="2344738"/>
          <p14:tracePt t="70542" x="3733800" y="2351088"/>
          <p14:tracePt t="70548" x="3733800" y="2359025"/>
          <p14:tracePt t="70550" x="3740150" y="2365375"/>
          <p14:tracePt t="70558" x="3740150" y="2371725"/>
          <p14:tracePt t="70564" x="3746500" y="2378075"/>
          <p14:tracePt t="70566" x="3752850" y="2390775"/>
          <p14:tracePt t="70570" x="3759200" y="2403475"/>
          <p14:tracePt t="70579" x="3759200" y="2416175"/>
          <p14:tracePt t="70582" x="3765550" y="2416175"/>
          <p14:tracePt t="70592" x="3771900" y="2428875"/>
          <p14:tracePt t="70597" x="3784600" y="2441575"/>
          <p14:tracePt t="70598" x="3797300" y="2447925"/>
          <p14:tracePt t="70602" x="3797300" y="2454275"/>
          <p14:tracePt t="70610" x="3803650" y="2466975"/>
          <p14:tracePt t="70614" x="3816350" y="2473325"/>
          <p14:tracePt t="70618" x="3829050" y="2486025"/>
          <p14:tracePt t="70627" x="3841750" y="2498725"/>
          <p14:tracePt t="70629" x="3848100" y="2498725"/>
          <p14:tracePt t="70632" x="3848100" y="2505075"/>
          <p14:tracePt t="70633" x="3860800" y="2517775"/>
          <p14:tracePt t="70636" x="3867150" y="2517775"/>
          <p14:tracePt t="70646" x="3887788" y="2536825"/>
          <p14:tracePt t="70648" x="3900488" y="2543175"/>
          <p14:tracePt t="70652" x="3900488" y="2549525"/>
          <p14:tracePt t="70659" x="3913188" y="2549525"/>
          <p14:tracePt t="70664" x="3919538" y="2562225"/>
          <p14:tracePt t="70668" x="3925888" y="2562225"/>
          <p14:tracePt t="70676" x="3938588" y="2574925"/>
          <p14:tracePt t="70680" x="3938588" y="2587625"/>
          <p14:tracePt t="70681" x="3944938" y="2587625"/>
          <p14:tracePt t="70684" x="3951288" y="2593975"/>
          <p14:tracePt t="70692" x="3957638" y="2600325"/>
          <p14:tracePt t="70697" x="3963988" y="2606675"/>
          <p14:tracePt t="70705" x="3976688" y="2619375"/>
          <p14:tracePt t="70710" x="3989388" y="2632075"/>
          <p14:tracePt t="70714" x="3989388" y="2638425"/>
          <p14:tracePt t="70716" x="3995738" y="2644775"/>
          <p14:tracePt t="70720" x="4002088" y="2651125"/>
          <p14:tracePt t="70726" x="4014788" y="2663825"/>
          <p14:tracePt t="70732" x="4021138" y="2682875"/>
          <p14:tracePt t="70735" x="4033838" y="2695575"/>
          <p14:tracePt t="70746" x="4040188" y="2701925"/>
          <p14:tracePt t="70760" x="4052888" y="2714625"/>
          <p14:tracePt t="70764" x="4059238" y="2720975"/>
          <p14:tracePt t="70768" x="4059238" y="2727325"/>
          <p14:tracePt t="70777" x="4065588" y="2733675"/>
          <p14:tracePt t="70792" x="4071938" y="2759075"/>
          <p14:tracePt t="70800" x="4078288" y="2759075"/>
          <p14:tracePt t="70805" x="4078288" y="2765425"/>
          <p14:tracePt t="70811" x="4084638" y="2778125"/>
          <p14:tracePt t="70828" x="4084638" y="2784475"/>
          <p14:tracePt t="70830" x="4090988" y="2792413"/>
          <p14:tracePt t="70831" x="4090988" y="2798763"/>
          <p14:tracePt t="70834" x="4090988" y="2805113"/>
          <p14:tracePt t="70842" x="4097338" y="2811463"/>
          <p14:tracePt t="70847" x="4097338" y="2817813"/>
          <p14:tracePt t="70850" x="4097338" y="2824163"/>
          <p14:tracePt t="70858" x="4097338" y="2830513"/>
          <p14:tracePt t="70863" x="4103688" y="2843213"/>
          <p14:tracePt t="70870" x="4103688" y="2849563"/>
          <p14:tracePt t="70875" x="4110038" y="2862263"/>
          <p14:tracePt t="70881" x="4110038" y="2874963"/>
          <p14:tracePt t="70892" x="4116388" y="2881313"/>
          <p14:tracePt t="70897" x="4122738" y="2906713"/>
          <p14:tracePt t="70910" x="4129088" y="2913063"/>
          <p14:tracePt t="70914" x="4129088" y="2925763"/>
          <p14:tracePt t="70918" x="4129088" y="2938463"/>
          <p14:tracePt t="70928" x="4129088" y="2944813"/>
          <p14:tracePt t="70929" x="4129088" y="2951163"/>
          <p14:tracePt t="70934" x="4135438" y="2957513"/>
          <p14:tracePt t="70941" x="4141788" y="2957513"/>
          <p14:tracePt t="70947" x="4148138" y="2970213"/>
          <p14:tracePt t="70955" x="4148138" y="2982913"/>
          <p14:tracePt t="70963" x="4148138" y="2989263"/>
          <p14:tracePt t="70970" x="4148138" y="3001963"/>
          <p14:tracePt t="70976" x="4154488" y="3008313"/>
          <p14:tracePt t="70982" x="4154488" y="3014663"/>
          <p14:tracePt t="70991" x="4154488" y="3027363"/>
          <p14:tracePt t="70995" x="4160838" y="3033713"/>
          <p14:tracePt t="71000" x="4160838" y="3040063"/>
          <p14:tracePt t="71008" x="4167188" y="3052763"/>
          <p14:tracePt t="71015" x="4167188" y="3059113"/>
          <p14:tracePt t="71020" x="4173538" y="3071813"/>
          <p14:tracePt t="71026" x="4173538" y="3078163"/>
          <p14:tracePt t="71031" x="4173538" y="3084513"/>
          <p14:tracePt t="71035" x="4179888" y="3090863"/>
          <p14:tracePt t="71043" x="4179888" y="3097213"/>
          <p14:tracePt t="71047" x="4186238" y="3109913"/>
          <p14:tracePt t="71048" x="4192588" y="3122613"/>
          <p14:tracePt t="71052" x="4192588" y="3128963"/>
          <p14:tracePt t="71063" x="4198938" y="3128963"/>
          <p14:tracePt t="71065" x="4198938" y="3135313"/>
          <p14:tracePt t="71068" x="4205288" y="3148013"/>
          <p14:tracePt t="71079" x="4211638" y="3160713"/>
          <p14:tracePt t="71081" x="4217988" y="3173413"/>
          <p14:tracePt t="71091" x="4224338" y="3179763"/>
          <p14:tracePt t="71095" x="4230688" y="3186113"/>
          <p14:tracePt t="71100" x="4237038" y="3192463"/>
          <p14:tracePt t="71114" x="4237038" y="3205163"/>
          <p14:tracePt t="71116" x="4243388" y="3211513"/>
          <p14:tracePt t="71117" x="4249738" y="3211513"/>
          <p14:tracePt t="71120" x="4256088" y="3219450"/>
          <p14:tracePt t="71129" x="4256088" y="3225800"/>
          <p14:tracePt t="71136" x="4262438" y="3232150"/>
          <p14:tracePt t="71142" x="4268788" y="3232150"/>
          <p14:tracePt t="71148" x="4268788" y="3238500"/>
          <p14:tracePt t="71151" x="4275138" y="3251200"/>
          <p14:tracePt t="71165" x="4287838" y="3257550"/>
          <p14:tracePt t="71180" x="4294188" y="3263900"/>
          <p14:tracePt t="71196" x="4306888" y="3270250"/>
          <p14:tracePt t="71208" x="4313238" y="3270250"/>
          <p14:tracePt t="71243" x="4313238" y="3276600"/>
          <p14:tracePt t="71258" x="4319588" y="3276600"/>
          <p14:tracePt t="71271" x="4325938" y="3282950"/>
          <p14:tracePt t="71468" x="4325938" y="3270250"/>
          <p14:tracePt t="71473" x="4319588" y="3263900"/>
          <p14:tracePt t="71480" x="4319588" y="3257550"/>
          <p14:tracePt t="71493" x="4313238" y="3251200"/>
          <p14:tracePt t="71497" x="4306888" y="3244850"/>
          <p14:tracePt t="71500" x="4300538" y="3238500"/>
          <p14:tracePt t="71516" x="4294188" y="3232150"/>
          <p14:tracePt t="71530" x="4287838" y="3225800"/>
          <p14:tracePt t="71531" x="4287838" y="3219450"/>
          <p14:tracePt t="71542" x="4281488" y="3205163"/>
          <p14:tracePt t="71546" x="4275138" y="3198813"/>
          <p14:tracePt t="71559" x="4275138" y="3192463"/>
          <p14:tracePt t="71563" x="4268788" y="3186113"/>
          <p14:tracePt t="71579" x="4268788" y="3179763"/>
          <p14:tracePt t="71581" x="4268788" y="3167063"/>
          <p14:tracePt t="71596" x="4268788" y="3160713"/>
          <p14:tracePt t="71607" x="4268788" y="3154363"/>
          <p14:tracePt t="71617" x="4262438" y="3148013"/>
          <p14:tracePt t="71638" x="4256088" y="3141663"/>
          <p14:tracePt t="71655" x="4249738" y="3135313"/>
          <p14:tracePt t="71666" x="4243388" y="3122613"/>
          <p14:tracePt t="71675" x="4243388" y="3116263"/>
          <p14:tracePt t="71679" x="4243388" y="3109913"/>
          <p14:tracePt t="71686" x="4243388" y="3103563"/>
          <p14:tracePt t="71692" x="4230688" y="3090863"/>
          <p14:tracePt t="71696" x="4230688" y="3084513"/>
          <p14:tracePt t="71700" x="4230688" y="3078163"/>
          <p14:tracePt t="71710" x="4224338" y="3071813"/>
          <p14:tracePt t="71713" x="4224338" y="3065463"/>
          <p14:tracePt t="71716" x="4224338" y="3059113"/>
          <p14:tracePt t="71725" x="4224338" y="3052763"/>
          <p14:tracePt t="71729" x="4224338" y="3046413"/>
          <p14:tracePt t="71736" x="4224338" y="3040063"/>
          <p14:tracePt t="71746" x="4224338" y="3033713"/>
          <p14:tracePt t="71757" x="4224338" y="3021013"/>
          <p14:tracePt t="71767" x="4224338" y="3014663"/>
          <p14:tracePt t="71778" x="4224338" y="3008313"/>
          <p14:tracePt t="71784" x="4224338" y="3001963"/>
          <p14:tracePt t="71793" x="4224338" y="2989263"/>
          <p14:tracePt t="71796" x="4224338" y="2976563"/>
          <p14:tracePt t="71800" x="4224338" y="2970213"/>
          <p14:tracePt t="71809" x="4224338" y="2957513"/>
          <p14:tracePt t="71813" x="4224338" y="2951163"/>
          <p14:tracePt t="71815" x="4224338" y="2944813"/>
          <p14:tracePt t="71821" x="4224338" y="2932113"/>
          <p14:tracePt t="71828" x="4224338" y="2925763"/>
          <p14:tracePt t="71830" x="4224338" y="2913063"/>
          <p14:tracePt t="71832" x="4224338" y="2906713"/>
          <p14:tracePt t="71836" x="4224338" y="2900363"/>
          <p14:tracePt t="71843" x="4224338" y="2887663"/>
          <p14:tracePt t="71847" x="4224338" y="2881313"/>
          <p14:tracePt t="71851" x="4224338" y="2868613"/>
          <p14:tracePt t="71862" x="4224338" y="2862263"/>
          <p14:tracePt t="71864" x="4224338" y="2849563"/>
          <p14:tracePt t="71867" x="4224338" y="2843213"/>
          <p14:tracePt t="71877" x="4224338" y="2830513"/>
          <p14:tracePt t="71880" x="4224338" y="2824163"/>
          <p14:tracePt t="71886" x="4224338" y="2811463"/>
          <p14:tracePt t="71892" x="4224338" y="2805113"/>
          <p14:tracePt t="71896" x="4224338" y="2798763"/>
          <p14:tracePt t="71897" x="4224338" y="2784475"/>
          <p14:tracePt t="71901" x="4224338" y="2778125"/>
          <p14:tracePt t="71907" x="4224338" y="2765425"/>
          <p14:tracePt t="71912" x="4224338" y="2759075"/>
          <p14:tracePt t="71914" x="4224338" y="2746375"/>
          <p14:tracePt t="71918" x="4224338" y="2733675"/>
          <p14:tracePt t="71925" x="4224338" y="2720975"/>
          <p14:tracePt t="71929" x="4224338" y="2708275"/>
          <p14:tracePt t="71931" x="4224338" y="2695575"/>
          <p14:tracePt t="71934" x="4224338" y="2682875"/>
          <p14:tracePt t="71943" x="4224338" y="2663825"/>
          <p14:tracePt t="71946" x="4224338" y="2651125"/>
          <p14:tracePt t="71950" x="4224338" y="2638425"/>
          <p14:tracePt t="71958" x="4224338" y="2625725"/>
          <p14:tracePt t="71961" x="4224338" y="2606675"/>
          <p14:tracePt t="71966" x="4217988" y="2593975"/>
          <p14:tracePt t="71971" x="4217988" y="2587625"/>
          <p14:tracePt t="71979" x="4217988" y="2574925"/>
          <p14:tracePt t="71981" x="4217988" y="2562225"/>
          <p14:tracePt t="71986" x="4211638" y="2562225"/>
          <p14:tracePt t="71991" x="4211638" y="2555875"/>
          <p14:tracePt t="71996" x="4211638" y="2549525"/>
          <p14:tracePt t="71998" x="4205288" y="2549525"/>
          <p14:tracePt t="72001" x="4198938" y="2543175"/>
          <p14:tracePt t="72015" x="4198938" y="2536825"/>
          <p14:tracePt t="72025" x="4198938" y="2530475"/>
          <p14:tracePt t="72034" x="4192588" y="2517775"/>
          <p14:tracePt t="72043" x="4186238" y="2511425"/>
          <p14:tracePt t="72050" x="4179888" y="2511425"/>
          <p14:tracePt t="72058" x="4179888" y="2505075"/>
          <p14:tracePt t="72062" x="4173538" y="2505075"/>
          <p14:tracePt t="72064" x="4167188" y="2498725"/>
          <p14:tracePt t="72068" x="4167188" y="2492375"/>
          <p14:tracePt t="72080" x="4160838" y="2486025"/>
          <p14:tracePt t="72092" x="4154488" y="2479675"/>
          <p14:tracePt t="72096" x="4148138" y="2473325"/>
          <p14:tracePt t="72100" x="4141788" y="2466975"/>
          <p14:tracePt t="72108" x="4135438" y="2460625"/>
          <p14:tracePt t="72121" x="4129088" y="2454275"/>
          <p14:tracePt t="72129" x="4116388" y="2447925"/>
          <p14:tracePt t="72145" x="4103688" y="2435225"/>
          <p14:tracePt t="72148" x="4097338" y="2428875"/>
          <p14:tracePt t="72164" x="4090988" y="2428875"/>
          <p14:tracePt t="72175" x="4078288" y="2428875"/>
          <p14:tracePt t="72184" x="4071938" y="2428875"/>
          <p14:tracePt t="72192" x="4065588" y="2428875"/>
          <p14:tracePt t="72197" x="4059238" y="2428875"/>
          <p14:tracePt t="72208" x="4046538" y="2428875"/>
          <p14:tracePt t="72216" x="4040188" y="2428875"/>
          <p14:tracePt t="72230" x="4027488" y="2428875"/>
          <p14:tracePt t="72234" x="4014788" y="2428875"/>
          <p14:tracePt t="72240" x="4008438" y="2428875"/>
          <p14:tracePt t="72244" x="4002088" y="2428875"/>
          <p14:tracePt t="72246" x="3995738" y="2428875"/>
          <p14:tracePt t="72258" x="3983038" y="2428875"/>
          <p14:tracePt t="72263" x="3970338" y="2422525"/>
          <p14:tracePt t="72271" x="3963988" y="2422525"/>
          <p14:tracePt t="72276" x="3957638" y="2422525"/>
          <p14:tracePt t="72282" x="3951288" y="2422525"/>
          <p14:tracePt t="72294" x="3944938" y="2422525"/>
          <p14:tracePt t="72298" x="3938588" y="2422525"/>
          <p14:tracePt t="72309" x="3932238" y="2422525"/>
          <p14:tracePt t="72314" x="3925888" y="2422525"/>
          <p14:tracePt t="72317" x="3919538" y="2422525"/>
          <p14:tracePt t="72330" x="3906838" y="2422525"/>
          <p14:tracePt t="72343" x="3887788" y="2422525"/>
          <p14:tracePt t="72347" x="3879850" y="2422525"/>
          <p14:tracePt t="72350" x="3873500" y="2422525"/>
          <p14:tracePt t="72362" x="3867150" y="2422525"/>
          <p14:tracePt t="72397" x="3860800" y="2422525"/>
          <p14:tracePt t="72402" x="3854450" y="2416175"/>
          <p14:tracePt t="72413" x="3848100" y="2409825"/>
          <p14:tracePt t="72414" x="3848100" y="2403475"/>
          <p14:tracePt t="72416" x="3841750" y="2397125"/>
          <p14:tracePt t="72425" x="3835400" y="2390775"/>
          <p14:tracePt t="72429" x="3829050" y="2384425"/>
          <p14:tracePt t="72431" x="3822700" y="2378075"/>
          <p14:tracePt t="72436" x="3816350" y="2365375"/>
          <p14:tracePt t="72443" x="3816350" y="2359025"/>
          <p14:tracePt t="72448" x="3803650" y="2351088"/>
          <p14:tracePt t="72452" x="3797300" y="2344738"/>
          <p14:tracePt t="72462" x="3797300" y="2338388"/>
          <p14:tracePt t="72464" x="3797300" y="2332038"/>
          <p14:tracePt t="72467" x="3790950" y="2325688"/>
          <p14:tracePt t="72477" x="3790950" y="2319338"/>
          <p14:tracePt t="72481" x="3784600" y="2300288"/>
          <p14:tracePt t="72484" x="3778250" y="2293938"/>
          <p14:tracePt t="72490" x="3778250" y="2287588"/>
          <p14:tracePt t="72496" x="3778250" y="2281238"/>
          <p14:tracePt t="72500" x="3771900" y="2274888"/>
          <p14:tracePt t="72512" x="3771900" y="2268538"/>
          <p14:tracePt t="72516" x="3771900" y="2262188"/>
          <p14:tracePt t="72525" x="3752850" y="2243138"/>
          <p14:tracePt t="72529" x="3752850" y="2230438"/>
          <p14:tracePt t="72536" x="3752850" y="2217738"/>
          <p14:tracePt t="72545" x="3752850" y="2205038"/>
          <p14:tracePt t="72548" x="3752850" y="2192338"/>
          <p14:tracePt t="72552" x="3752850" y="2185988"/>
          <p14:tracePt t="72557" x="3752850" y="2173288"/>
          <p14:tracePt t="72562" x="3746500" y="2154238"/>
          <p14:tracePt t="72567" x="3746500" y="2147888"/>
          <p14:tracePt t="72573" x="3746500" y="2141538"/>
          <p14:tracePt t="72579" x="3746500" y="2128838"/>
          <p14:tracePt t="72584" x="3746500" y="2122488"/>
          <p14:tracePt t="72593" x="3746500" y="2109788"/>
          <p14:tracePt t="72598" x="3746500" y="2097088"/>
          <p14:tracePt t="72602" x="3740150" y="2090738"/>
          <p14:tracePt t="72612" x="3740150" y="2084388"/>
          <p14:tracePt t="72613" x="3740150" y="2078038"/>
          <p14:tracePt t="72617" x="3740150" y="2071688"/>
          <p14:tracePt t="72623" x="3740150" y="2058988"/>
          <p14:tracePt t="72628" x="3740150" y="2052638"/>
          <p14:tracePt t="72634" x="3740150" y="2039938"/>
          <p14:tracePt t="72643" x="3740150" y="2033588"/>
          <p14:tracePt t="72646" x="3740150" y="2014538"/>
          <p14:tracePt t="72658" x="3740150" y="2008188"/>
          <p14:tracePt t="72661" x="3740150" y="1995488"/>
          <p14:tracePt t="72665" x="3740150" y="1982788"/>
          <p14:tracePt t="72673" x="3740150" y="1970088"/>
          <p14:tracePt t="72678" x="3740150" y="1957388"/>
          <p14:tracePt t="72681" x="3740150" y="1951038"/>
          <p14:tracePt t="72686" x="3740150" y="1938338"/>
          <p14:tracePt t="72691" x="3740150" y="1931988"/>
          <p14:tracePt t="72695" x="3740150" y="1924050"/>
          <p14:tracePt t="72697" x="3740150" y="1917700"/>
          <p14:tracePt t="72702" x="3740150" y="1911350"/>
          <p14:tracePt t="72707" x="3740150" y="1898650"/>
          <p14:tracePt t="72714" x="3740150" y="1885950"/>
          <p14:tracePt t="72717" x="3733800" y="1879600"/>
          <p14:tracePt t="72724" x="3727450" y="1879600"/>
          <p14:tracePt t="72730" x="3727450" y="1873250"/>
          <p14:tracePt t="72734" x="3727450" y="1866900"/>
          <p14:tracePt t="72743" x="3727450" y="1854200"/>
          <p14:tracePt t="72746" x="3727450" y="1847850"/>
          <p14:tracePt t="72750" x="3721100" y="1841500"/>
          <p14:tracePt t="72760" x="3721100" y="1835150"/>
          <p14:tracePt t="72763" x="3714750" y="1828800"/>
          <p14:tracePt t="72767" x="3708400" y="1816100"/>
          <p14:tracePt t="72778" x="3708400" y="1809750"/>
          <p14:tracePt t="72784" x="3708400" y="1803400"/>
          <p14:tracePt t="72790" x="3708400" y="1790700"/>
          <p14:tracePt t="72793" x="3702050" y="1790700"/>
          <p14:tracePt t="72800" x="3695700" y="1784350"/>
          <p14:tracePt t="72812" x="3689350" y="1778000"/>
          <p14:tracePt t="72828" x="3683000" y="1778000"/>
          <p14:tracePt t="72970" x="3676650" y="1778000"/>
          <p14:tracePt t="72991" x="3683000" y="1778000"/>
          <p14:tracePt t="72995" x="3683000" y="1784350"/>
          <p14:tracePt t="72998" x="3689350" y="1784350"/>
          <p14:tracePt t="73002" x="3695700" y="1790700"/>
          <p14:tracePt t="73011" x="3708400" y="1803400"/>
          <p14:tracePt t="73018" x="3714750" y="1809750"/>
          <p14:tracePt t="73022" x="3727450" y="1809750"/>
          <p14:tracePt t="73027" x="3740150" y="1822450"/>
          <p14:tracePt t="73031" x="3746500" y="1828800"/>
          <p14:tracePt t="73034" x="3752850" y="1828800"/>
          <p14:tracePt t="73044" x="3778250" y="1847850"/>
          <p14:tracePt t="73046" x="3790950" y="1847850"/>
          <p14:tracePt t="73050" x="3810000" y="1847850"/>
          <p14:tracePt t="73059" x="3816350" y="1847850"/>
          <p14:tracePt t="73063" x="3848100" y="1854200"/>
          <p14:tracePt t="73065" x="3860800" y="1854200"/>
          <p14:tracePt t="73073" x="3879850" y="1854200"/>
          <p14:tracePt t="73078" x="3906838" y="1854200"/>
          <p14:tracePt t="73081" x="3919538" y="1860550"/>
          <p14:tracePt t="73090" x="3938588" y="1860550"/>
          <p14:tracePt t="73093" x="3944938" y="1860550"/>
          <p14:tracePt t="73096" x="3963988" y="1860550"/>
          <p14:tracePt t="73097" x="3983038" y="1860550"/>
          <p14:tracePt t="73106" x="3989388" y="1860550"/>
          <p14:tracePt t="73111" x="4002088" y="1860550"/>
          <p14:tracePt t="73114" x="4008438" y="1860550"/>
          <p14:tracePt t="73118" x="4021138" y="1860550"/>
          <p14:tracePt t="73126" x="4046538" y="1860550"/>
          <p14:tracePt t="73129" x="4059238" y="1860550"/>
          <p14:tracePt t="73140" x="4065588" y="1860550"/>
          <p14:tracePt t="73144" x="4078288" y="1860550"/>
          <p14:tracePt t="73147" x="4097338" y="1860550"/>
          <p14:tracePt t="73157" x="4110038" y="1860550"/>
          <p14:tracePt t="73163" x="4129088" y="1860550"/>
          <p14:tracePt t="73164" x="4141788" y="1860550"/>
          <p14:tracePt t="73168" x="4148138" y="1866900"/>
          <p14:tracePt t="73174" x="4160838" y="1866900"/>
          <p14:tracePt t="73176" x="4173538" y="1866900"/>
          <p14:tracePt t="73181" x="4179888" y="1866900"/>
          <p14:tracePt t="73184" x="4192588" y="1873250"/>
          <p14:tracePt t="73192" x="4198938" y="1873250"/>
          <p14:tracePt t="73195" x="4211638" y="1873250"/>
          <p14:tracePt t="73196" x="4230688" y="1873250"/>
          <p14:tracePt t="73200" x="4237038" y="1873250"/>
          <p14:tracePt t="73210" x="4268788" y="1873250"/>
          <p14:tracePt t="73213" x="4275138" y="1879600"/>
          <p14:tracePt t="73215" x="4287838" y="1885950"/>
          <p14:tracePt t="73223" x="4300538" y="1885950"/>
          <p14:tracePt t="73227" x="4306888" y="1885950"/>
          <p14:tracePt t="73229" x="4319588" y="1885950"/>
          <p14:tracePt t="73232" x="4338638" y="1885950"/>
          <p14:tracePt t="73240" x="4346575" y="1892300"/>
          <p14:tracePt t="73245" x="4365625" y="1898650"/>
          <p14:tracePt t="73247" x="4378325" y="1898650"/>
          <p14:tracePt t="73252" x="4384675" y="1898650"/>
          <p14:tracePt t="73257" x="4391025" y="1905000"/>
          <p14:tracePt t="73262" x="4397375" y="1905000"/>
          <p14:tracePt t="73264" x="4410075" y="1911350"/>
          <p14:tracePt t="73268" x="4416425" y="1911350"/>
          <p14:tracePt t="73276" x="4422775" y="1911350"/>
          <p14:tracePt t="73280" x="4429125" y="1917700"/>
          <p14:tracePt t="73294" x="4441825" y="1924050"/>
          <p14:tracePt t="73314" x="4441825" y="1931988"/>
          <p14:tracePt t="73327" x="4441825" y="1944688"/>
          <p14:tracePt t="73334" x="4441825" y="1951038"/>
          <p14:tracePt t="73346" x="4441825" y="1957388"/>
          <p14:tracePt t="73360" x="4441825" y="1963738"/>
          <p14:tracePt t="73362" x="4441825" y="1970088"/>
          <p14:tracePt t="73375" x="4441825" y="1982788"/>
          <p14:tracePt t="73377" x="4441825" y="1989138"/>
          <p14:tracePt t="73381" x="4441825" y="1995488"/>
          <p14:tracePt t="73392" x="4435475" y="2008188"/>
          <p14:tracePt t="73397" x="4422775" y="2014538"/>
          <p14:tracePt t="73406" x="4416425" y="2027238"/>
          <p14:tracePt t="73411" x="4416425" y="2033588"/>
          <p14:tracePt t="73414" x="4410075" y="2039938"/>
          <p14:tracePt t="73423" x="4403725" y="2046288"/>
          <p14:tracePt t="73427" x="4403725" y="2052638"/>
          <p14:tracePt t="73431" x="4397375" y="2058988"/>
          <p14:tracePt t="73434" x="4397375" y="2065338"/>
          <p14:tracePt t="73444" x="4397375" y="2078038"/>
          <p14:tracePt t="73457" x="4397375" y="2084388"/>
          <p14:tracePt t="73460" x="4397375" y="2090738"/>
          <p14:tracePt t="73462" x="4391025" y="2097088"/>
          <p14:tracePt t="73472" x="4391025" y="2109788"/>
          <p14:tracePt t="73476" x="4391025" y="2116138"/>
          <p14:tracePt t="73478" x="4391025" y="2122488"/>
          <p14:tracePt t="73481" x="4391025" y="2128838"/>
          <p14:tracePt t="73490" x="4391025" y="2135188"/>
          <p14:tracePt t="73493" x="4391025" y="2141538"/>
          <p14:tracePt t="73496" x="4391025" y="2154238"/>
          <p14:tracePt t="73500" x="4391025" y="2160588"/>
          <p14:tracePt t="73506" x="4391025" y="2173288"/>
          <p14:tracePt t="73510" x="4391025" y="2179638"/>
          <p14:tracePt t="73512" x="4391025" y="2185988"/>
          <p14:tracePt t="73515" x="4391025" y="2198688"/>
          <p14:tracePt t="73528" x="4391025" y="2217738"/>
          <p14:tracePt t="73540" x="4391025" y="2236788"/>
          <p14:tracePt t="73544" x="4391025" y="2255838"/>
          <p14:tracePt t="73547" x="4391025" y="2262188"/>
          <p14:tracePt t="73555" x="4391025" y="2268538"/>
          <p14:tracePt t="73557" x="4391025" y="2274888"/>
          <p14:tracePt t="73562" x="4391025" y="2281238"/>
          <p14:tracePt t="73568" x="4391025" y="2293938"/>
          <p14:tracePt t="73576" x="4391025" y="2306638"/>
          <p14:tracePt t="73580" x="4391025" y="2319338"/>
          <p14:tracePt t="73584" x="4391025" y="2325688"/>
          <p14:tracePt t="73589" x="4391025" y="2332038"/>
          <p14:tracePt t="73594" x="4391025" y="2344738"/>
          <p14:tracePt t="73596" x="4391025" y="2351088"/>
          <p14:tracePt t="73600" x="4391025" y="2359025"/>
          <p14:tracePt t="73606" x="4391025" y="2371725"/>
          <p14:tracePt t="73610" x="4397375" y="2378075"/>
          <p14:tracePt t="73612" x="4403725" y="2390775"/>
          <p14:tracePt t="73615" x="4403725" y="2403475"/>
          <p14:tracePt t="73622" x="4410075" y="2416175"/>
          <p14:tracePt t="73626" x="4416425" y="2428875"/>
          <p14:tracePt t="73628" x="4422775" y="2441575"/>
          <p14:tracePt t="73632" x="4429125" y="2447925"/>
          <p14:tracePt t="73640" x="4435475" y="2454275"/>
          <p14:tracePt t="73643" x="4435475" y="2460625"/>
          <p14:tracePt t="73645" x="4435475" y="2466975"/>
          <p14:tracePt t="73648" x="4441825" y="2479675"/>
          <p14:tracePt t="73656" x="4448175" y="2492375"/>
          <p14:tracePt t="73660" x="4454525" y="2498725"/>
          <p14:tracePt t="73662" x="4454525" y="2505075"/>
          <p14:tracePt t="73665" x="4454525" y="2517775"/>
          <p14:tracePt t="73675" x="4460875" y="2530475"/>
          <p14:tracePt t="73677" x="4467225" y="2536825"/>
          <p14:tracePt t="73679" x="4473575" y="2536825"/>
          <p14:tracePt t="73681" x="4473575" y="2543175"/>
          <p14:tracePt t="73690" x="4473575" y="2555875"/>
          <p14:tracePt t="73694" x="4479925" y="2562225"/>
          <p14:tracePt t="73695" x="4486275" y="2568575"/>
          <p14:tracePt t="73697" x="4486275" y="2581275"/>
          <p14:tracePt t="73706" x="4498975" y="2587625"/>
          <p14:tracePt t="73709" x="4505325" y="2593975"/>
          <p14:tracePt t="73711" x="4505325" y="2606675"/>
          <p14:tracePt t="73714" x="4511675" y="2613025"/>
          <p14:tracePt t="73718" x="4518025" y="2625725"/>
          <p14:tracePt t="73722" x="4524375" y="2632075"/>
          <p14:tracePt t="73728" x="4530725" y="2638425"/>
          <p14:tracePt t="73730" x="4530725" y="2651125"/>
          <p14:tracePt t="73734" x="4537075" y="2663825"/>
          <p14:tracePt t="73742" x="4543425" y="2670175"/>
          <p14:tracePt t="73745" x="4549775" y="2682875"/>
          <p14:tracePt t="73746" x="4556125" y="2701925"/>
          <p14:tracePt t="73750" x="4562475" y="2714625"/>
          <p14:tracePt t="73762" x="4594225" y="2740025"/>
          <p14:tracePt t="73765" x="4600575" y="2752725"/>
          <p14:tracePt t="73776" x="4613275" y="2759075"/>
          <p14:tracePt t="73778" x="4619625" y="2771775"/>
          <p14:tracePt t="73782" x="4625975" y="2778125"/>
          <p14:tracePt t="73790" x="4632325" y="2784475"/>
          <p14:tracePt t="73794" x="4632325" y="2798763"/>
          <p14:tracePt t="73795" x="4638675" y="2811463"/>
          <p14:tracePt t="73798" x="4645025" y="2811463"/>
          <p14:tracePt t="73806" x="4651375" y="2817813"/>
          <p14:tracePt t="73810" x="4657725" y="2830513"/>
          <p14:tracePt t="73814" x="4664075" y="2836863"/>
          <p14:tracePt t="73818" x="4670425" y="2849563"/>
          <p14:tracePt t="73826" x="4676775" y="2862263"/>
          <p14:tracePt t="73828" x="4683125" y="2868613"/>
          <p14:tracePt t="73830" x="4683125" y="2874963"/>
          <p14:tracePt t="73834" x="4689475" y="2881313"/>
          <p14:tracePt t="73841" x="4695825" y="2887663"/>
          <p14:tracePt t="73843" x="4708525" y="2900363"/>
          <p14:tracePt t="73846" x="4708525" y="2913063"/>
          <p14:tracePt t="73848" x="4714875" y="2919413"/>
          <p14:tracePt t="73858" x="4727575" y="2938463"/>
          <p14:tracePt t="73862" x="4733925" y="2944813"/>
          <p14:tracePt t="73864" x="4740275" y="2957513"/>
          <p14:tracePt t="73868" x="4752975" y="2970213"/>
          <p14:tracePt t="73877" x="4765675" y="2989263"/>
          <p14:tracePt t="73885" x="4778375" y="3008313"/>
          <p14:tracePt t="73890" x="4784725" y="3014663"/>
          <p14:tracePt t="73893" x="4791075" y="3027363"/>
          <p14:tracePt t="73896" x="4791075" y="3040063"/>
          <p14:tracePt t="73900" x="4797425" y="3046413"/>
          <p14:tracePt t="73908" x="4805363" y="3059113"/>
          <p14:tracePt t="73912" x="4818063" y="3071813"/>
          <p14:tracePt t="73922" x="4824413" y="3090863"/>
          <p14:tracePt t="73927" x="4824413" y="3097213"/>
          <p14:tracePt t="73929" x="4830763" y="3109913"/>
          <p14:tracePt t="73932" x="4837113" y="3116263"/>
          <p14:tracePt t="73940" x="4837113" y="3122613"/>
          <p14:tracePt t="73942" x="4843463" y="3135313"/>
          <p14:tracePt t="73947" x="4849813" y="3148013"/>
          <p14:tracePt t="73948" x="4849813" y="3154363"/>
          <p14:tracePt t="73958" x="4862513" y="3179763"/>
          <p14:tracePt t="73962" x="4868863" y="3186113"/>
          <p14:tracePt t="73964" x="4868863" y="3192463"/>
          <p14:tracePt t="73968" x="4868863" y="3205163"/>
          <p14:tracePt t="73975" x="4875213" y="3211513"/>
          <p14:tracePt t="73980" x="4881563" y="3232150"/>
          <p14:tracePt t="73985" x="4881563" y="3244850"/>
          <p14:tracePt t="73991" x="4887913" y="3251200"/>
          <p14:tracePt t="73996" x="4894263" y="3270250"/>
          <p14:tracePt t="73998" x="4894263" y="3282950"/>
          <p14:tracePt t="74005" x="4900613" y="3295650"/>
          <p14:tracePt t="74009" x="4900613" y="3302000"/>
          <p14:tracePt t="74012" x="4900613" y="3321050"/>
          <p14:tracePt t="74014" x="4900613" y="3327400"/>
          <p14:tracePt t="74018" x="4900613" y="3333750"/>
          <p14:tracePt t="74026" x="4906963" y="3346450"/>
          <p14:tracePt t="74030" x="4906963" y="3352800"/>
          <p14:tracePt t="74034" x="4906963" y="3365500"/>
          <p14:tracePt t="74045" x="4906963" y="3384550"/>
          <p14:tracePt t="74046" x="4906963" y="3390900"/>
          <p14:tracePt t="74056" x="4906963" y="3403600"/>
          <p14:tracePt t="74059" x="4906963" y="3416300"/>
          <p14:tracePt t="74062" x="4906963" y="3422650"/>
          <p14:tracePt t="74065" x="4906963" y="3435350"/>
          <p14:tracePt t="74076" x="4906963" y="3441700"/>
          <p14:tracePt t="74078" x="4906963" y="3448050"/>
          <p14:tracePt t="74081" x="4906963" y="3460750"/>
          <p14:tracePt t="74094" x="4906963" y="3479800"/>
          <p14:tracePt t="74097" x="4906963" y="3486150"/>
          <p14:tracePt t="74108" x="4906963" y="3505200"/>
          <p14:tracePt t="74111" x="4906963" y="3511550"/>
          <p14:tracePt t="74114" x="4906963" y="3517900"/>
          <p14:tracePt t="74122" x="4913313" y="3524250"/>
          <p14:tracePt t="74127" x="4913313" y="3530600"/>
          <p14:tracePt t="74143" x="4913313" y="3543300"/>
          <p14:tracePt t="74165" x="4919663" y="3549650"/>
          <p14:tracePt t="74252" x="4926013" y="3549650"/>
          <p14:tracePt t="74256" x="4932363" y="3549650"/>
          <p14:tracePt t="74264" x="4945063" y="3549650"/>
          <p14:tracePt t="74271" x="4951413" y="3549650"/>
          <p14:tracePt t="74277" x="4957763" y="3543300"/>
          <p14:tracePt t="74279" x="4964113" y="3536950"/>
          <p14:tracePt t="74281" x="4976813" y="3524250"/>
          <p14:tracePt t="74285" x="4989513" y="3505200"/>
          <p14:tracePt t="74290" x="5002213" y="3486150"/>
          <p14:tracePt t="74293" x="5008563" y="3467100"/>
          <p14:tracePt t="74296" x="5027613" y="3448050"/>
          <p14:tracePt t="74305" x="5046663" y="3435350"/>
          <p14:tracePt t="74309" x="5065713" y="3422650"/>
          <p14:tracePt t="74312" x="5091113" y="3403600"/>
          <p14:tracePt t="74316" x="5110163" y="3384550"/>
          <p14:tracePt t="74326" x="5135563" y="3359150"/>
          <p14:tracePt t="74328" x="5154613" y="3359150"/>
          <p14:tracePt t="74329" x="5173663" y="3346450"/>
          <p14:tracePt t="74331" x="5192713" y="3333750"/>
          <p14:tracePt t="74340" x="5199063" y="3327400"/>
          <p14:tracePt t="74344" x="5230813" y="3308350"/>
          <p14:tracePt t="74347" x="5243513" y="3302000"/>
          <p14:tracePt t="74356" x="5249863" y="3302000"/>
          <p14:tracePt t="74359" x="5264150" y="3295650"/>
          <p14:tracePt t="74361" x="5270500" y="3289300"/>
          <p14:tracePt t="74364" x="5276850" y="3282950"/>
          <p14:tracePt t="74373" x="5289550" y="3282950"/>
          <p14:tracePt t="74378" x="5295900" y="3282950"/>
          <p14:tracePt t="74382" x="5308600" y="3282950"/>
          <p14:tracePt t="74393" x="5314950" y="3276600"/>
          <p14:tracePt t="74395" x="5327650" y="3276600"/>
          <p14:tracePt t="74398" x="5340350" y="3276600"/>
          <p14:tracePt t="74408" x="5359400" y="3276600"/>
          <p14:tracePt t="74413" x="5372100" y="3276600"/>
          <p14:tracePt t="74421" x="5384800" y="3276600"/>
          <p14:tracePt t="74426" x="5391150" y="3270250"/>
          <p14:tracePt t="74428" x="5403850" y="3270250"/>
          <p14:tracePt t="74430" x="5410200" y="3270250"/>
          <p14:tracePt t="74435" x="5422900" y="3270250"/>
          <p14:tracePt t="74440" x="5435600" y="3270250"/>
          <p14:tracePt t="74444" x="5441950" y="3270250"/>
          <p14:tracePt t="74446" x="5448300" y="3270250"/>
          <p14:tracePt t="74450" x="5461000" y="3270250"/>
          <p14:tracePt t="74455" x="5473700" y="3270250"/>
          <p14:tracePt t="74459" x="5486400" y="3270250"/>
          <p14:tracePt t="74462" x="5492750" y="3270250"/>
          <p14:tracePt t="74465" x="5505450" y="3270250"/>
          <p14:tracePt t="74471" x="5511800" y="3270250"/>
          <p14:tracePt t="74476" x="5518150" y="3270250"/>
          <p14:tracePt t="74478" x="5530850" y="3270250"/>
          <p14:tracePt t="74488" x="5537200" y="3270250"/>
          <p14:tracePt t="74494" x="5543550" y="3270250"/>
          <p14:tracePt t="74497" x="5549900" y="3270250"/>
          <p14:tracePt t="74560" x="5556250" y="3263900"/>
          <p14:tracePt t="74564" x="5562600" y="3257550"/>
          <p14:tracePt t="74571" x="5556250" y="3238500"/>
          <p14:tracePt t="74580" x="5556250" y="3225800"/>
          <p14:tracePt t="74585" x="5543550" y="3211513"/>
          <p14:tracePt t="74591" x="5537200" y="3198813"/>
          <p14:tracePt t="74593" x="5530850" y="3179763"/>
          <p14:tracePt t="74596" x="5518150" y="3173413"/>
          <p14:tracePt t="74601" x="5505450" y="3154363"/>
          <p14:tracePt t="74609" x="5499100" y="3141663"/>
          <p14:tracePt t="74611" x="5492750" y="3128963"/>
          <p14:tracePt t="74613" x="5473700" y="3109913"/>
          <p14:tracePt t="74616" x="5473700" y="3097213"/>
          <p14:tracePt t="74623" x="5454650" y="3084513"/>
          <p14:tracePt t="74627" x="5435600" y="3065463"/>
          <p14:tracePt t="74628" x="5429250" y="3052763"/>
          <p14:tracePt t="74631" x="5410200" y="3033713"/>
          <p14:tracePt t="74638" x="5403850" y="3014663"/>
          <p14:tracePt t="74644" x="5365750" y="2970213"/>
          <p14:tracePt t="74648" x="5340350" y="2932113"/>
          <p14:tracePt t="74656" x="5321300" y="2906713"/>
          <p14:tracePt t="74659" x="5302250" y="2881313"/>
          <p14:tracePt t="74661" x="5270500" y="2843213"/>
          <p14:tracePt t="74664" x="5249863" y="2811463"/>
          <p14:tracePt t="74671" x="5224463" y="2771775"/>
          <p14:tracePt t="74676" x="5199063" y="2733675"/>
          <p14:tracePt t="74677" x="5173663" y="2701925"/>
          <p14:tracePt t="74680" x="5148263" y="2670175"/>
          <p14:tracePt t="74685" x="5129213" y="2651125"/>
          <p14:tracePt t="74690" x="5122863" y="2638425"/>
          <p14:tracePt t="74693" x="5103813" y="2625725"/>
          <p14:tracePt t="74696" x="5103813" y="2613025"/>
          <p14:tracePt t="74700" x="5097463" y="2593975"/>
          <p14:tracePt t="74705" x="5091113" y="2581275"/>
          <p14:tracePt t="74712" x="5084763" y="2568575"/>
          <p14:tracePt t="74721" x="5078413" y="2562225"/>
          <p14:tracePt t="74726" x="5065713" y="2543175"/>
          <p14:tracePt t="74735" x="5065713" y="2536825"/>
          <p14:tracePt t="74744" x="5059363" y="2530475"/>
          <p14:tracePt t="74751" x="5059363" y="2524125"/>
          <p14:tracePt t="74757" x="5059363" y="2517775"/>
          <p14:tracePt t="74759" x="5059363" y="2505075"/>
          <p14:tracePt t="74765" x="5059363" y="2498725"/>
          <p14:tracePt t="74771" x="5059363" y="2486025"/>
          <p14:tracePt t="74776" x="5059363" y="2479675"/>
          <p14:tracePt t="74778" x="5053013" y="2466975"/>
          <p14:tracePt t="74788" x="5053013" y="2454275"/>
          <p14:tracePt t="74793" x="5053013" y="2447925"/>
          <p14:tracePt t="74795" x="5053013" y="2435225"/>
          <p14:tracePt t="74806" x="5053013" y="2409825"/>
          <p14:tracePt t="74811" x="5053013" y="2403475"/>
          <p14:tracePt t="74814" x="5053013" y="2390775"/>
          <p14:tracePt t="74822" x="5053013" y="2365375"/>
          <p14:tracePt t="74827" x="5053013" y="2351088"/>
          <p14:tracePt t="74830" x="5053013" y="2344738"/>
          <p14:tracePt t="74835" x="5053013" y="2332038"/>
          <p14:tracePt t="74845" x="5053013" y="2312988"/>
          <p14:tracePt t="74846" x="5053013" y="2300288"/>
          <p14:tracePt t="74855" x="5053013" y="2287588"/>
          <p14:tracePt t="74859" x="5053013" y="2274888"/>
          <p14:tracePt t="74861" x="5059363" y="2268538"/>
          <p14:tracePt t="74865" x="5065713" y="2262188"/>
          <p14:tracePt t="74872" x="5072063" y="2249488"/>
          <p14:tracePt t="74876" x="5072063" y="2243138"/>
          <p14:tracePt t="74878" x="5072063" y="2236788"/>
          <p14:tracePt t="74882" x="5072063" y="2230438"/>
          <p14:tracePt t="74888" x="5072063" y="2217738"/>
          <p14:tracePt t="74892" x="5072063" y="2205038"/>
          <p14:tracePt t="74894" x="5078413" y="2192338"/>
          <p14:tracePt t="74898" x="5078413" y="2173288"/>
          <p14:tracePt t="74905" x="5078413" y="2154238"/>
          <p14:tracePt t="74909" x="5078413" y="2147888"/>
          <p14:tracePt t="74912" x="5078413" y="2128838"/>
          <p14:tracePt t="74915" x="5078413" y="2116138"/>
          <p14:tracePt t="74924" x="5078413" y="2097088"/>
          <p14:tracePt t="74931" x="5078413" y="2090738"/>
          <p14:tracePt t="74933" x="5078413" y="2078038"/>
          <p14:tracePt t="74941" x="5078413" y="2065338"/>
          <p14:tracePt t="74945" x="5078413" y="2058988"/>
          <p14:tracePt t="74947" x="5078413" y="2046288"/>
          <p14:tracePt t="74955" x="5078413" y="2039938"/>
          <p14:tracePt t="74957" x="5078413" y="2027238"/>
          <p14:tracePt t="74964" x="5078413" y="2014538"/>
          <p14:tracePt t="74973" x="5078413" y="2008188"/>
          <p14:tracePt t="74976" x="5078413" y="1995488"/>
          <p14:tracePt t="74980" x="5078413" y="1982788"/>
          <p14:tracePt t="74986" x="5078413" y="1976438"/>
          <p14:tracePt t="74993" x="5078413" y="1970088"/>
          <p14:tracePt t="74995" x="5078413" y="1963738"/>
          <p14:tracePt t="75001" x="5078413" y="1957388"/>
          <p14:tracePt t="75007" x="5078413" y="1944688"/>
          <p14:tracePt t="75015" x="5078413" y="1931988"/>
          <p14:tracePt t="75027" x="5078413" y="1917700"/>
          <p14:tracePt t="75031" x="5078413" y="1905000"/>
          <p14:tracePt t="75038" x="5078413" y="1898650"/>
          <p14:tracePt t="75042" x="5078413" y="1885950"/>
          <p14:tracePt t="75044" x="5078413" y="1879600"/>
          <p14:tracePt t="75048" x="5078413" y="1873250"/>
          <p14:tracePt t="75055" x="5078413" y="1860550"/>
          <p14:tracePt t="75059" x="5078413" y="1854200"/>
          <p14:tracePt t="75061" x="5078413" y="1841500"/>
          <p14:tracePt t="75064" x="5084763" y="1828800"/>
          <p14:tracePt t="75076" x="5091113" y="1803400"/>
          <p14:tracePt t="75088" x="5097463" y="1797050"/>
          <p14:tracePt t="75092" x="5103813" y="1778000"/>
          <p14:tracePt t="75097" x="5110163" y="1771650"/>
          <p14:tracePt t="75105" x="5116513" y="1758950"/>
          <p14:tracePt t="75110" x="5122863" y="1752600"/>
          <p14:tracePt t="75126" x="5129213" y="1746250"/>
          <p14:tracePt t="75130" x="5135563" y="1739900"/>
          <p14:tracePt t="75137" x="5141913" y="1733550"/>
          <p14:tracePt t="75138" x="5148263" y="1727200"/>
          <p14:tracePt t="75143" x="5148263" y="1720850"/>
          <p14:tracePt t="75145" x="5154613" y="1714500"/>
          <p14:tracePt t="75151" x="5160963" y="1714500"/>
          <p14:tracePt t="75159" x="5167313" y="1701800"/>
          <p14:tracePt t="75165" x="5173663" y="1695450"/>
          <p14:tracePt t="75176" x="5180013" y="1695450"/>
          <p14:tracePt t="75242" x="5186363" y="1682750"/>
          <p14:tracePt t="75272" x="5186363" y="1676400"/>
          <p14:tracePt t="75301" x="5180013" y="1676400"/>
          <p14:tracePt t="75316" x="5173663" y="1676400"/>
          <p14:tracePt t="75323" x="5167313" y="1676400"/>
          <p14:tracePt t="75331" x="5160963" y="1689100"/>
          <p14:tracePt t="75343" x="5154613" y="1695450"/>
          <p14:tracePt t="75348" x="5148263" y="1714500"/>
          <p14:tracePt t="75359" x="5141913" y="1733550"/>
          <p14:tracePt t="75361" x="5141913" y="1752600"/>
          <p14:tracePt t="75364" x="5141913" y="1765300"/>
          <p14:tracePt t="75372" x="5135563" y="1771650"/>
          <p14:tracePt t="75376" x="5135563" y="1803400"/>
          <p14:tracePt t="75380" x="5129213" y="1809750"/>
          <p14:tracePt t="75388" x="5129213" y="1822450"/>
          <p14:tracePt t="75392" x="5129213" y="1841500"/>
          <p14:tracePt t="75396" x="5129213" y="1860550"/>
          <p14:tracePt t="75401" x="5129213" y="1866900"/>
          <p14:tracePt t="75408" x="5129213" y="1879600"/>
          <p14:tracePt t="75411" x="5129213" y="1898650"/>
          <p14:tracePt t="75417" x="5122863" y="1911350"/>
          <p14:tracePt t="75422" x="5122863" y="1917700"/>
          <p14:tracePt t="75425" x="5122863" y="1924050"/>
          <p14:tracePt t="75431" x="5122863" y="1938338"/>
          <p14:tracePt t="75438" x="5122863" y="1944688"/>
          <p14:tracePt t="75443" x="5122863" y="1963738"/>
          <p14:tracePt t="75451" x="5122863" y="1976438"/>
          <p14:tracePt t="75457" x="5122863" y="1989138"/>
          <p14:tracePt t="75462" x="5122863" y="1995488"/>
          <p14:tracePt t="75466" x="5122863" y="2008188"/>
          <p14:tracePt t="75475" x="5122863" y="2014538"/>
          <p14:tracePt t="75478" x="5122863" y="2027238"/>
          <p14:tracePt t="75481" x="5122863" y="2039938"/>
          <p14:tracePt t="75494" x="5122863" y="2052638"/>
          <p14:tracePt t="75505" x="5122863" y="2058988"/>
          <p14:tracePt t="75508" x="5122863" y="2071688"/>
          <p14:tracePt t="75511" x="5122863" y="2078038"/>
          <p14:tracePt t="75514" x="5122863" y="2084388"/>
          <p14:tracePt t="75524" x="5129213" y="2097088"/>
          <p14:tracePt t="75530" x="5129213" y="2109788"/>
          <p14:tracePt t="75538" x="5135563" y="2122488"/>
          <p14:tracePt t="75543" x="5141913" y="2128838"/>
          <p14:tracePt t="75546" x="5148263" y="2135188"/>
          <p14:tracePt t="75551" x="5148263" y="2141538"/>
          <p14:tracePt t="75557" x="5154613" y="2147888"/>
          <p14:tracePt t="75559" x="5154613" y="2154238"/>
          <p14:tracePt t="75562" x="5160963" y="2160588"/>
          <p14:tracePt t="75566" x="5160963" y="2173288"/>
          <p14:tracePt t="75572" x="5167313" y="2179638"/>
          <p14:tracePt t="75587" x="5173663" y="2185988"/>
          <p14:tracePt t="75593" x="5173663" y="2192338"/>
          <p14:tracePt t="75607" x="5180013" y="2205038"/>
          <p14:tracePt t="75614" x="5180013" y="2211388"/>
          <p14:tracePt t="75621" x="5186363" y="2217738"/>
          <p14:tracePt t="75628" x="5186363" y="2224088"/>
          <p14:tracePt t="75644" x="5186363" y="2230438"/>
          <p14:tracePt t="75655" x="5186363" y="2236788"/>
          <p14:tracePt t="75660" x="5186363" y="2249488"/>
          <p14:tracePt t="75673" x="5192713" y="2255838"/>
          <p14:tracePt t="75688" x="5192713" y="2262188"/>
          <p14:tracePt t="75695" x="5192713" y="2268538"/>
          <p14:tracePt t="75701" x="5199063" y="2274888"/>
          <p14:tracePt t="75764" x="5199063" y="2281238"/>
          <p14:tracePt t="75788" x="5199063" y="2287588"/>
          <p14:tracePt t="75854" x="5199063" y="2293938"/>
          <p14:tracePt t="76036" x="5205413" y="2300288"/>
          <p14:tracePt t="76044" x="5205413" y="2306638"/>
          <p14:tracePt t="76048" x="5211763" y="2306638"/>
          <p14:tracePt t="76052" x="5224463" y="2306638"/>
          <p14:tracePt t="76059" x="5224463" y="2300288"/>
          <p14:tracePt t="76062" x="5237163" y="2293938"/>
          <p14:tracePt t="76064" x="5249863" y="2287588"/>
          <p14:tracePt t="76075" x="5264150" y="2281238"/>
          <p14:tracePt t="76077" x="5276850" y="2268538"/>
          <p14:tracePt t="76080" x="5283200" y="2262188"/>
          <p14:tracePt t="76087" x="5295900" y="2255838"/>
          <p14:tracePt t="76091" x="5314950" y="2243138"/>
          <p14:tracePt t="76092" x="5334000" y="2236788"/>
          <p14:tracePt t="76096" x="5353050" y="2224088"/>
          <p14:tracePt t="76109" x="5403850" y="2192338"/>
          <p14:tracePt t="76112" x="5422900" y="2179638"/>
          <p14:tracePt t="76117" x="5435600" y="2173288"/>
          <p14:tracePt t="76124" x="5454650" y="2166938"/>
          <p14:tracePt t="76126" x="5473700" y="2154238"/>
          <p14:tracePt t="76128" x="5492750" y="2147888"/>
          <p14:tracePt t="76132" x="5511800" y="2135188"/>
          <p14:tracePt t="76138" x="5524500" y="2128838"/>
          <p14:tracePt t="76142" x="5543550" y="2122488"/>
          <p14:tracePt t="76144" x="5568950" y="2109788"/>
          <p14:tracePt t="76148" x="5588000" y="2097088"/>
          <p14:tracePt t="76157" x="5607050" y="2090738"/>
          <p14:tracePt t="76159" x="5619750" y="2084388"/>
          <p14:tracePt t="76161" x="5657850" y="2071688"/>
          <p14:tracePt t="76167" x="5676900" y="2065338"/>
          <p14:tracePt t="76173" x="5689600" y="2052638"/>
          <p14:tracePt t="76175" x="5708650" y="2046288"/>
          <p14:tracePt t="76178" x="5729288" y="2039938"/>
          <p14:tracePt t="76182" x="5748338" y="2039938"/>
          <p14:tracePt t="76188" x="5754688" y="2033588"/>
          <p14:tracePt t="76192" x="5767388" y="2033588"/>
          <p14:tracePt t="76195" x="5780088" y="2027238"/>
          <p14:tracePt t="76197" x="5792788" y="2020888"/>
          <p14:tracePt t="76203" x="5811838" y="2020888"/>
          <p14:tracePt t="76209" x="5824538" y="2020888"/>
          <p14:tracePt t="76211" x="5830888" y="2020888"/>
          <p14:tracePt t="76214" x="5843588" y="2020888"/>
          <p14:tracePt t="76224" x="5868988" y="2014538"/>
          <p14:tracePt t="76226" x="5881688" y="2014538"/>
          <p14:tracePt t="76230" x="5900738" y="2014538"/>
          <p14:tracePt t="76237" x="5907088" y="2014538"/>
          <p14:tracePt t="76241" x="5919788" y="2014538"/>
          <p14:tracePt t="76244" x="5926138" y="2014538"/>
          <p14:tracePt t="76246" x="5938838" y="2014538"/>
          <p14:tracePt t="76253" x="5951538" y="2014538"/>
          <p14:tracePt t="76258" x="5989638" y="2014538"/>
          <p14:tracePt t="76262" x="6008688" y="2014538"/>
          <p14:tracePt t="76266" x="6021388" y="2014538"/>
          <p14:tracePt t="76273" x="6040438" y="2014538"/>
          <p14:tracePt t="76275" x="6059488" y="2014538"/>
          <p14:tracePt t="76277" x="6078538" y="2014538"/>
          <p14:tracePt t="76282" x="6103938" y="2014538"/>
          <p14:tracePt t="76287" x="6122988" y="2014538"/>
          <p14:tracePt t="76292" x="6142038" y="2014538"/>
          <p14:tracePt t="76295" x="6154738" y="2014538"/>
          <p14:tracePt t="76297" x="6181725" y="2014538"/>
          <p14:tracePt t="76305" x="6200775" y="2014538"/>
          <p14:tracePt t="76308" x="6213475" y="2014538"/>
          <p14:tracePt t="76310" x="6238875" y="2014538"/>
          <p14:tracePt t="76314" x="6257925" y="2014538"/>
          <p14:tracePt t="76320" x="6276975" y="2014538"/>
          <p14:tracePt t="76324" x="6296025" y="2014538"/>
          <p14:tracePt t="76326" x="6315075" y="2014538"/>
          <p14:tracePt t="76330" x="6321425" y="2014538"/>
          <p14:tracePt t="76332" x="6334125" y="2014538"/>
          <p14:tracePt t="76342" x="6353175" y="2020888"/>
          <p14:tracePt t="76347" x="6372225" y="2027238"/>
          <p14:tracePt t="76355" x="6384925" y="2033588"/>
          <p14:tracePt t="76358" x="6397625" y="2033588"/>
          <p14:tracePt t="76360" x="6403975" y="2039938"/>
          <p14:tracePt t="76364" x="6416675" y="2046288"/>
          <p14:tracePt t="76373" x="6429375" y="2052638"/>
          <p14:tracePt t="76376" x="6435725" y="2052638"/>
          <p14:tracePt t="76380" x="6448425" y="2052638"/>
          <p14:tracePt t="76393" x="6461125" y="2052638"/>
          <p14:tracePt t="76396" x="6473825" y="2052638"/>
          <p14:tracePt t="76403" x="6486525" y="2058988"/>
          <p14:tracePt t="76464" x="6492875" y="2058988"/>
          <p14:tracePt t="76475" x="6499225" y="2058988"/>
          <p14:tracePt t="76486" x="6511925" y="2058988"/>
          <p14:tracePt t="76491" x="6518275" y="2058988"/>
          <p14:tracePt t="76496" x="6524625" y="2052638"/>
          <p14:tracePt t="76506" x="6537325" y="2046288"/>
          <p14:tracePt t="76508" x="6543675" y="2039938"/>
          <p14:tracePt t="76514" x="6556375" y="2033588"/>
          <p14:tracePt t="76519" x="6562725" y="2027238"/>
          <p14:tracePt t="76526" x="6562725" y="2020888"/>
          <p14:tracePt t="76530" x="6569075" y="2014538"/>
          <p14:tracePt t="76542" x="6575425" y="2008188"/>
          <p14:tracePt t="76555" x="6581775" y="2008188"/>
          <p14:tracePt t="76559" x="6581775" y="2001838"/>
          <p14:tracePt t="76568" x="6581775" y="1995488"/>
          <p14:tracePt t="76575" x="6581775" y="1989138"/>
          <p14:tracePt t="76587" x="6588125" y="1982788"/>
          <p14:tracePt t="76704" x="6588125" y="1970088"/>
          <p14:tracePt t="76712" x="6588125" y="1963738"/>
          <p14:tracePt t="76721" x="6588125" y="1957388"/>
          <p14:tracePt t="76736" x="6588125" y="1951038"/>
          <p14:tracePt t="76744" x="6588125" y="1944688"/>
          <p14:tracePt t="76768" x="6588125" y="1938338"/>
          <p14:tracePt t="76791" x="6588125" y="1931988"/>
          <p14:tracePt t="76802" x="6581775" y="1924050"/>
          <p14:tracePt t="76816" x="6581775" y="1917700"/>
          <p14:tracePt t="76821" x="6575425" y="1917700"/>
          <p14:tracePt t="76848" x="6569075" y="1905000"/>
          <p14:tracePt t="77060" x="6569075" y="1911350"/>
          <p14:tracePt t="77274" x="6569075" y="1917700"/>
          <p14:tracePt t="77282" x="6569075" y="1924050"/>
          <p14:tracePt t="77287" x="6569075" y="1931988"/>
          <p14:tracePt t="77295" x="6569075" y="1938338"/>
          <p14:tracePt t="77310" x="6562725" y="1951038"/>
          <p14:tracePt t="77323" x="6556375" y="1951038"/>
          <p14:tracePt t="77336" x="6550025" y="1957388"/>
          <p14:tracePt t="77340" x="6550025" y="1963738"/>
          <p14:tracePt t="77353" x="6550025" y="1976438"/>
          <p14:tracePt t="77356" x="6543675" y="1989138"/>
          <p14:tracePt t="77373" x="6537325" y="1995488"/>
          <p14:tracePt t="77375" x="6530975" y="2001838"/>
          <p14:tracePt t="77386" x="6530975" y="2008188"/>
          <p14:tracePt t="77391" x="6524625" y="2020888"/>
          <p14:tracePt t="77394" x="6524625" y="2027238"/>
          <p14:tracePt t="77406" x="6524625" y="2033588"/>
          <p14:tracePt t="77408" x="6524625" y="2039938"/>
          <p14:tracePt t="77413" x="6518275" y="2039938"/>
          <p14:tracePt t="77420" x="6518275" y="2046288"/>
          <p14:tracePt t="77423" x="6518275" y="2052638"/>
          <p14:tracePt t="77425" x="6511925" y="2058988"/>
          <p14:tracePt t="77427" x="6511925" y="2065338"/>
          <p14:tracePt t="77437" x="6505575" y="2078038"/>
          <p14:tracePt t="77441" x="6505575" y="2084388"/>
          <p14:tracePt t="77448" x="6505575" y="2090738"/>
          <p14:tracePt t="77460" x="6505575" y="2103438"/>
          <p14:tracePt t="77470" x="6505575" y="2116138"/>
          <p14:tracePt t="77473" x="6499225" y="2116138"/>
          <p14:tracePt t="77475" x="6499225" y="2122488"/>
          <p14:tracePt t="77487" x="6492875" y="2128838"/>
          <p14:tracePt t="77492" x="6492875" y="2135188"/>
          <p14:tracePt t="77495" x="6486525" y="2147888"/>
          <p14:tracePt t="77506" x="6486525" y="2154238"/>
          <p14:tracePt t="77508" x="6480175" y="2160588"/>
          <p14:tracePt t="77520" x="6480175" y="2166938"/>
          <p14:tracePt t="77524" x="6480175" y="2185988"/>
          <p14:tracePt t="77537" x="6467475" y="2205038"/>
          <p14:tracePt t="77541" x="6467475" y="2217738"/>
          <p14:tracePt t="77548" x="6467475" y="2224088"/>
          <p14:tracePt t="77557" x="6461125" y="2236788"/>
          <p14:tracePt t="77561" x="6461125" y="2249488"/>
          <p14:tracePt t="77564" x="6461125" y="2255838"/>
          <p14:tracePt t="77570" x="6461125" y="2268538"/>
          <p14:tracePt t="77573" x="6454775" y="2274888"/>
          <p14:tracePt t="77576" x="6448425" y="2287588"/>
          <p14:tracePt t="77578" x="6448425" y="2293938"/>
          <p14:tracePt t="77587" x="6435725" y="2312988"/>
          <p14:tracePt t="77591" x="6435725" y="2319338"/>
          <p14:tracePt t="77594" x="6435725" y="2325688"/>
          <p14:tracePt t="77598" x="6435725" y="2338388"/>
          <p14:tracePt t="77606" x="6429375" y="2351088"/>
          <p14:tracePt t="77608" x="6429375" y="2359025"/>
          <p14:tracePt t="77610" x="6423025" y="2365375"/>
          <p14:tracePt t="77615" x="6416675" y="2378075"/>
          <p14:tracePt t="77623" x="6416675" y="2384425"/>
          <p14:tracePt t="77625" x="6410325" y="2397125"/>
          <p14:tracePt t="77636" x="6410325" y="2403475"/>
          <p14:tracePt t="77640" x="6410325" y="2409825"/>
          <p14:tracePt t="77642" x="6410325" y="2422525"/>
          <p14:tracePt t="77645" x="6403975" y="2428875"/>
          <p14:tracePt t="77657" x="6397625" y="2435225"/>
          <p14:tracePt t="77658" x="6391275" y="2441575"/>
          <p14:tracePt t="77670" x="6391275" y="2447925"/>
          <p14:tracePt t="77674" x="6391275" y="2460625"/>
          <p14:tracePt t="77677" x="6391275" y="2473325"/>
          <p14:tracePt t="77687" x="6391275" y="2479675"/>
          <p14:tracePt t="77689" x="6391275" y="2486025"/>
          <p14:tracePt t="77691" x="6391275" y="2492375"/>
          <p14:tracePt t="77695" x="6391275" y="2498725"/>
          <p14:tracePt t="77702" x="6384925" y="2511425"/>
          <p14:tracePt t="77707" x="6384925" y="2524125"/>
          <p14:tracePt t="77710" x="6384925" y="2530475"/>
          <p14:tracePt t="77715" x="6384925" y="2536825"/>
          <p14:tracePt t="77720" x="6378575" y="2549525"/>
          <p14:tracePt t="77724" x="6378575" y="2555875"/>
          <p14:tracePt t="77726" x="6372225" y="2568575"/>
          <p14:tracePt t="77735" x="6372225" y="2574925"/>
          <p14:tracePt t="77742" x="6372225" y="2587625"/>
          <p14:tracePt t="77752" x="6372225" y="2593975"/>
          <p14:tracePt t="77757" x="6372225" y="2606675"/>
          <p14:tracePt t="77760" x="6365875" y="2613025"/>
          <p14:tracePt t="77775" x="6365875" y="2619375"/>
          <p14:tracePt t="77780" x="6365875" y="2625725"/>
          <p14:tracePt t="77791" x="6365875" y="2632075"/>
          <p14:tracePt t="77795" x="6365875" y="2638425"/>
          <p14:tracePt t="77802" x="6365875" y="2644775"/>
          <p14:tracePt t="77811" x="6365875" y="2651125"/>
          <p14:tracePt t="77820" x="6365875" y="2657475"/>
          <p14:tracePt t="77823" x="6365875" y="2663825"/>
          <p14:tracePt t="77836" x="6365875" y="2670175"/>
          <p14:tracePt t="77844" x="6365875" y="2682875"/>
          <p14:tracePt t="77852" x="6365875" y="2689225"/>
          <p14:tracePt t="77860" x="6365875" y="2695575"/>
          <p14:tracePt t="77868" x="6365875" y="2701925"/>
          <p14:tracePt t="77873" x="6365875" y="2708275"/>
          <p14:tracePt t="77880" x="6365875" y="2714625"/>
          <p14:tracePt t="77890" x="6365875" y="2727325"/>
          <p14:tracePt t="77907" x="6365875" y="2733675"/>
          <p14:tracePt t="77911" x="6365875" y="2740025"/>
          <p14:tracePt t="77922" x="6365875" y="2746375"/>
          <p14:tracePt t="77927" x="6372225" y="2752725"/>
          <p14:tracePt t="77937" x="6378575" y="2765425"/>
          <p14:tracePt t="77942" x="6384925" y="2771775"/>
          <p14:tracePt t="77956" x="6397625" y="2784475"/>
          <p14:tracePt t="77961" x="6403975" y="2792413"/>
          <p14:tracePt t="77970" x="6410325" y="2798763"/>
          <p14:tracePt t="77974" x="6416675" y="2805113"/>
          <p14:tracePt t="77978" x="6416675" y="2811463"/>
          <p14:tracePt t="77988" x="6429375" y="2824163"/>
          <p14:tracePt t="77994" x="6435725" y="2830513"/>
          <p14:tracePt t="78002" x="6448425" y="2836863"/>
          <p14:tracePt t="78006" x="6448425" y="2849563"/>
          <p14:tracePt t="78010" x="6461125" y="2855913"/>
          <p14:tracePt t="78015" x="6467475" y="2862263"/>
          <p14:tracePt t="78024" x="6473825" y="2868613"/>
          <p14:tracePt t="78026" x="6480175" y="2874963"/>
          <p14:tracePt t="78030" x="6486525" y="2874963"/>
          <p14:tracePt t="78035" x="6486525" y="2881313"/>
          <p14:tracePt t="78039" x="6492875" y="2887663"/>
          <p14:tracePt t="78042" x="6505575" y="2894013"/>
          <p14:tracePt t="78056" x="6511925" y="2900363"/>
          <p14:tracePt t="78058" x="6524625" y="2906713"/>
          <p14:tracePt t="78062" x="6524625" y="2913063"/>
          <p14:tracePt t="78068" x="6530975" y="2913063"/>
          <p14:tracePt t="78073" x="6543675" y="2919413"/>
          <p14:tracePt t="78077" x="6556375" y="2919413"/>
          <p14:tracePt t="78086" x="6569075" y="2925763"/>
          <p14:tracePt t="78089" x="6569075" y="2932113"/>
          <p14:tracePt t="78091" x="6575425" y="2932113"/>
          <p14:tracePt t="78094" x="6581775" y="2938463"/>
          <p14:tracePt t="78103" x="6588125" y="2944813"/>
          <p14:tracePt t="78107" x="6594475" y="2944813"/>
          <p14:tracePt t="78111" x="6600825" y="2944813"/>
          <p14:tracePt t="78124" x="6619875" y="2951163"/>
          <p14:tracePt t="78128" x="6634163" y="2957513"/>
          <p14:tracePt t="78136" x="6646863" y="2963863"/>
          <p14:tracePt t="78140" x="6653213" y="2963863"/>
          <p14:tracePt t="78144" x="6665913" y="2970213"/>
          <p14:tracePt t="78152" x="6678613" y="2970213"/>
          <p14:tracePt t="78160" x="6684963" y="2970213"/>
          <p14:tracePt t="78165" x="6691313" y="2970213"/>
          <p14:tracePt t="78170" x="6697663" y="2976563"/>
          <p14:tracePt t="78172" x="6710363" y="2982913"/>
          <p14:tracePt t="78180" x="6723063" y="2982913"/>
          <p14:tracePt t="78190" x="6729413" y="2982913"/>
          <p14:tracePt t="78192" x="6742113" y="2989263"/>
          <p14:tracePt t="78202" x="6754813" y="2989263"/>
          <p14:tracePt t="78207" x="6761163" y="2995613"/>
          <p14:tracePt t="78212" x="6773863" y="2995613"/>
          <p14:tracePt t="78218" x="6780213" y="2995613"/>
          <p14:tracePt t="78223" x="6792913" y="2995613"/>
          <p14:tracePt t="78224" x="6811963" y="2995613"/>
          <p14:tracePt t="78228" x="6818313" y="2995613"/>
          <p14:tracePt t="78237" x="6837363" y="2995613"/>
          <p14:tracePt t="78240" x="6850063" y="3001963"/>
          <p14:tracePt t="78244" x="6869113" y="3001963"/>
          <p14:tracePt t="78251" x="6881813" y="3001963"/>
          <p14:tracePt t="78256" x="6900863" y="3008313"/>
          <p14:tracePt t="78258" x="6919913" y="3008313"/>
          <p14:tracePt t="78260" x="6938963" y="3008313"/>
          <p14:tracePt t="78265" x="6951663" y="3008313"/>
          <p14:tracePt t="78270" x="6964363" y="3008313"/>
          <p14:tracePt t="78273" x="6983413" y="3014663"/>
          <p14:tracePt t="78275" x="6996113" y="3014663"/>
          <p14:tracePt t="78281" x="7008813" y="3014663"/>
          <p14:tracePt t="78287" x="7021513" y="3021013"/>
          <p14:tracePt t="78290" x="7034213" y="3021013"/>
          <p14:tracePt t="78292" x="7046913" y="3021013"/>
          <p14:tracePt t="78294" x="7053263" y="3021013"/>
          <p14:tracePt t="78305" x="7065963" y="3021013"/>
          <p14:tracePt t="78307" x="7078663" y="3021013"/>
          <p14:tracePt t="78309" x="7092950" y="3021013"/>
          <p14:tracePt t="78311" x="7112000" y="3021013"/>
          <p14:tracePt t="78322" x="7124700" y="3021013"/>
          <p14:tracePt t="78325" x="7143750" y="3027363"/>
          <p14:tracePt t="78326" x="7162800" y="3033713"/>
          <p14:tracePt t="78331" x="7169150" y="3033713"/>
          <p14:tracePt t="78339" x="7200900" y="3033713"/>
          <p14:tracePt t="78341" x="7207250" y="3033713"/>
          <p14:tracePt t="78345" x="7219950" y="3033713"/>
          <p14:tracePt t="78356" x="7232650" y="3033713"/>
          <p14:tracePt t="78358" x="7245350" y="3033713"/>
          <p14:tracePt t="78362" x="7251700" y="3033713"/>
          <p14:tracePt t="78367" x="7264400" y="3033713"/>
          <p14:tracePt t="78374" x="7277100" y="3033713"/>
          <p14:tracePt t="78378" x="7289800" y="3033713"/>
          <p14:tracePt t="78387" x="7296150" y="3033713"/>
          <p14:tracePt t="78390" x="7302500" y="3033713"/>
          <p14:tracePt t="78394" x="7308850" y="3033713"/>
          <p14:tracePt t="78405" x="7321550" y="3033713"/>
          <p14:tracePt t="78407" x="7334250" y="3040063"/>
          <p14:tracePt t="78410" x="7346950" y="3040063"/>
          <p14:tracePt t="78418" x="7353300" y="3040063"/>
          <p14:tracePt t="78423" x="7366000" y="3040063"/>
          <p14:tracePt t="78431" x="7372350" y="3040063"/>
          <p14:tracePt t="78436" x="7385050" y="3040063"/>
          <p14:tracePt t="78439" x="7391400" y="3040063"/>
          <p14:tracePt t="78445" x="7397750" y="3040063"/>
          <p14:tracePt t="78455" x="7410450" y="3040063"/>
          <p14:tracePt t="78456" x="7416800" y="3040063"/>
          <p14:tracePt t="78461" x="7423150" y="3040063"/>
          <p14:tracePt t="78468" x="7429500" y="3040063"/>
          <p14:tracePt t="78481" x="7435850" y="3040063"/>
          <p14:tracePt t="78489" x="7442200" y="3040063"/>
          <p14:tracePt t="78493" x="7448550" y="3040063"/>
          <p14:tracePt t="78507" x="7454900" y="3040063"/>
          <p14:tracePt t="78520" x="7461250" y="3040063"/>
          <p14:tracePt t="78535" x="7467600" y="3040063"/>
          <p14:tracePt t="78560" x="7473950" y="3040063"/>
          <p14:tracePt t="81988" x="7480300" y="3040063"/>
          <p14:tracePt t="82004" x="7473950" y="3040063"/>
          <p14:tracePt t="82018" x="7467600" y="3033713"/>
          <p14:tracePt t="82038" x="7467600" y="3027363"/>
          <p14:tracePt t="82058" x="7461250" y="3027363"/>
          <p14:tracePt t="82083" x="7454900" y="3014663"/>
          <p14:tracePt t="82114" x="7448550" y="3008313"/>
          <p14:tracePt t="82245" x="7448550" y="3001963"/>
          <p14:tracePt t="82280" x="7435850" y="2995613"/>
          <p14:tracePt t="82344" x="7429500" y="2989263"/>
          <p14:tracePt t="82462" x="7429500" y="2982913"/>
          <p14:tracePt t="82478" x="7429500" y="2976563"/>
          <p14:tracePt t="82486" x="7423150" y="2976563"/>
          <p14:tracePt t="82511" x="7416800" y="2970213"/>
          <p14:tracePt t="82546" x="7416800" y="2963863"/>
          <p14:tracePt t="82584" x="7410450" y="2957513"/>
          <p14:tracePt t="82608" x="7404100" y="2957513"/>
          <p14:tracePt t="82624" x="7404100" y="2951163"/>
          <p14:tracePt t="82640" x="7397750" y="2938463"/>
          <p14:tracePt t="82688" x="7391400" y="2932113"/>
          <p14:tracePt t="82712" x="7385050" y="2925763"/>
          <p14:tracePt t="82770" x="7385050" y="2913063"/>
          <p14:tracePt t="82805" x="7378700" y="2900363"/>
          <p14:tracePt t="83082" x="7366000" y="2894013"/>
          <p14:tracePt t="83111" x="7359650" y="2894013"/>
          <p14:tracePt t="83122" x="7359650" y="2887663"/>
          <p14:tracePt t="83128" x="7353300" y="2881313"/>
          <p14:tracePt t="83151" x="7353300" y="2874963"/>
          <p14:tracePt t="83158" x="7346950" y="2868613"/>
          <p14:tracePt t="83626" x="7346950" y="2862263"/>
          <p14:tracePt t="83642" x="7346950" y="2855913"/>
          <p14:tracePt t="83667" x="7346950" y="2849563"/>
          <p14:tracePt t="83710" x="7346950" y="2843213"/>
          <p14:tracePt t="83766" x="7346950" y="2836863"/>
          <p14:tracePt t="83772" x="7346950" y="2830513"/>
          <p14:tracePt t="83888" x="7353300" y="2830513"/>
          <p14:tracePt t="83900" x="7359650" y="2817813"/>
          <p14:tracePt t="83936" x="7359650" y="2811463"/>
          <p14:tracePt t="83945" x="7366000" y="2811463"/>
          <p14:tracePt t="84030" x="7366000" y="2805113"/>
          <p14:tracePt t="84364" x="7366000" y="2798763"/>
          <p14:tracePt t="84367" x="7372350" y="2798763"/>
          <p14:tracePt t="84379" x="7378700" y="2792413"/>
          <p14:tracePt t="84396" x="7378700" y="2784475"/>
          <p14:tracePt t="84405" x="7378700" y="2778125"/>
          <p14:tracePt t="84408" x="7385050" y="2771775"/>
          <p14:tracePt t="84706" x="7385050" y="2765425"/>
          <p14:tracePt t="84801" x="7385050" y="2759075"/>
          <p14:tracePt t="84814" x="7391400" y="2759075"/>
          <p14:tracePt t="84826" x="7397750" y="2752725"/>
          <p14:tracePt t="84838" x="7397750" y="2746375"/>
          <p14:tracePt t="84851" x="7404100" y="2746375"/>
          <p14:tracePt t="84854" x="7404100" y="2733675"/>
          <p14:tracePt t="84867" x="7404100" y="2727325"/>
          <p14:tracePt t="84976" x="7410450" y="2727325"/>
          <p14:tracePt t="85001" x="7410450" y="2720975"/>
          <p14:tracePt t="85012" x="7410450" y="2714625"/>
          <p14:tracePt t="85028" x="7410450" y="2708275"/>
          <p14:tracePt t="85036" x="7410450" y="2701925"/>
          <p14:tracePt t="85040" x="7410450" y="2695575"/>
          <p14:tracePt t="85049" x="7410450" y="2689225"/>
          <p14:tracePt t="85056" x="7416800" y="2682875"/>
          <p14:tracePt t="85072" x="7416800" y="2676525"/>
          <p14:tracePt t="85084" x="7416800" y="2670175"/>
          <p14:tracePt t="85098" x="7416800" y="2663825"/>
          <p14:tracePt t="85137" x="7416800" y="2651125"/>
          <p14:tracePt t="85146" x="7416800" y="2644775"/>
          <p14:tracePt t="85166" x="7416800" y="2638425"/>
          <p14:tracePt t="85175" x="7416800" y="2632075"/>
          <p14:tracePt t="85195" x="7416800" y="2625725"/>
          <p14:tracePt t="85200" x="7416800" y="2619375"/>
          <p14:tracePt t="85202" x="7416800" y="2613025"/>
          <p14:tracePt t="85213" x="7416800" y="2606675"/>
          <p14:tracePt t="85221" x="7416800" y="2600325"/>
          <p14:tracePt t="85237" x="7416800" y="2593975"/>
          <p14:tracePt t="85248" x="7416800" y="2587625"/>
          <p14:tracePt t="85254" x="7416800" y="2581275"/>
          <p14:tracePt t="85308" x="7416800" y="2568575"/>
          <p14:tracePt t="85320" x="7416800" y="2562225"/>
          <p14:tracePt t="85349" x="7416800" y="2555875"/>
          <p14:tracePt t="85361" x="7416800" y="2549525"/>
          <p14:tracePt t="85404" x="7423150" y="2543175"/>
          <p14:tracePt t="85416" x="7429500" y="2536825"/>
          <p14:tracePt t="85428" x="7429500" y="2530475"/>
          <p14:tracePt t="85436" x="7429500" y="2524125"/>
          <p14:tracePt t="85441" x="7435850" y="2517775"/>
          <p14:tracePt t="85455" x="7435850" y="2511425"/>
          <p14:tracePt t="85466" x="7442200" y="2498725"/>
          <p14:tracePt t="85479" x="7442200" y="2486025"/>
          <p14:tracePt t="85491" x="7448550" y="2479675"/>
          <p14:tracePt t="85515" x="7448550" y="2473325"/>
          <p14:tracePt t="85518" x="7448550" y="2466975"/>
          <p14:tracePt t="85533" x="7448550" y="2460625"/>
          <p14:tracePt t="85550" x="7448550" y="2454275"/>
          <p14:tracePt t="85554" x="7454900" y="2441575"/>
          <p14:tracePt t="85641" x="7454900" y="2435225"/>
          <p14:tracePt t="85768" x="7454900" y="2428875"/>
          <p14:tracePt t="86636" x="7454900" y="2435225"/>
          <p14:tracePt t="86736" x="7454900" y="2441575"/>
          <p14:tracePt t="86768" x="7454900" y="2447925"/>
          <p14:tracePt t="86778" x="7454900" y="2454275"/>
          <p14:tracePt t="86882" x="7454900" y="2460625"/>
          <p14:tracePt t="86886" x="7454900" y="2466975"/>
          <p14:tracePt t="86938" x="7454900" y="2473325"/>
          <p14:tracePt t="86946" x="7454900" y="2486025"/>
          <p14:tracePt t="86961" x="7448550" y="2492375"/>
          <p14:tracePt t="86997" x="7448550" y="2498725"/>
          <p14:tracePt t="87000" x="7442200" y="2505075"/>
          <p14:tracePt t="87020" x="7442200" y="2511425"/>
          <p14:tracePt t="87032" x="7435850" y="2524125"/>
          <p14:tracePt t="87048" x="7435850" y="2530475"/>
          <p14:tracePt t="87059" x="7429500" y="2543175"/>
          <p14:tracePt t="87065" x="7429500" y="2549525"/>
          <p14:tracePt t="87068" x="7423150" y="2555875"/>
          <p14:tracePt t="87078" x="7423150" y="2562225"/>
          <p14:tracePt t="87081" x="7423150" y="2568575"/>
          <p14:tracePt t="87093" x="7416800" y="2581275"/>
          <p14:tracePt t="87110" x="7416800" y="2587625"/>
          <p14:tracePt t="87130" x="7416800" y="2593975"/>
          <p14:tracePt t="87145" x="7410450" y="2600325"/>
          <p14:tracePt t="87166" x="7404100" y="2606675"/>
          <p14:tracePt t="87182" x="7397750" y="2613025"/>
          <p14:tracePt t="87195" x="7397750" y="2619375"/>
          <p14:tracePt t="87208" x="7391400" y="2625725"/>
          <p14:tracePt t="87227" x="7385050" y="2632075"/>
          <p14:tracePt t="87249" x="7385050" y="2638425"/>
          <p14:tracePt t="87259" x="7378700" y="2638425"/>
          <p14:tracePt t="87264" x="7372350" y="2644775"/>
          <p14:tracePt t="87280" x="7366000" y="2657475"/>
          <p14:tracePt t="87302" x="7359650" y="2663825"/>
          <p14:tracePt t="87315" x="7353300" y="2670175"/>
          <p14:tracePt t="87335" x="7353300" y="2676525"/>
          <p14:tracePt t="87364" x="7346950" y="2676525"/>
          <p14:tracePt t="87388" x="7340600" y="2682875"/>
          <p14:tracePt t="87413" x="7334250" y="2689225"/>
          <p14:tracePt t="87435" x="7334250" y="2695575"/>
          <p14:tracePt t="87464" x="7327900" y="2701925"/>
          <p14:tracePt t="87486" x="7321550" y="2708275"/>
          <p14:tracePt t="87562" x="7315200" y="2708275"/>
          <p14:tracePt t="87580" x="7315200" y="2714625"/>
          <p14:tracePt t="87602" x="7308850" y="2720975"/>
          <p14:tracePt t="87611" x="7302500" y="2727325"/>
          <p14:tracePt t="87668" x="7296150" y="2740025"/>
          <p14:tracePt t="87700" x="7289800" y="2746375"/>
          <p14:tracePt t="87760" x="7283450" y="2746375"/>
          <p14:tracePt t="87780" x="7283450" y="2752725"/>
          <p14:tracePt t="87824" x="7277100" y="2759075"/>
          <p14:tracePt t="87846" x="7270750" y="2759075"/>
          <p14:tracePt t="87878" x="7270750" y="2765425"/>
          <p14:tracePt t="88092" x="7264400" y="2771775"/>
          <p14:tracePt t="88105" x="7258050" y="2778125"/>
          <p14:tracePt t="88120" x="7251700" y="2784475"/>
          <p14:tracePt t="88254" x="7251700" y="2792413"/>
          <p14:tracePt t="88440" x="7251700" y="2798763"/>
          <p14:tracePt t="88448" x="7251700" y="2805113"/>
          <p14:tracePt t="88452" x="7245350" y="2811463"/>
          <p14:tracePt t="88472" x="7245350" y="2824163"/>
          <p14:tracePt t="88477" x="7239000" y="2830513"/>
          <p14:tracePt t="88505" x="7239000" y="2836863"/>
          <p14:tracePt t="88508" x="7239000" y="2843213"/>
          <p14:tracePt t="88556" x="7239000" y="2849563"/>
          <p14:tracePt t="89044" x="7239000" y="2855913"/>
          <p14:tracePt t="89067" x="7239000" y="2862263"/>
          <p14:tracePt t="89412" x="7239000" y="2868613"/>
          <p14:tracePt t="89416" x="7239000" y="2874963"/>
          <p14:tracePt t="89436" x="7239000" y="2881313"/>
          <p14:tracePt t="89574" x="7239000" y="2887663"/>
          <p14:tracePt t="89586" x="7232650" y="2894013"/>
          <p14:tracePt t="89592" x="7226300" y="2894013"/>
          <p14:tracePt t="89602" x="7226300" y="2906713"/>
          <p14:tracePt t="89613" x="7226300" y="2913063"/>
          <p14:tracePt t="89618" x="7219950" y="2913063"/>
          <p14:tracePt t="89634" x="7219950" y="2919413"/>
          <p14:tracePt t="89646" x="7219950" y="2925763"/>
          <p14:tracePt t="89658" x="7219950" y="2932113"/>
          <p14:tracePt t="89663" x="7213600" y="2938463"/>
          <p14:tracePt t="89679" x="7213600" y="2944813"/>
          <p14:tracePt t="89681" x="7207250" y="2951163"/>
          <p14:tracePt t="89693" x="7207250" y="2957513"/>
          <p14:tracePt t="89745" x="7200900" y="2963863"/>
          <p14:tracePt t="89780" x="7194550" y="2970213"/>
          <p14:tracePt t="89856" x="7188200" y="2976563"/>
          <p14:tracePt t="89878" x="7181850" y="2982913"/>
          <p14:tracePt t="89974" x="7175500" y="2982913"/>
          <p14:tracePt t="89986" x="7175500" y="2989263"/>
          <p14:tracePt t="90382" x="7169150" y="2989263"/>
          <p14:tracePt t="90386" x="7169150" y="2976563"/>
          <p14:tracePt t="90390" x="7169150" y="2970213"/>
          <p14:tracePt t="90395" x="7175500" y="2957513"/>
          <p14:tracePt t="90398" x="7175500" y="2944813"/>
          <p14:tracePt t="90407" x="7181850" y="2938463"/>
          <p14:tracePt t="90413" x="7188200" y="2932113"/>
          <p14:tracePt t="90420" x="7188200" y="2925763"/>
          <p14:tracePt t="90428" x="7194550" y="2925763"/>
          <p14:tracePt t="90441" x="7194550" y="2913063"/>
          <p14:tracePt t="90484" x="7200900" y="2900363"/>
          <p14:tracePt t="90509" x="7207250" y="2900363"/>
          <p14:tracePt t="90522" x="7213600" y="2894013"/>
          <p14:tracePt t="90531" x="7213600" y="2887663"/>
          <p14:tracePt t="90538" x="7219950" y="2881313"/>
          <p14:tracePt t="90540" x="7226300" y="2881313"/>
          <p14:tracePt t="90545" x="7232650" y="2868613"/>
          <p14:tracePt t="90548" x="7232650" y="2862263"/>
          <p14:tracePt t="90559" x="7239000" y="2862263"/>
          <p14:tracePt t="90562" x="7245350" y="2855913"/>
          <p14:tracePt t="90564" x="7251700" y="2849563"/>
          <p14:tracePt t="90578" x="7258050" y="2843213"/>
          <p14:tracePt t="90584" x="7264400" y="2830513"/>
          <p14:tracePt t="90588" x="7270750" y="2824163"/>
          <p14:tracePt t="90594" x="7270750" y="2811463"/>
          <p14:tracePt t="90601" x="7283450" y="2798763"/>
          <p14:tracePt t="90611" x="7296150" y="2784475"/>
          <p14:tracePt t="90612" x="7308850" y="2778125"/>
          <p14:tracePt t="90616" x="7308850" y="2771775"/>
          <p14:tracePt t="90623" x="7321550" y="2759075"/>
          <p14:tracePt t="90627" x="7327900" y="2759075"/>
          <p14:tracePt t="90629" x="7334250" y="2752725"/>
          <p14:tracePt t="90631" x="7334250" y="2740025"/>
          <p14:tracePt t="90638" x="7340600" y="2733675"/>
          <p14:tracePt t="90640" x="7346950" y="2727325"/>
          <p14:tracePt t="90645" x="7353300" y="2720975"/>
          <p14:tracePt t="90648" x="7359650" y="2714625"/>
          <p14:tracePt t="90652" x="7366000" y="2714625"/>
          <p14:tracePt t="90658" x="7372350" y="2708275"/>
          <p14:tracePt t="90661" x="7372350" y="2701925"/>
          <p14:tracePt t="90666" x="7385050" y="2695575"/>
          <p14:tracePt t="90675" x="7397750" y="2695575"/>
          <p14:tracePt t="90678" x="7397750" y="2689225"/>
          <p14:tracePt t="90681" x="7404100" y="2682875"/>
          <p14:tracePt t="90683" x="7410450" y="2676525"/>
          <p14:tracePt t="90695" x="7416800" y="2676525"/>
          <p14:tracePt t="90697" x="7423150" y="2670175"/>
          <p14:tracePt t="90702" x="7429500" y="2663825"/>
          <p14:tracePt t="90712" x="7435850" y="2663825"/>
          <p14:tracePt t="90717" x="7448550" y="2657475"/>
          <p14:tracePt t="90724" x="7448550" y="2651125"/>
          <p14:tracePt t="90730" x="7454900" y="2644775"/>
          <p14:tracePt t="90734" x="7467600" y="2644775"/>
          <p14:tracePt t="90744" x="7480300" y="2638425"/>
          <p14:tracePt t="90750" x="7493000" y="2632075"/>
          <p14:tracePt t="90760" x="7499350" y="2625725"/>
          <p14:tracePt t="90765" x="7512050" y="2619375"/>
          <p14:tracePt t="90773" x="7524750" y="2613025"/>
          <p14:tracePt t="90778" x="7537450" y="2613025"/>
          <p14:tracePt t="90794" x="7551738" y="2606675"/>
          <p14:tracePt t="90795" x="7564438" y="2600325"/>
          <p14:tracePt t="90802" x="7570788" y="2593975"/>
          <p14:tracePt t="90807" x="7577138" y="2593975"/>
          <p14:tracePt t="90812" x="7577138" y="2587625"/>
          <p14:tracePt t="90814" x="7583488" y="2587625"/>
          <p14:tracePt t="90817" x="7589838" y="2587625"/>
          <p14:tracePt t="90825" x="7596188" y="2581275"/>
          <p14:tracePt t="90830" x="7602538" y="2574925"/>
          <p14:tracePt t="90844" x="7608888" y="2574925"/>
          <p14:tracePt t="90848" x="7615238" y="2574925"/>
          <p14:tracePt t="90852" x="7621588" y="2568575"/>
          <p14:tracePt t="90858" x="7627938" y="2562225"/>
          <p14:tracePt t="90868" x="7634288" y="2555875"/>
          <p14:tracePt t="90875" x="7640638" y="2555875"/>
          <p14:tracePt t="90883" x="7653338" y="2543175"/>
          <p14:tracePt t="90900" x="7653338" y="2536825"/>
          <p14:tracePt t="90906" x="7659688" y="2536825"/>
          <p14:tracePt t="90912" x="7666038" y="2530475"/>
          <p14:tracePt t="90924" x="7666038" y="2524125"/>
          <p14:tracePt t="90948" x="7672388" y="2517775"/>
          <p14:tracePt t="90956" x="7678738" y="2511425"/>
          <p14:tracePt t="90964" x="7685088" y="2505075"/>
          <p14:tracePt t="90972" x="7685088" y="2498725"/>
          <p14:tracePt t="90980" x="7691438" y="2486025"/>
          <p14:tracePt t="90984" x="7697788" y="2479675"/>
          <p14:tracePt t="90989" x="7704138" y="2473325"/>
          <p14:tracePt t="90994" x="7704138" y="2466975"/>
          <p14:tracePt t="90996" x="7710488" y="2460625"/>
          <p14:tracePt t="91007" x="7710488" y="2454275"/>
          <p14:tracePt t="91010" x="7716838" y="2447925"/>
          <p14:tracePt t="91023" x="7723188" y="2441575"/>
          <p14:tracePt t="91044" x="7723188" y="2428875"/>
          <p14:tracePt t="91050" x="7723188" y="2422525"/>
          <p14:tracePt t="91056" x="7729538" y="2422525"/>
          <p14:tracePt t="91076" x="7729538" y="2416175"/>
          <p14:tracePt t="91079" x="7735888" y="2409825"/>
          <p14:tracePt t="91102" x="7735888" y="2403475"/>
          <p14:tracePt t="91118" x="7742238" y="2397125"/>
          <p14:tracePt t="91146" x="7748588" y="2390775"/>
          <p14:tracePt t="91165" x="7754938" y="2378075"/>
          <p14:tracePt t="91186" x="7754938" y="2371725"/>
          <p14:tracePt t="91193" x="7754938" y="2365375"/>
          <p14:tracePt t="91216" x="7761288" y="2359025"/>
          <p14:tracePt t="91378" x="7761288" y="2351088"/>
          <p14:tracePt t="91394" x="7754938" y="2351088"/>
          <p14:tracePt t="91398" x="7748588" y="2351088"/>
          <p14:tracePt t="91407" x="7723188" y="2351088"/>
          <p14:tracePt t="91410" x="7716838" y="2351088"/>
          <p14:tracePt t="91414" x="7704138" y="2351088"/>
          <p14:tracePt t="91419" x="7691438" y="2359025"/>
          <p14:tracePt t="91426" x="7685088" y="2365375"/>
          <p14:tracePt t="91429" x="7672388" y="2371725"/>
          <p14:tracePt t="91431" x="7659688" y="2378075"/>
          <p14:tracePt t="91435" x="7646988" y="2378075"/>
          <p14:tracePt t="91440" x="7640638" y="2378075"/>
          <p14:tracePt t="91444" x="7627938" y="2384425"/>
          <p14:tracePt t="91446" x="7615238" y="2390775"/>
          <p14:tracePt t="91456" x="7602538" y="2397125"/>
          <p14:tracePt t="91459" x="7596188" y="2397125"/>
          <p14:tracePt t="91462" x="7589838" y="2397125"/>
          <p14:tracePt t="91466" x="7577138" y="2403475"/>
          <p14:tracePt t="91476" x="7564438" y="2403475"/>
          <p14:tracePt t="91478" x="7551738" y="2403475"/>
          <p14:tracePt t="91482" x="7551738" y="2409825"/>
          <p14:tracePt t="91490" x="7537450" y="2416175"/>
          <p14:tracePt t="91493" x="7531100" y="2416175"/>
          <p14:tracePt t="91495" x="7531100" y="2422525"/>
          <p14:tracePt t="91498" x="7518400" y="2422525"/>
          <p14:tracePt t="91506" x="7512050" y="2428875"/>
          <p14:tracePt t="91510" x="7505700" y="2428875"/>
          <p14:tracePt t="91511" x="7493000" y="2428875"/>
          <p14:tracePt t="91514" x="7480300" y="2428875"/>
          <p14:tracePt t="91518" x="7467600" y="2428875"/>
          <p14:tracePt t="91526" x="7454900" y="2435225"/>
          <p14:tracePt t="91528" x="7448550" y="2435225"/>
          <p14:tracePt t="91530" x="7429500" y="2435225"/>
          <p14:tracePt t="91534" x="7416800" y="2441575"/>
          <p14:tracePt t="91540" x="7404100" y="2441575"/>
          <p14:tracePt t="91543" x="7385050" y="2441575"/>
          <p14:tracePt t="91546" x="7372350" y="2447925"/>
          <p14:tracePt t="91548" x="7359650" y="2447925"/>
          <p14:tracePt t="91556" x="7346950" y="2447925"/>
          <p14:tracePt t="91559" x="7334250" y="2447925"/>
          <p14:tracePt t="91564" x="7321550" y="2447925"/>
          <p14:tracePt t="91568" x="7308850" y="2447925"/>
          <p14:tracePt t="91576" x="7289800" y="2447925"/>
          <p14:tracePt t="91578" x="7283450" y="2447925"/>
          <p14:tracePt t="91580" x="7270750" y="2447925"/>
          <p14:tracePt t="91584" x="7264400" y="2447925"/>
          <p14:tracePt t="91594" x="7251700" y="2447925"/>
          <p14:tracePt t="91595" x="7239000" y="2447925"/>
          <p14:tracePt t="91600" x="7232650" y="2447925"/>
          <p14:tracePt t="91606" x="7226300" y="2447925"/>
          <p14:tracePt t="91612" x="7213600" y="2447925"/>
          <p14:tracePt t="91622" x="7200900" y="2447925"/>
          <p14:tracePt t="91628" x="7194550" y="2454275"/>
          <p14:tracePt t="91631" x="7188200" y="2454275"/>
          <p14:tracePt t="91644" x="7181850" y="2460625"/>
          <p14:tracePt t="91647" x="7175500" y="2460625"/>
          <p14:tracePt t="91657" x="7169150" y="2460625"/>
          <p14:tracePt t="91659" x="7162800" y="2466975"/>
          <p14:tracePt t="91664" x="7156450" y="2466975"/>
          <p14:tracePt t="91672" x="7150100" y="2466975"/>
          <p14:tracePt t="91680" x="7143750" y="2466975"/>
          <p14:tracePt t="91687" x="7137400" y="2466975"/>
          <p14:tracePt t="91692" x="7131050" y="2473325"/>
          <p14:tracePt t="91695" x="7118350" y="2473325"/>
          <p14:tracePt t="91700" x="7118350" y="2479675"/>
          <p14:tracePt t="91705" x="7112000" y="2479675"/>
          <p14:tracePt t="91709" x="7105650" y="2479675"/>
          <p14:tracePt t="91712" x="7099300" y="2486025"/>
          <p14:tracePt t="91723" x="7092950" y="2486025"/>
          <p14:tracePt t="91727" x="7085013" y="2486025"/>
          <p14:tracePt t="91735" x="7078663" y="2492375"/>
          <p14:tracePt t="91740" x="7072313" y="2492375"/>
          <p14:tracePt t="91746" x="7065963" y="2498725"/>
          <p14:tracePt t="91755" x="7065963" y="2505075"/>
          <p14:tracePt t="91760" x="7059613" y="2505075"/>
          <p14:tracePt t="91762" x="7046913" y="2511425"/>
          <p14:tracePt t="91776" x="7046913" y="2517775"/>
          <p14:tracePt t="91781" x="7034213" y="2517775"/>
          <p14:tracePt t="91791" x="7027863" y="2524125"/>
          <p14:tracePt t="91807" x="7027863" y="2530475"/>
          <p14:tracePt t="91810" x="7021513" y="2530475"/>
          <p14:tracePt t="91811" x="7015163" y="2536825"/>
          <p14:tracePt t="91827" x="7008813" y="2543175"/>
          <p14:tracePt t="91835" x="7002463" y="2549525"/>
          <p14:tracePt t="91850" x="6996113" y="2555875"/>
          <p14:tracePt t="91862" x="6989763" y="2562225"/>
          <p14:tracePt t="91878" x="6983413" y="2562225"/>
          <p14:tracePt t="91898" x="6977063" y="2568575"/>
          <p14:tracePt t="91910" x="6958013" y="2574925"/>
          <p14:tracePt t="91915" x="6945313" y="2574925"/>
          <p14:tracePt t="91928" x="6938963" y="2574925"/>
          <p14:tracePt t="91932" x="6926263" y="2581275"/>
          <p14:tracePt t="91940" x="6919913" y="2587625"/>
          <p14:tracePt t="91947" x="6907213" y="2587625"/>
          <p14:tracePt t="91962" x="6900863" y="2593975"/>
          <p14:tracePt t="91977" x="6894513" y="2593975"/>
          <p14:tracePt t="92005" x="6881813" y="2593975"/>
          <p14:tracePt t="92026" x="6875463" y="2593975"/>
          <p14:tracePt t="92036" x="6869113" y="2593975"/>
          <p14:tracePt t="92047" x="6856413" y="2593975"/>
          <p14:tracePt t="92061" x="6850063" y="2593975"/>
          <p14:tracePt t="92064" x="6843713" y="2593975"/>
          <p14:tracePt t="92072" x="6837363" y="2593975"/>
          <p14:tracePt t="92077" x="6831013" y="2593975"/>
          <p14:tracePt t="92080" x="6824663" y="2593975"/>
          <p14:tracePt t="92085" x="6818313" y="2593975"/>
          <p14:tracePt t="92093" x="6805613" y="2593975"/>
          <p14:tracePt t="92098" x="6799263" y="2593975"/>
          <p14:tracePt t="92106" x="6792913" y="2593975"/>
          <p14:tracePt t="92111" x="6786563" y="2593975"/>
          <p14:tracePt t="92114" x="6780213" y="2593975"/>
          <p14:tracePt t="92512" x="6786563" y="2600325"/>
          <p14:tracePt t="92516" x="6786563" y="2606675"/>
          <p14:tracePt t="92520" x="6792913" y="2613025"/>
          <p14:tracePt t="92530" x="6799263" y="2619375"/>
          <p14:tracePt t="92538" x="6805613" y="2632075"/>
          <p14:tracePt t="92551" x="6811963" y="2638425"/>
          <p14:tracePt t="92560" x="6818313" y="2644775"/>
          <p14:tracePt t="92562" x="6824663" y="2644775"/>
          <p14:tracePt t="92566" x="6824663" y="2651125"/>
          <p14:tracePt t="92576" x="6831013" y="2663825"/>
          <p14:tracePt t="92581" x="6837363" y="2663825"/>
          <p14:tracePt t="92588" x="6843713" y="2676525"/>
          <p14:tracePt t="92598" x="6843713" y="2682875"/>
          <p14:tracePt t="92606" x="6850063" y="2682875"/>
          <p14:tracePt t="92610" x="6856413" y="2689225"/>
          <p14:tracePt t="92622" x="6856413" y="2695575"/>
          <p14:tracePt t="92630" x="6862763" y="2701925"/>
          <p14:tracePt t="92644" x="6869113" y="2708275"/>
          <p14:tracePt t="92651" x="6875463" y="2714625"/>
          <p14:tracePt t="92659" x="6875463" y="2720975"/>
          <p14:tracePt t="92681" x="6881813" y="2720975"/>
          <p14:tracePt t="92692" x="6888163" y="2727325"/>
          <p14:tracePt t="92705" x="6888163" y="2733675"/>
          <p14:tracePt t="92712" x="6894513" y="2733675"/>
          <p14:tracePt t="92715" x="6900863" y="2746375"/>
          <p14:tracePt t="92722" x="6907213" y="2752725"/>
          <p14:tracePt t="92738" x="6907213" y="2759075"/>
          <p14:tracePt t="92744" x="6913563" y="2771775"/>
          <p14:tracePt t="92755" x="6919913" y="2771775"/>
          <p14:tracePt t="92759" x="6919913" y="2778125"/>
          <p14:tracePt t="92762" x="6919913" y="2792413"/>
          <p14:tracePt t="92772" x="6926263" y="2798763"/>
          <p14:tracePt t="92776" x="6926263" y="2805113"/>
          <p14:tracePt t="92788" x="6932613" y="2817813"/>
          <p14:tracePt t="92795" x="6932613" y="2824163"/>
          <p14:tracePt t="92808" x="6938963" y="2830513"/>
          <p14:tracePt t="92812" x="6945313" y="2843213"/>
          <p14:tracePt t="92826" x="6945313" y="2849563"/>
          <p14:tracePt t="92838" x="6951663" y="2855913"/>
          <p14:tracePt t="92847" x="6958013" y="2862263"/>
          <p14:tracePt t="92855" x="6964363" y="2868613"/>
          <p14:tracePt t="92864" x="6964363" y="2874963"/>
          <p14:tracePt t="92872" x="6964363" y="2887663"/>
          <p14:tracePt t="92880" x="6970713" y="2887663"/>
          <p14:tracePt t="92888" x="6970713" y="2894013"/>
          <p14:tracePt t="92892" x="6977063" y="2900363"/>
          <p14:tracePt t="92895" x="6983413" y="2906713"/>
          <p14:tracePt t="92910" x="6983413" y="2919413"/>
          <p14:tracePt t="92944" x="6983413" y="2925763"/>
          <p14:tracePt t="92953" x="6989763" y="2925763"/>
          <p14:tracePt t="92964" x="6989763" y="2932113"/>
          <p14:tracePt t="92972" x="6996113" y="2938463"/>
          <p14:tracePt t="92981" x="6996113" y="2944813"/>
          <p14:tracePt t="92998" x="6996113" y="2951163"/>
          <p14:tracePt t="93005" x="7002463" y="2957513"/>
          <p14:tracePt t="93014" x="7008813" y="2963863"/>
          <p14:tracePt t="93023" x="7008813" y="2970213"/>
          <p14:tracePt t="93030" x="7015163" y="2976563"/>
          <p14:tracePt t="93060" x="7021513" y="2989263"/>
          <p14:tracePt t="93068" x="7027863" y="2995613"/>
          <p14:tracePt t="93073" x="7034213" y="3001963"/>
          <p14:tracePt t="93080" x="7034213" y="3008313"/>
          <p14:tracePt t="93088" x="7034213" y="3014663"/>
          <p14:tracePt t="93096" x="7040563" y="3014663"/>
          <p14:tracePt t="93101" x="7046913" y="3021013"/>
          <p14:tracePt t="93116" x="7046913" y="3027363"/>
          <p14:tracePt t="93123" x="7053263" y="3027363"/>
          <p14:tracePt t="93131" x="7053263" y="3033713"/>
          <p14:tracePt t="93173" x="7059613" y="3046413"/>
          <p14:tracePt t="93220" x="7065963" y="3046413"/>
          <p14:tracePt t="93290" x="7065963" y="3052763"/>
          <p14:tracePt t="93302" x="7065963" y="3059113"/>
          <p14:tracePt t="96478" x="7065963" y="3052763"/>
          <p14:tracePt t="96503" x="7065963" y="3046413"/>
          <p14:tracePt t="96510" x="7065963" y="3040063"/>
          <p14:tracePt t="96528" x="7065963" y="3033713"/>
          <p14:tracePt t="96539" x="7065963" y="3027363"/>
          <p14:tracePt t="96553" x="7065963" y="3021013"/>
          <p14:tracePt t="96576" x="7065963" y="3008313"/>
          <p14:tracePt t="96585" x="7065963" y="3001963"/>
          <p14:tracePt t="96600" x="7065963" y="2982913"/>
          <p14:tracePt t="96608" x="7065963" y="2976563"/>
          <p14:tracePt t="96617" x="7059613" y="2963863"/>
          <p14:tracePt t="96624" x="7059613" y="2957513"/>
          <p14:tracePt t="96627" x="7053263" y="2951163"/>
          <p14:tracePt t="96638" x="7046913" y="2938463"/>
          <p14:tracePt t="96644" x="7040563" y="2932113"/>
          <p14:tracePt t="96652" x="7040563" y="2925763"/>
          <p14:tracePt t="96656" x="7040563" y="2919413"/>
          <p14:tracePt t="96660" x="7034213" y="2913063"/>
          <p14:tracePt t="96668" x="7027863" y="2906713"/>
          <p14:tracePt t="96677" x="7027863" y="2900363"/>
          <p14:tracePt t="96681" x="7021513" y="2887663"/>
          <p14:tracePt t="96694" x="7015163" y="2874963"/>
          <p14:tracePt t="96702" x="7015163" y="2868613"/>
          <p14:tracePt t="96706" x="7002463" y="2849563"/>
          <p14:tracePt t="96718" x="6996113" y="2836863"/>
          <p14:tracePt t="96725" x="6996113" y="2830513"/>
          <p14:tracePt t="96731" x="6996113" y="2824163"/>
          <p14:tracePt t="96739" x="6989763" y="2817813"/>
          <p14:tracePt t="96741" x="6983413" y="2811463"/>
          <p14:tracePt t="96749" x="6983413" y="2805113"/>
          <p14:tracePt t="96756" x="6977063" y="2798763"/>
          <p14:tracePt t="96762" x="6970713" y="2792413"/>
          <p14:tracePt t="96773" x="6964363" y="2771775"/>
          <p14:tracePt t="96775" x="6964363" y="2765425"/>
          <p14:tracePt t="96785" x="6958013" y="2759075"/>
          <p14:tracePt t="96790" x="6951663" y="2752725"/>
          <p14:tracePt t="96794" x="6951663" y="2746375"/>
          <p14:tracePt t="96806" x="6945313" y="2740025"/>
          <p14:tracePt t="96822" x="6945313" y="2727325"/>
          <p14:tracePt t="96824" x="6938963" y="2727325"/>
          <p14:tracePt t="96846" x="6938963" y="2720975"/>
          <p14:tracePt t="96855" x="6932613" y="2714625"/>
          <p14:tracePt t="96876" x="6926263" y="2714625"/>
          <p14:tracePt t="96892" x="6926263" y="2708275"/>
          <p14:tracePt t="96905" x="6919913" y="2701925"/>
          <p14:tracePt t="96915" x="6919913" y="2695575"/>
          <p14:tracePt t="96922" x="6913563" y="2695575"/>
          <p14:tracePt t="96924" x="6913563" y="2689225"/>
          <p14:tracePt t="96935" x="6913563" y="2682875"/>
          <p14:tracePt t="96937" x="6907213" y="2676525"/>
          <p14:tracePt t="96944" x="6900863" y="2657475"/>
          <p14:tracePt t="96955" x="6900863" y="2651125"/>
          <p14:tracePt t="96957" x="6894513" y="2644775"/>
          <p14:tracePt t="96960" x="6894513" y="2638425"/>
          <p14:tracePt t="96967" x="6894513" y="2632075"/>
          <p14:tracePt t="96971" x="6888163" y="2619375"/>
          <p14:tracePt t="96976" x="6888163" y="2606675"/>
          <p14:tracePt t="96981" x="6888163" y="2600325"/>
          <p14:tracePt t="96986" x="6875463" y="2587625"/>
          <p14:tracePt t="96992" x="6875463" y="2581275"/>
          <p14:tracePt t="96996" x="6875463" y="2568575"/>
          <p14:tracePt t="97005" x="6875463" y="2555875"/>
          <p14:tracePt t="97007" x="6875463" y="2543175"/>
          <p14:tracePt t="97011" x="6869113" y="2536825"/>
          <p14:tracePt t="97018" x="6869113" y="2530475"/>
          <p14:tracePt t="97022" x="6862763" y="2517775"/>
          <p14:tracePt t="97035" x="6856413" y="2505075"/>
          <p14:tracePt t="97040" x="6850063" y="2486025"/>
          <p14:tracePt t="97053" x="6850063" y="2479675"/>
          <p14:tracePt t="97056" x="6843713" y="2473325"/>
          <p14:tracePt t="97062" x="6837363" y="2454275"/>
          <p14:tracePt t="97071" x="6837363" y="2447925"/>
          <p14:tracePt t="97073" x="6831013" y="2441575"/>
          <p14:tracePt t="97085" x="6831013" y="2435225"/>
          <p14:tracePt t="97087" x="6824663" y="2422525"/>
          <p14:tracePt t="97103" x="6818313" y="2403475"/>
          <p14:tracePt t="97106" x="6818313" y="2397125"/>
          <p14:tracePt t="97119" x="6811963" y="2384425"/>
          <p14:tracePt t="97121" x="6811963" y="2378075"/>
          <p14:tracePt t="97131" x="6811963" y="2359025"/>
          <p14:tracePt t="97136" x="6811963" y="2351088"/>
          <p14:tracePt t="97139" x="6805613" y="2344738"/>
          <p14:tracePt t="97142" x="6805613" y="2338388"/>
          <p14:tracePt t="97146" x="6799263" y="2325688"/>
          <p14:tracePt t="97155" x="6799263" y="2319338"/>
          <p14:tracePt t="97157" x="6792913" y="2312988"/>
          <p14:tracePt t="97161" x="6792913" y="2306638"/>
          <p14:tracePt t="97168" x="6792913" y="2293938"/>
          <p14:tracePt t="97172" x="6786563" y="2281238"/>
          <p14:tracePt t="97177" x="6786563" y="2268538"/>
          <p14:tracePt t="97185" x="6786563" y="2255838"/>
          <p14:tracePt t="97189" x="6786563" y="2236788"/>
          <p14:tracePt t="97194" x="6780213" y="2217738"/>
          <p14:tracePt t="97204" x="6780213" y="2211388"/>
          <p14:tracePt t="97206" x="6780213" y="2205038"/>
          <p14:tracePt t="97218" x="6773863" y="2185988"/>
          <p14:tracePt t="97222" x="6773863" y="2179638"/>
          <p14:tracePt t="97227" x="6767513" y="2166938"/>
          <p14:tracePt t="97239" x="6767513" y="2160588"/>
          <p14:tracePt t="97240" x="6754813" y="2154238"/>
          <p14:tracePt t="97254" x="6754813" y="2141538"/>
          <p14:tracePt t="97256" x="6754813" y="2135188"/>
          <p14:tracePt t="97260" x="6754813" y="2128838"/>
          <p14:tracePt t="97267" x="6754813" y="2122488"/>
          <p14:tracePt t="97272" x="6754813" y="2116138"/>
          <p14:tracePt t="97275" x="6748463" y="2103438"/>
          <p14:tracePt t="97289" x="6742113" y="2097088"/>
          <p14:tracePt t="97291" x="6742113" y="2090738"/>
          <p14:tracePt t="97300" x="6742113" y="2084388"/>
          <p14:tracePt t="97305" x="6742113" y="2078038"/>
          <p14:tracePt t="97312" x="6735763" y="2071688"/>
          <p14:tracePt t="97327" x="6735763" y="2065338"/>
          <p14:tracePt t="97338" x="6735763" y="2058988"/>
          <p14:tracePt t="97566" x="6729413" y="2058988"/>
          <p14:tracePt t="97582" x="6723063" y="2058988"/>
          <p14:tracePt t="97592" x="6716713" y="2058988"/>
          <p14:tracePt t="97605" x="6710363" y="2065338"/>
          <p14:tracePt t="97616" x="6704013" y="2065338"/>
          <p14:tracePt t="97622" x="6704013" y="2071688"/>
          <p14:tracePt t="97634" x="6697663" y="2078038"/>
          <p14:tracePt t="97640" x="6691313" y="2084388"/>
          <p14:tracePt t="97660" x="6684963" y="2090738"/>
          <p14:tracePt t="97672" x="6678613" y="2097088"/>
          <p14:tracePt t="97684" x="6672263" y="2103438"/>
          <p14:tracePt t="97688" x="6672263" y="2109788"/>
          <p14:tracePt t="97700" x="6672263" y="2116138"/>
          <p14:tracePt t="97705" x="6665913" y="2116138"/>
          <p14:tracePt t="97712" x="6665913" y="2122488"/>
          <p14:tracePt t="97718" x="6659563" y="2135188"/>
          <p14:tracePt t="97733" x="6659563" y="2141538"/>
          <p14:tracePt t="97737" x="6653213" y="2147888"/>
          <p14:tracePt t="97830" x="6653213" y="2154238"/>
          <p14:tracePt t="97846" x="6659563" y="2154238"/>
          <p14:tracePt t="97850" x="6665913" y="2154238"/>
          <p14:tracePt t="97862" x="6672263" y="2154238"/>
          <p14:tracePt t="97866" x="6678613" y="2154238"/>
          <p14:tracePt t="97874" x="6684963" y="2154238"/>
          <p14:tracePt t="97877" x="6691313" y="2154238"/>
          <p14:tracePt t="97884" x="6697663" y="2154238"/>
          <p14:tracePt t="97891" x="6704013" y="2154238"/>
          <p14:tracePt t="97900" x="6716713" y="2154238"/>
          <p14:tracePt t="97904" x="6723063" y="2147888"/>
          <p14:tracePt t="97920" x="6729413" y="2147888"/>
          <p14:tracePt t="97922" x="6735763" y="2141538"/>
          <p14:tracePt t="97925" x="6742113" y="2141538"/>
          <p14:tracePt t="97934" x="6748463" y="2135188"/>
          <p14:tracePt t="97941" x="6754813" y="2135188"/>
          <p14:tracePt t="97953" x="6761163" y="2128838"/>
          <p14:tracePt t="97956" x="6773863" y="2122488"/>
          <p14:tracePt t="97966" x="6780213" y="2116138"/>
          <p14:tracePt t="97969" x="6792913" y="2109788"/>
          <p14:tracePt t="97973" x="6799263" y="2109788"/>
          <p14:tracePt t="97975" x="6805613" y="2103438"/>
          <p14:tracePt t="97988" x="6831013" y="2097088"/>
          <p14:tracePt t="97989" x="6837363" y="2090738"/>
          <p14:tracePt t="97991" x="6850063" y="2090738"/>
          <p14:tracePt t="98005" x="6869113" y="2084388"/>
          <p14:tracePt t="98006" x="6875463" y="2084388"/>
          <p14:tracePt t="98007" x="6888163" y="2078038"/>
          <p14:tracePt t="98014" x="6894513" y="2078038"/>
          <p14:tracePt t="98020" x="6913563" y="2071688"/>
          <p14:tracePt t="98022" x="6932613" y="2071688"/>
          <p14:tracePt t="98024" x="6938963" y="2071688"/>
          <p14:tracePt t="98030" x="6951663" y="2065338"/>
          <p14:tracePt t="98038" x="6977063" y="2058988"/>
          <p14:tracePt t="98040" x="6996113" y="2058988"/>
          <p14:tracePt t="98045" x="7021513" y="2058988"/>
          <p14:tracePt t="98050" x="7040563" y="2058988"/>
          <p14:tracePt t="98054" x="7053263" y="2052638"/>
          <p14:tracePt t="98056" x="7065963" y="2052638"/>
          <p14:tracePt t="98060" x="7085013" y="2052638"/>
          <p14:tracePt t="98067" x="7105650" y="2052638"/>
          <p14:tracePt t="98071" x="7124700" y="2052638"/>
          <p14:tracePt t="98073" x="7150100" y="2046288"/>
          <p14:tracePt t="98076" x="7162800" y="2046288"/>
          <p14:tracePt t="98086" x="7200900" y="2046288"/>
          <p14:tracePt t="98088" x="7213600" y="2046288"/>
          <p14:tracePt t="98092" x="7232650" y="2046288"/>
          <p14:tracePt t="98100" x="7258050" y="2046288"/>
          <p14:tracePt t="98105" x="7283450" y="2046288"/>
          <p14:tracePt t="98107" x="7302500" y="2046288"/>
          <p14:tracePt t="98112" x="7315200" y="2046288"/>
          <p14:tracePt t="98117" x="7327900" y="2046288"/>
          <p14:tracePt t="98122" x="7346950" y="2046288"/>
          <p14:tracePt t="98126" x="7366000" y="2046288"/>
          <p14:tracePt t="98132" x="7378700" y="2046288"/>
          <p14:tracePt t="98138" x="7397750" y="2046288"/>
          <p14:tracePt t="98142" x="7404100" y="2046288"/>
          <p14:tracePt t="98151" x="7416800" y="2046288"/>
          <p14:tracePt t="98155" x="7442200" y="2052638"/>
          <p14:tracePt t="98158" x="7454900" y="2058988"/>
          <p14:tracePt t="98162" x="7467600" y="2065338"/>
          <p14:tracePt t="98167" x="7486650" y="2071688"/>
          <p14:tracePt t="98171" x="7499350" y="2078038"/>
          <p14:tracePt t="98174" x="7512050" y="2084388"/>
          <p14:tracePt t="98178" x="7531100" y="2090738"/>
          <p14:tracePt t="98185" x="7551738" y="2103438"/>
          <p14:tracePt t="98188" x="7564438" y="2116138"/>
          <p14:tracePt t="98190" x="7583488" y="2122488"/>
          <p14:tracePt t="98194" x="7602538" y="2128838"/>
          <p14:tracePt t="98199" x="7621588" y="2141538"/>
          <p14:tracePt t="98204" x="7640638" y="2154238"/>
          <p14:tracePt t="98205" x="7653338" y="2160588"/>
          <p14:tracePt t="98210" x="7672388" y="2173288"/>
          <p14:tracePt t="98216" x="7685088" y="2179638"/>
          <p14:tracePt t="98223" x="7704138" y="2192338"/>
          <p14:tracePt t="98226" x="7710488" y="2205038"/>
          <p14:tracePt t="98228" x="7729538" y="2211388"/>
          <p14:tracePt t="98235" x="7748588" y="2217738"/>
          <p14:tracePt t="98240" x="7754938" y="2230438"/>
          <p14:tracePt t="98242" x="7767638" y="2243138"/>
          <p14:tracePt t="98246" x="7773988" y="2243138"/>
          <p14:tracePt t="98251" x="7780338" y="2255838"/>
          <p14:tracePt t="98255" x="7793038" y="2262188"/>
          <p14:tracePt t="98259" x="7805738" y="2274888"/>
          <p14:tracePt t="98263" x="7812088" y="2274888"/>
          <p14:tracePt t="98266" x="7818438" y="2287588"/>
          <p14:tracePt t="98271" x="7824788" y="2293938"/>
          <p14:tracePt t="98274" x="7837488" y="2300288"/>
          <p14:tracePt t="98280" x="7843838" y="2306638"/>
          <p14:tracePt t="98283" x="7856538" y="2319338"/>
          <p14:tracePt t="98290" x="7875588" y="2332038"/>
          <p14:tracePt t="98295" x="7888288" y="2344738"/>
          <p14:tracePt t="98303" x="7894638" y="2359025"/>
          <p14:tracePt t="98304" x="7900988" y="2365375"/>
          <p14:tracePt t="98308" x="7913688" y="2371725"/>
          <p14:tracePt t="98312" x="7913688" y="2384425"/>
          <p14:tracePt t="98321" x="7920038" y="2397125"/>
          <p14:tracePt t="98322" x="7926388" y="2397125"/>
          <p14:tracePt t="98325" x="7932738" y="2409825"/>
          <p14:tracePt t="98332" x="7939088" y="2422525"/>
          <p14:tracePt t="98337" x="7939088" y="2428875"/>
          <p14:tracePt t="98340" x="7945438" y="2435225"/>
          <p14:tracePt t="98345" x="7951788" y="2441575"/>
          <p14:tracePt t="98350" x="7951788" y="2447925"/>
          <p14:tracePt t="98353" x="7958138" y="2447925"/>
          <p14:tracePt t="98360" x="7958138" y="2460625"/>
          <p14:tracePt t="98366" x="7964488" y="2473325"/>
          <p14:tracePt t="98372" x="7964488" y="2479675"/>
          <p14:tracePt t="98376" x="7964488" y="2492375"/>
          <p14:tracePt t="98386" x="7970838" y="2505075"/>
          <p14:tracePt t="98389" x="7970838" y="2511425"/>
          <p14:tracePt t="98392" x="7970838" y="2517775"/>
          <p14:tracePt t="98400" x="7970838" y="2524125"/>
          <p14:tracePt t="98405" x="7970838" y="2536825"/>
          <p14:tracePt t="98412" x="7970838" y="2543175"/>
          <p14:tracePt t="98417" x="7970838" y="2549525"/>
          <p14:tracePt t="98421" x="7970838" y="2555875"/>
          <p14:tracePt t="98428" x="7970838" y="2568575"/>
          <p14:tracePt t="98436" x="7970838" y="2574925"/>
          <p14:tracePt t="98438" x="7970838" y="2581275"/>
          <p14:tracePt t="98440" x="7970838" y="2587625"/>
          <p14:tracePt t="98444" x="7970838" y="2593975"/>
          <p14:tracePt t="98453" x="7970838" y="2613025"/>
          <p14:tracePt t="98456" x="7970838" y="2619375"/>
          <p14:tracePt t="98460" x="7970838" y="2632075"/>
          <p14:tracePt t="98470" x="7970838" y="2638425"/>
          <p14:tracePt t="98472" x="7970838" y="2651125"/>
          <p14:tracePt t="98474" x="7970838" y="2657475"/>
          <p14:tracePt t="98478" x="7970838" y="2663825"/>
          <p14:tracePt t="98486" x="7970838" y="2670175"/>
          <p14:tracePt t="98488" x="7970838" y="2682875"/>
          <p14:tracePt t="98490" x="7970838" y="2695575"/>
          <p14:tracePt t="98499" x="7970838" y="2708275"/>
          <p14:tracePt t="98504" x="7970838" y="2714625"/>
          <p14:tracePt t="98506" x="7970838" y="2720975"/>
          <p14:tracePt t="98510" x="7970838" y="2733675"/>
          <p14:tracePt t="98516" x="7970838" y="2740025"/>
          <p14:tracePt t="98520" x="7970838" y="2752725"/>
          <p14:tracePt t="98522" x="7964488" y="2765425"/>
          <p14:tracePt t="98533" x="7964488" y="2771775"/>
          <p14:tracePt t="98537" x="7964488" y="2784475"/>
          <p14:tracePt t="98538" x="7958138" y="2784475"/>
          <p14:tracePt t="98542" x="7958138" y="2792413"/>
          <p14:tracePt t="98553" x="7958138" y="2798763"/>
          <p14:tracePt t="98565" x="7951788" y="2805113"/>
          <p14:tracePt t="98582" x="7945438" y="2811463"/>
          <p14:tracePt t="98594" x="7945438" y="2817813"/>
          <p14:tracePt t="98605" x="7945438" y="2824163"/>
          <p14:tracePt t="98620" x="7945438" y="2830513"/>
          <p14:tracePt t="98632" x="7939088" y="2836863"/>
          <p14:tracePt t="98655" x="7932738" y="2836863"/>
          <p14:tracePt t="98681" x="7932738" y="2843213"/>
          <p14:tracePt t="98752" x="7926388" y="2849563"/>
          <p14:tracePt t="98756" x="7920038" y="2849563"/>
          <p14:tracePt t="98781" x="7913688" y="2849563"/>
          <p14:tracePt t="98788" x="7913688" y="2855913"/>
          <p14:tracePt t="98796" x="7907338" y="2855913"/>
          <p14:tracePt t="98808" x="7894638" y="2862263"/>
          <p14:tracePt t="98821" x="7888288" y="2868613"/>
          <p14:tracePt t="98836" x="7881938" y="2868613"/>
          <p14:tracePt t="98838" x="7875588" y="2874963"/>
          <p14:tracePt t="98854" x="7869238" y="2874963"/>
          <p14:tracePt t="98857" x="7862888" y="2881313"/>
          <p14:tracePt t="98870" x="7856538" y="2881313"/>
          <p14:tracePt t="98871" x="7843838" y="2881313"/>
          <p14:tracePt t="98878" x="7843838" y="2887663"/>
          <p14:tracePt t="98888" x="7824788" y="2887663"/>
          <p14:tracePt t="98894" x="7818438" y="2887663"/>
          <p14:tracePt t="98899" x="7805738" y="2887663"/>
          <p14:tracePt t="98904" x="7799388" y="2887663"/>
          <p14:tracePt t="98906" x="7786688" y="2887663"/>
          <p14:tracePt t="98910" x="7780338" y="2887663"/>
          <p14:tracePt t="98920" x="7767638" y="2887663"/>
          <p14:tracePt t="98922" x="7754938" y="2887663"/>
          <p14:tracePt t="98926" x="7754938" y="2894013"/>
          <p14:tracePt t="98933" x="7742238" y="2894013"/>
          <p14:tracePt t="98935" x="7729538" y="2894013"/>
          <p14:tracePt t="98939" x="7723188" y="2894013"/>
          <p14:tracePt t="98942" x="7716838" y="2894013"/>
          <p14:tracePt t="98950" x="7710488" y="2894013"/>
          <p14:tracePt t="98953" x="7704138" y="2894013"/>
          <p14:tracePt t="98955" x="7691438" y="2894013"/>
          <p14:tracePt t="98967" x="7685088" y="2894013"/>
          <p14:tracePt t="98971" x="7672388" y="2894013"/>
          <p14:tracePt t="98973" x="7666038" y="2894013"/>
          <p14:tracePt t="98978" x="7653338" y="2894013"/>
          <p14:tracePt t="98985" x="7640638" y="2894013"/>
          <p14:tracePt t="98987" x="7634288" y="2894013"/>
          <p14:tracePt t="98990" x="7621588" y="2894013"/>
          <p14:tracePt t="98994" x="7615238" y="2894013"/>
          <p14:tracePt t="99004" x="7602538" y="2894013"/>
          <p14:tracePt t="99005" x="7589838" y="2894013"/>
          <p14:tracePt t="99010" x="7577138" y="2894013"/>
          <p14:tracePt t="99018" x="7551738" y="2894013"/>
          <p14:tracePt t="99020" x="7545388" y="2894013"/>
          <p14:tracePt t="99024" x="7531100" y="2894013"/>
          <p14:tracePt t="99028" x="7524750" y="2894013"/>
          <p14:tracePt t="99036" x="7505700" y="2894013"/>
          <p14:tracePt t="99038" x="7486650" y="2894013"/>
          <p14:tracePt t="99040" x="7473950" y="2894013"/>
          <p14:tracePt t="99046" x="7461250" y="2894013"/>
          <p14:tracePt t="99052" x="7442200" y="2894013"/>
          <p14:tracePt t="99055" x="7416800" y="2894013"/>
          <p14:tracePt t="99060" x="7410450" y="2894013"/>
          <p14:tracePt t="99067" x="7391400" y="2894013"/>
          <p14:tracePt t="99073" x="7359650" y="2894013"/>
          <p14:tracePt t="99076" x="7346950" y="2894013"/>
          <p14:tracePt t="99083" x="7334250" y="2894013"/>
          <p14:tracePt t="99087" x="7327900" y="2894013"/>
          <p14:tracePt t="99088" x="7308850" y="2894013"/>
          <p14:tracePt t="99092" x="7289800" y="2894013"/>
          <p14:tracePt t="99100" x="7277100" y="2894013"/>
          <p14:tracePt t="99103" x="7264400" y="2894013"/>
          <p14:tracePt t="99104" x="7245350" y="2894013"/>
          <p14:tracePt t="99107" x="7232650" y="2894013"/>
          <p14:tracePt t="99118" x="7213600" y="2894013"/>
          <p14:tracePt t="99120" x="7194550" y="2894013"/>
          <p14:tracePt t="99121" x="7181850" y="2894013"/>
          <p14:tracePt t="99124" x="7162800" y="2894013"/>
          <p14:tracePt t="99132" x="7143750" y="2894013"/>
          <p14:tracePt t="99137" x="7131050" y="2894013"/>
          <p14:tracePt t="99140" x="7124700" y="2894013"/>
          <p14:tracePt t="99145" x="7105650" y="2894013"/>
          <p14:tracePt t="99150" x="7092950" y="2894013"/>
          <p14:tracePt t="99154" x="7085013" y="2894013"/>
          <p14:tracePt t="99156" x="7072313" y="2894013"/>
          <p14:tracePt t="99160" x="7065963" y="2894013"/>
          <p14:tracePt t="99168" x="7053263" y="2894013"/>
          <p14:tracePt t="99170" x="7046913" y="2894013"/>
          <p14:tracePt t="99172" x="7040563" y="2894013"/>
          <p14:tracePt t="99176" x="7027863" y="2894013"/>
          <p14:tracePt t="99182" x="7021513" y="2894013"/>
          <p14:tracePt t="99187" x="7008813" y="2894013"/>
          <p14:tracePt t="99188" x="7002463" y="2894013"/>
          <p14:tracePt t="99191" x="6996113" y="2894013"/>
          <p14:tracePt t="99195" x="6983413" y="2894013"/>
          <p14:tracePt t="99203" x="6977063" y="2894013"/>
          <p14:tracePt t="99206" x="6970713" y="2894013"/>
          <p14:tracePt t="99217" x="6958013" y="2894013"/>
          <p14:tracePt t="99222" x="6951663" y="2894013"/>
          <p14:tracePt t="99225" x="6945313" y="2894013"/>
          <p14:tracePt t="99232" x="6938963" y="2894013"/>
          <p14:tracePt t="99236" x="6926263" y="2894013"/>
          <p14:tracePt t="99242" x="6919913" y="2894013"/>
          <p14:tracePt t="99252" x="6907213" y="2894013"/>
          <p14:tracePt t="99254" x="6900863" y="2894013"/>
          <p14:tracePt t="99257" x="6894513" y="2894013"/>
          <p14:tracePt t="99267" x="6862763" y="2887663"/>
          <p14:tracePt t="99282" x="6856413" y="2887663"/>
          <p14:tracePt t="99290" x="6850063" y="2887663"/>
          <p14:tracePt t="99368" x="6843713" y="2887663"/>
          <p14:tracePt t="99558" x="6837363" y="2887663"/>
          <p14:tracePt t="99566" x="6831013" y="2887663"/>
          <p14:tracePt t="99571" x="6824663" y="2887663"/>
          <p14:tracePt t="99574" x="6818313" y="2887663"/>
          <p14:tracePt t="100168" x="6824663" y="2887663"/>
          <p14:tracePt t="100186" x="6831013" y="2887663"/>
          <p14:tracePt t="100188" x="6837363" y="2887663"/>
          <p14:tracePt t="100192" x="6843713" y="2887663"/>
          <p14:tracePt t="100201" x="6850063" y="2887663"/>
          <p14:tracePt t="100204" x="6856413" y="2887663"/>
          <p14:tracePt t="100215" x="6869113" y="2887663"/>
          <p14:tracePt t="100218" x="6875463" y="2887663"/>
          <p14:tracePt t="100221" x="6881813" y="2887663"/>
          <p14:tracePt t="100224" x="6888163" y="2887663"/>
          <p14:tracePt t="100233" x="6900863" y="2887663"/>
          <p14:tracePt t="100235" x="6913563" y="2887663"/>
          <p14:tracePt t="100237" x="6932613" y="2887663"/>
          <p14:tracePt t="100240" x="6951663" y="2887663"/>
          <p14:tracePt t="100250" x="6977063" y="2881313"/>
          <p14:tracePt t="100252" x="7008813" y="2881313"/>
          <p14:tracePt t="100254" x="7034213" y="2881313"/>
          <p14:tracePt t="100258" x="7053263" y="2874963"/>
          <p14:tracePt t="100266" x="7078663" y="2874963"/>
          <p14:tracePt t="100269" x="7099300" y="2868613"/>
          <p14:tracePt t="100271" x="7131050" y="2862263"/>
          <p14:tracePt t="100274" x="7169150" y="2855913"/>
          <p14:tracePt t="100283" x="7188200" y="2855913"/>
          <p14:tracePt t="100286" x="7213600" y="2849563"/>
          <p14:tracePt t="100287" x="7239000" y="2843213"/>
          <p14:tracePt t="100290" x="7264400" y="2843213"/>
          <p14:tracePt t="100297" x="7289800" y="2836863"/>
          <p14:tracePt t="100303" x="7327900" y="2830513"/>
          <p14:tracePt t="100306" x="7353300" y="2824163"/>
          <p14:tracePt t="100311" x="7378700" y="2817813"/>
          <p14:tracePt t="100317" x="7391400" y="2817813"/>
          <p14:tracePt t="100319" x="7423150" y="2817813"/>
          <p14:tracePt t="100321" x="7448550" y="2817813"/>
          <p14:tracePt t="100326" x="7467600" y="2811463"/>
          <p14:tracePt t="100332" x="7493000" y="2811463"/>
          <p14:tracePt t="100336" x="7524750" y="2811463"/>
          <p14:tracePt t="100338" x="7545388" y="2805113"/>
          <p14:tracePt t="100342" x="7564438" y="2805113"/>
          <p14:tracePt t="100349" x="7583488" y="2798763"/>
          <p14:tracePt t="100354" x="7627938" y="2792413"/>
          <p14:tracePt t="100357" x="7666038" y="2784475"/>
          <p14:tracePt t="100365" x="7697788" y="2784475"/>
          <p14:tracePt t="100368" x="7729538" y="2778125"/>
          <p14:tracePt t="100370" x="7767638" y="2771775"/>
          <p14:tracePt t="100374" x="7812088" y="2765425"/>
          <p14:tracePt t="100386" x="7945438" y="2740025"/>
          <p14:tracePt t="100390" x="7964488" y="2733675"/>
          <p14:tracePt t="100398" x="8004175" y="2727325"/>
          <p14:tracePt t="100401" x="8035925" y="2720975"/>
          <p14:tracePt t="100403" x="8074025" y="2714625"/>
          <p14:tracePt t="100406" x="8105775" y="2708275"/>
          <p14:tracePt t="100411" x="8143875" y="2701925"/>
          <p14:tracePt t="100417" x="8188325" y="2695575"/>
          <p14:tracePt t="100420" x="8220075" y="2689225"/>
          <p14:tracePt t="100422" x="8251825" y="2682875"/>
          <p14:tracePt t="100424" x="8289925" y="2676525"/>
          <p14:tracePt t="100435" x="8359775" y="2657475"/>
          <p14:tracePt t="100436" x="8385175" y="2651125"/>
          <p14:tracePt t="100440" x="8416925" y="2644775"/>
          <p14:tracePt t="100447" x="8442325" y="2638425"/>
          <p14:tracePt t="100452" x="8469313" y="2638425"/>
          <p14:tracePt t="100453" x="8488363" y="2632075"/>
          <p14:tracePt t="100456" x="8513763" y="2632075"/>
          <p14:tracePt t="100461" x="8545513" y="2632075"/>
          <p14:tracePt t="100467" x="8570913" y="2625725"/>
          <p14:tracePt t="100469" x="8596313" y="2625725"/>
          <p14:tracePt t="100474" x="8621713" y="2625725"/>
          <p14:tracePt t="100477" x="8640763" y="2625725"/>
          <p14:tracePt t="100483" x="8666163" y="2625725"/>
          <p14:tracePt t="100486" x="8685213" y="2625725"/>
          <p14:tracePt t="100488" x="8697913" y="2625725"/>
          <p14:tracePt t="100491" x="8729663" y="2625725"/>
          <p14:tracePt t="100497" x="8755063" y="2625725"/>
          <p14:tracePt t="100502" x="8780463" y="2625725"/>
          <p14:tracePt t="100504" x="8805863" y="2625725"/>
          <p14:tracePt t="100507" x="8837613" y="2625725"/>
          <p14:tracePt t="100514" x="8856663" y="2625725"/>
          <p14:tracePt t="100518" x="8882063" y="2625725"/>
          <p14:tracePt t="100522" x="8901113" y="2625725"/>
          <p14:tracePt t="100524" x="8921750" y="2625725"/>
          <p14:tracePt t="100533" x="8947150" y="2625725"/>
          <p14:tracePt t="100536" x="8985250" y="2625725"/>
          <p14:tracePt t="100540" x="8991600" y="2625725"/>
          <p14:tracePt t="100550" x="9010650" y="2625725"/>
          <p14:tracePt t="100553" x="9036050" y="2625725"/>
          <p14:tracePt t="100555" x="9055100" y="2625725"/>
          <p14:tracePt t="100561" x="9067800" y="2625725"/>
          <p14:tracePt t="100567" x="9080500" y="2625725"/>
          <p14:tracePt t="100571" x="9099550" y="2625725"/>
          <p14:tracePt t="100572" x="9105900" y="2625725"/>
          <p14:tracePt t="100576" x="9124950" y="2625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1937269"/>
            <a:ext cx="5431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rất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nhiều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nội</a:t>
            </a:r>
            <a:r>
              <a:rPr lang="en-US" altLang="zh-CN" sz="2400" dirty="0">
                <a:solidFill>
                  <a:srgbClr val="7030A0"/>
                </a:solidFill>
              </a:rPr>
              <a:t> dung 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lựa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chọn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tranh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sau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khi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hình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ảnh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chính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em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thêm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nét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trang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trí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sử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dụng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kiến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thức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về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màu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sắc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màu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theo</a:t>
            </a:r>
            <a:r>
              <a:rPr lang="en-US" altLang="zh-CN" sz="2400" dirty="0">
                <a:solidFill>
                  <a:srgbClr val="7030A0"/>
                </a:solidFill>
              </a:rPr>
              <a:t> ý </a:t>
            </a:r>
            <a:r>
              <a:rPr lang="en-US" altLang="zh-CN" sz="2400" dirty="0" err="1">
                <a:solidFill>
                  <a:srgbClr val="7030A0"/>
                </a:solidFill>
              </a:rPr>
              <a:t>thích</a:t>
            </a:r>
            <a:r>
              <a:rPr lang="en-US" altLang="zh-CN" sz="24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235296" y="1497695"/>
            <a:ext cx="2487851" cy="3647820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Tranh tự do">
            <a:hlinkClick r:id="" action="ppaction://media"/>
            <a:extLst>
              <a:ext uri="{FF2B5EF4-FFF2-40B4-BE49-F238E27FC236}">
                <a16:creationId xmlns:a16="http://schemas.microsoft.com/office/drawing/2014/main" id="{83D02B33-5665-406E-9824-ED1E74A8103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6156" y="15632"/>
            <a:ext cx="3781062" cy="5033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7.2|2.8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410</Words>
  <Application>Microsoft Office PowerPoint</Application>
  <PresentationFormat>On-screen Show (16:9)</PresentationFormat>
  <Paragraphs>35</Paragraphs>
  <Slides>13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Bahiana</vt:lpstr>
      <vt:lpstr>Roboto Slab Light</vt:lpstr>
      <vt:lpstr>Arial</vt:lpstr>
      <vt:lpstr>Times New Roman</vt:lpstr>
      <vt:lpstr>Calibri</vt:lpstr>
      <vt:lpstr>Fira Sans Extra Condensed Medium</vt:lpstr>
      <vt:lpstr>Tulpen One</vt:lpstr>
      <vt:lpstr>方正大标宋简体</vt:lpstr>
      <vt:lpstr>Barlow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12</cp:revision>
  <dcterms:modified xsi:type="dcterms:W3CDTF">2022-10-20T23:50:08Z</dcterms:modified>
</cp:coreProperties>
</file>