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1"/>
  </p:notesMasterIdLst>
  <p:sldIdLst>
    <p:sldId id="283" r:id="rId2"/>
    <p:sldId id="285" r:id="rId3"/>
    <p:sldId id="284" r:id="rId4"/>
    <p:sldId id="291" r:id="rId5"/>
    <p:sldId id="286" r:id="rId6"/>
    <p:sldId id="292" r:id="rId7"/>
    <p:sldId id="293" r:id="rId8"/>
    <p:sldId id="287" r:id="rId9"/>
    <p:sldId id="290" r:id="rId10"/>
  </p:sldIdLst>
  <p:sldSz cx="12192000" cy="6858000"/>
  <p:notesSz cx="6858000" cy="9144000"/>
  <p:embeddedFontLst>
    <p:embeddedFont>
      <p:font typeface="等线" panose="02010600030101010101" pitchFamily="2" charset="-122"/>
      <p:regular r:id="rId12"/>
      <p:bold r:id="rId13"/>
    </p:embeddedFont>
    <p:embeddedFont>
      <p:font typeface="字魂7号-温暖童稚体" panose="00000500000000000000" charset="-122"/>
      <p:regular r:id="rId14"/>
    </p:embeddedFont>
    <p:embeddedFont>
      <p:font typeface="Cambria" panose="02040503050406030204" pitchFamily="18" charset="0"/>
      <p:regular r:id="rId15"/>
      <p:bold r:id="rId16"/>
      <p:italic r:id="rId17"/>
      <p:boldItalic r:id="rId18"/>
    </p:embeddedFont>
  </p:embeddedFontLst>
  <p:custDataLst>
    <p:tags r:id="rId1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7545"/>
    <a:srgbClr val="CDBF97"/>
    <a:srgbClr val="ECE8E5"/>
    <a:srgbClr val="E4CBCB"/>
    <a:srgbClr val="A88755"/>
    <a:srgbClr val="1F2020"/>
    <a:srgbClr val="263B45"/>
    <a:srgbClr val="193B3C"/>
    <a:srgbClr val="4E6C57"/>
    <a:srgbClr val="F6EE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70" d="100"/>
          <a:sy n="70" d="100"/>
        </p:scale>
        <p:origin x="1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577D22-AD28-43FC-8EB4-B134A7D334C3}" type="datetimeFigureOut">
              <a:rPr lang="zh-CN" altLang="en-US" smtClean="0"/>
              <a:t>2022/2/4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8C8EFA-96ED-4A18-B46D-8BDC030E3AF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6364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3119037-AEFB-46B5-9C53-24DBE3249C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6317"/>
            <a:ext cx="12192000" cy="685800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0D6E4BF4-08B7-4552-9FBA-08BB541C14B8}"/>
              </a:ext>
            </a:extLst>
          </p:cNvPr>
          <p:cNvSpPr txBox="1"/>
          <p:nvPr/>
        </p:nvSpPr>
        <p:spPr>
          <a:xfrm>
            <a:off x="2296602" y="1945213"/>
            <a:ext cx="60655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dirty="0">
                <a:latin typeface="Cambria" panose="02040503050406030204" pitchFamily="18" charset="0"/>
                <a:ea typeface="Cambria" panose="02040503050406030204" pitchFamily="18" charset="0"/>
              </a:rPr>
              <a:t>PHÉP TRỪ CÁC SỐ TRONG PHẠM VI 10 000</a:t>
            </a:r>
            <a:endParaRPr lang="zh-CN" altLang="en-US" sz="4400" dirty="0">
              <a:latin typeface="Cambria" panose="02040503050406030204" pitchFamily="18" charset="0"/>
              <a:ea typeface="字魂17号-萌趣果冻体" panose="02000000000000000000" pitchFamily="2" charset="-122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ACB47CFD-5A20-4F52-A73B-D58A468D49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8519" y="2471514"/>
            <a:ext cx="4815840" cy="481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584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156D275-0D0C-4644-BBFF-6FE4227C95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0" r="15949"/>
          <a:stretch/>
        </p:blipFill>
        <p:spPr>
          <a:xfrm>
            <a:off x="-271473" y="0"/>
            <a:ext cx="12734945" cy="68580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73A17B5-0128-4758-9ECB-0A2B07A11FC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5" t="3555" r="21450"/>
          <a:stretch/>
        </p:blipFill>
        <p:spPr>
          <a:xfrm flipH="1">
            <a:off x="9198590" y="2855301"/>
            <a:ext cx="3813203" cy="4425779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C5921B8A-A5CC-48BD-BED2-3CF331738A63}"/>
              </a:ext>
            </a:extLst>
          </p:cNvPr>
          <p:cNvSpPr txBox="1"/>
          <p:nvPr/>
        </p:nvSpPr>
        <p:spPr>
          <a:xfrm>
            <a:off x="4752497" y="182457"/>
            <a:ext cx="38720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>
                <a:solidFill>
                  <a:srgbClr val="D27C15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MỤC TIÊU</a:t>
            </a:r>
            <a:endParaRPr lang="zh-CN" altLang="en-US" sz="4800" b="1" dirty="0">
              <a:solidFill>
                <a:srgbClr val="D27C15"/>
              </a:solidFill>
              <a:latin typeface="Cambria" panose="02040503050406030204" pitchFamily="18" charset="0"/>
              <a:ea typeface="字魂17号-萌趣果冻体" panose="02000000000000000000" pitchFamily="2" charset="-122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29B9EB1D-E84D-4CBF-AA73-5FE534057086}"/>
              </a:ext>
            </a:extLst>
          </p:cNvPr>
          <p:cNvSpPr txBox="1"/>
          <p:nvPr/>
        </p:nvSpPr>
        <p:spPr>
          <a:xfrm>
            <a:off x="1237570" y="1039419"/>
            <a:ext cx="10499505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/>
            <a:r>
              <a:rPr lang="nl-NL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Biết trừ các số trong phạm vi 10 000. Biết giải toán có lời văn.</a:t>
            </a:r>
            <a:endParaRPr lang="en-US" sz="28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nl-NL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- Rèn cho học sinh kĩ năng trừ các số trong phạm vi 10 000.</a:t>
            </a:r>
            <a:endParaRPr lang="en-US" sz="28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nl-NL" sz="28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- Năng lực tự học, NL giải quyết vấn đề và sáng tạo, NL tư duy - lập luận logic.</a:t>
            </a:r>
            <a:endParaRPr lang="en-US" sz="28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5627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FF38821-DF04-4ACC-8689-856AC1742B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25285"/>
            <a:ext cx="12192000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3504033-35EE-48EA-85E6-BE7370F5DF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034839" y="3244346"/>
            <a:ext cx="5431987" cy="3830738"/>
          </a:xfrm>
          <a:prstGeom prst="rect">
            <a:avLst/>
          </a:prstGeom>
        </p:spPr>
      </p:pic>
      <p:sp>
        <p:nvSpPr>
          <p:cNvPr id="6" name="Text Box 10">
            <a:extLst>
              <a:ext uri="{FF2B5EF4-FFF2-40B4-BE49-F238E27FC236}">
                <a16:creationId xmlns:a16="http://schemas.microsoft.com/office/drawing/2014/main" id="{07DD7F7A-9658-4510-9263-6DB47DB36E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2188" y="646280"/>
            <a:ext cx="4267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8652 – 3917 =?</a:t>
            </a:r>
          </a:p>
        </p:txBody>
      </p:sp>
      <p:sp>
        <p:nvSpPr>
          <p:cNvPr id="8" name="Text Box 14">
            <a:extLst>
              <a:ext uri="{FF2B5EF4-FFF2-40B4-BE49-F238E27FC236}">
                <a16:creationId xmlns:a16="http://schemas.microsoft.com/office/drawing/2014/main" id="{8F24611B-B338-4CD0-9419-3AAF1CFF06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3864" y="1467852"/>
            <a:ext cx="1600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8652</a:t>
            </a:r>
          </a:p>
        </p:txBody>
      </p:sp>
      <p:sp>
        <p:nvSpPr>
          <p:cNvPr id="10" name="Text Box 15">
            <a:extLst>
              <a:ext uri="{FF2B5EF4-FFF2-40B4-BE49-F238E27FC236}">
                <a16:creationId xmlns:a16="http://schemas.microsoft.com/office/drawing/2014/main" id="{97CD4324-7B05-427B-B437-CA5B25A336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8152" y="2015540"/>
            <a:ext cx="15954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3917</a:t>
            </a:r>
          </a:p>
        </p:txBody>
      </p:sp>
      <p:sp>
        <p:nvSpPr>
          <p:cNvPr id="11" name="Text Box 16">
            <a:extLst>
              <a:ext uri="{FF2B5EF4-FFF2-40B4-BE49-F238E27FC236}">
                <a16:creationId xmlns:a16="http://schemas.microsoft.com/office/drawing/2014/main" id="{5B96DE5F-A37B-43DC-9BCC-B1719D72AF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2389" y="1601202"/>
            <a:ext cx="457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</a:p>
        </p:txBody>
      </p:sp>
      <p:sp>
        <p:nvSpPr>
          <p:cNvPr id="12" name="Text Box 17">
            <a:extLst>
              <a:ext uri="{FF2B5EF4-FFF2-40B4-BE49-F238E27FC236}">
                <a16:creationId xmlns:a16="http://schemas.microsoft.com/office/drawing/2014/main" id="{D766224E-D9E7-449E-911F-CFE141F7C8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2189" y="1467852"/>
            <a:ext cx="6172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2 </a:t>
            </a:r>
            <a:r>
              <a:rPr lang="en-US" altLang="en-US" sz="24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altLang="en-US" sz="2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trừ</a:t>
            </a:r>
            <a:r>
              <a:rPr lang="en-US" altLang="en-US" sz="2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altLang="en-US" sz="2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7, </a:t>
            </a:r>
            <a:r>
              <a:rPr lang="en-US" altLang="en-US" sz="24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lấy</a:t>
            </a:r>
            <a:r>
              <a:rPr lang="en-US" altLang="en-US" sz="2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12 </a:t>
            </a:r>
            <a:r>
              <a:rPr lang="en-US" altLang="en-US" sz="24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trừ</a:t>
            </a:r>
            <a:r>
              <a:rPr lang="en-US" altLang="en-US" sz="2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7 </a:t>
            </a:r>
            <a:r>
              <a:rPr lang="en-US" altLang="en-US" sz="24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altLang="en-US" sz="2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5, </a:t>
            </a:r>
            <a:r>
              <a:rPr lang="en-US" altLang="en-US" sz="24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altLang="en-US" sz="2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5 </a:t>
            </a:r>
            <a:r>
              <a:rPr lang="en-US" altLang="en-US" sz="24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nhớ</a:t>
            </a:r>
            <a:r>
              <a:rPr lang="en-US" altLang="en-US" sz="2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1. </a:t>
            </a:r>
          </a:p>
        </p:txBody>
      </p:sp>
      <p:sp>
        <p:nvSpPr>
          <p:cNvPr id="13" name="Line 18">
            <a:extLst>
              <a:ext uri="{FF2B5EF4-FFF2-40B4-BE49-F238E27FC236}">
                <a16:creationId xmlns:a16="http://schemas.microsoft.com/office/drawing/2014/main" id="{B255D168-90E0-44C5-BF83-13F93F931C9E}"/>
              </a:ext>
            </a:extLst>
          </p:cNvPr>
          <p:cNvSpPr>
            <a:spLocks noChangeShapeType="1"/>
          </p:cNvSpPr>
          <p:nvPr/>
        </p:nvSpPr>
        <p:spPr bwMode="auto">
          <a:xfrm>
            <a:off x="1748589" y="2656890"/>
            <a:ext cx="1676400" cy="30162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Text Box 19">
            <a:extLst>
              <a:ext uri="{FF2B5EF4-FFF2-40B4-BE49-F238E27FC236}">
                <a16:creationId xmlns:a16="http://schemas.microsoft.com/office/drawing/2014/main" id="{7E33A796-A2BB-46D1-9BEA-E4667DF30C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2189" y="2306052"/>
            <a:ext cx="6172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1 </a:t>
            </a:r>
            <a:r>
              <a:rPr lang="en-US" altLang="en-US" sz="24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thêm</a:t>
            </a:r>
            <a:r>
              <a:rPr lang="en-US" altLang="en-US" sz="2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altLang="en-US" sz="24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altLang="en-US" sz="2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2; 5 </a:t>
            </a:r>
            <a:r>
              <a:rPr lang="en-US" altLang="en-US" sz="24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trừ</a:t>
            </a:r>
            <a:r>
              <a:rPr lang="en-US" altLang="en-US" sz="2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 </a:t>
            </a:r>
            <a:r>
              <a:rPr lang="en-US" altLang="en-US" sz="24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altLang="en-US" sz="2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3, </a:t>
            </a:r>
            <a:r>
              <a:rPr lang="en-US" altLang="en-US" sz="24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altLang="en-US" sz="2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3. </a:t>
            </a:r>
          </a:p>
        </p:txBody>
      </p:sp>
      <p:sp>
        <p:nvSpPr>
          <p:cNvPr id="15" name="Text Box 20">
            <a:extLst>
              <a:ext uri="{FF2B5EF4-FFF2-40B4-BE49-F238E27FC236}">
                <a16:creationId xmlns:a16="http://schemas.microsoft.com/office/drawing/2014/main" id="{1BA0A6EE-49CC-466D-9B85-2DF0037D5C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2188" y="2915652"/>
            <a:ext cx="652913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6 </a:t>
            </a:r>
            <a:r>
              <a:rPr lang="en-US" altLang="en-US" sz="24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altLang="en-US" sz="2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trừ</a:t>
            </a:r>
            <a:r>
              <a:rPr lang="en-US" altLang="en-US" sz="2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altLang="en-US" sz="2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9 </a:t>
            </a:r>
            <a:r>
              <a:rPr lang="en-US" altLang="en-US" sz="24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lấy</a:t>
            </a:r>
            <a:r>
              <a:rPr lang="en-US" altLang="en-US" sz="2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16 </a:t>
            </a:r>
            <a:r>
              <a:rPr lang="en-US" altLang="en-US" sz="24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trừ</a:t>
            </a:r>
            <a:r>
              <a:rPr lang="en-US" altLang="en-US" sz="2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9 </a:t>
            </a:r>
            <a:r>
              <a:rPr lang="en-US" altLang="en-US" sz="24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altLang="en-US" sz="2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7, </a:t>
            </a:r>
            <a:r>
              <a:rPr lang="en-US" altLang="en-US" sz="24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altLang="en-US" sz="2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7. </a:t>
            </a:r>
          </a:p>
        </p:txBody>
      </p:sp>
      <p:sp>
        <p:nvSpPr>
          <p:cNvPr id="16" name="Text Box 21">
            <a:extLst>
              <a:ext uri="{FF2B5EF4-FFF2-40B4-BE49-F238E27FC236}">
                <a16:creationId xmlns:a16="http://schemas.microsoft.com/office/drawing/2014/main" id="{F5CA7B9C-070D-4810-9712-527FE3EFD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2189" y="3707487"/>
            <a:ext cx="6172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.3 </a:t>
            </a:r>
            <a:r>
              <a:rPr lang="en-US" altLang="en-US" sz="24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thêm</a:t>
            </a:r>
            <a:r>
              <a:rPr lang="en-US" altLang="en-US" sz="2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altLang="en-US" sz="24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altLang="en-US" sz="2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4; 8 </a:t>
            </a:r>
            <a:r>
              <a:rPr lang="en-US" altLang="en-US" sz="24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trừ</a:t>
            </a:r>
            <a:r>
              <a:rPr lang="en-US" altLang="en-US" sz="2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 </a:t>
            </a:r>
            <a:r>
              <a:rPr lang="en-US" altLang="en-US" sz="24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altLang="en-US" sz="2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4; </a:t>
            </a:r>
            <a:r>
              <a:rPr lang="en-US" altLang="en-US" sz="2400" b="1" dirty="0" err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altLang="en-US" sz="24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</a:t>
            </a:r>
          </a:p>
        </p:txBody>
      </p:sp>
      <p:sp>
        <p:nvSpPr>
          <p:cNvPr id="18" name="Text Box 23">
            <a:extLst>
              <a:ext uri="{FF2B5EF4-FFF2-40B4-BE49-F238E27FC236}">
                <a16:creationId xmlns:a16="http://schemas.microsoft.com/office/drawing/2014/main" id="{B4829508-9D55-452E-8EF5-80715D04CE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5169" y="2780421"/>
            <a:ext cx="609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9" name="Text Box 24">
            <a:extLst>
              <a:ext uri="{FF2B5EF4-FFF2-40B4-BE49-F238E27FC236}">
                <a16:creationId xmlns:a16="http://schemas.microsoft.com/office/drawing/2014/main" id="{28450211-4E2A-4CB9-B44B-7D7844CB0F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9189" y="2763252"/>
            <a:ext cx="609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endParaRPr lang="en-US" altLang="en-US" sz="3600" b="1" dirty="0"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0" name="Text Box 25">
            <a:extLst>
              <a:ext uri="{FF2B5EF4-FFF2-40B4-BE49-F238E27FC236}">
                <a16:creationId xmlns:a16="http://schemas.microsoft.com/office/drawing/2014/main" id="{627D3B54-63C5-4EDD-A647-BC84511B38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0589" y="2763252"/>
            <a:ext cx="533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1" name="Text Box 26">
            <a:extLst>
              <a:ext uri="{FF2B5EF4-FFF2-40B4-BE49-F238E27FC236}">
                <a16:creationId xmlns:a16="http://schemas.microsoft.com/office/drawing/2014/main" id="{B69EAB37-F6A4-43D0-A749-A684D995D7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5789" y="2763252"/>
            <a:ext cx="609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22" name="Text Box 27">
            <a:extLst>
              <a:ext uri="{FF2B5EF4-FFF2-40B4-BE49-F238E27FC236}">
                <a16:creationId xmlns:a16="http://schemas.microsoft.com/office/drawing/2014/main" id="{774F3E11-EB0D-486A-94DA-87C07ECB12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0989" y="2750553"/>
            <a:ext cx="685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3" name="Text Box 29">
            <a:extLst>
              <a:ext uri="{FF2B5EF4-FFF2-40B4-BE49-F238E27FC236}">
                <a16:creationId xmlns:a16="http://schemas.microsoft.com/office/drawing/2014/main" id="{7B49D9A5-5781-464D-9F28-11AAC21D1D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7148" y="4308602"/>
            <a:ext cx="5181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latin typeface="Cambria" panose="02040503050406030204" pitchFamily="18" charset="0"/>
                <a:ea typeface="Cambria" panose="02040503050406030204" pitchFamily="18" charset="0"/>
              </a:rPr>
              <a:t>8652 – 3917 = 4735</a:t>
            </a:r>
          </a:p>
        </p:txBody>
      </p:sp>
    </p:spTree>
    <p:extLst>
      <p:ext uri="{BB962C8B-B14F-4D97-AF65-F5344CB8AC3E}">
        <p14:creationId xmlns:p14="http://schemas.microsoft.com/office/powerpoint/2010/main" val="415442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68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240"/>
                            </p:stCondLst>
                            <p:childTnLst>
                              <p:par>
                                <p:cTn id="54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2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3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480"/>
                            </p:stCondLst>
                            <p:childTnLst>
                              <p:par>
                                <p:cTn id="6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4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5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200"/>
                            </p:stCondLst>
                            <p:childTnLst>
                              <p:par>
                                <p:cTn id="7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700"/>
                            </p:stCondLst>
                            <p:childTnLst>
                              <p:par>
                                <p:cTn id="8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1" grpId="0"/>
      <p:bldP spid="12" grpId="0"/>
      <p:bldP spid="14" grpId="0"/>
      <p:bldP spid="15" grpId="0"/>
      <p:bldP spid="16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BFC18CA-36D2-41E4-8B71-9F3C5E3B55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37" y="0"/>
            <a:ext cx="10973526" cy="6858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44D33D3-ADBF-40DD-B3F2-279C6DA6C6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402" y="1087280"/>
            <a:ext cx="5895566" cy="5895566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CB788F1-D691-4F5E-97A4-7A2724E974E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65" b="22198"/>
          <a:stretch/>
        </p:blipFill>
        <p:spPr>
          <a:xfrm>
            <a:off x="609237" y="524430"/>
            <a:ext cx="5852963" cy="3203728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4F16CE06-4EEC-4161-8261-B1F90670317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65" b="22198"/>
          <a:stretch/>
        </p:blipFill>
        <p:spPr>
          <a:xfrm>
            <a:off x="609237" y="3082834"/>
            <a:ext cx="6242137" cy="4299596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EE88532F-A942-4440-AB47-A721F8E9A6B5}"/>
              </a:ext>
            </a:extLst>
          </p:cNvPr>
          <p:cNvSpPr txBox="1"/>
          <p:nvPr/>
        </p:nvSpPr>
        <p:spPr>
          <a:xfrm>
            <a:off x="1473594" y="4408873"/>
            <a:ext cx="8762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latin typeface="字魂7号-温暖童稚体" panose="00000500000000000000" pitchFamily="2" charset="-122"/>
                <a:ea typeface="字魂7号-温暖童稚体" panose="00000500000000000000" pitchFamily="2" charset="-122"/>
              </a:rPr>
              <a:t>02</a:t>
            </a:r>
            <a:endParaRPr lang="zh-CN" altLang="en-US" sz="4400" b="1" dirty="0">
              <a:latin typeface="字魂7号-温暖童稚体" panose="00000500000000000000" pitchFamily="2" charset="-122"/>
              <a:ea typeface="字魂7号-温暖童稚体" panose="00000500000000000000" pitchFamily="2" charset="-122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6709D32E-E1B9-4EB2-B003-F767AD105E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9410" y="162651"/>
            <a:ext cx="1131198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2476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2476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2476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2476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2476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476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476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476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476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  <a:r>
              <a:rPr lang="en-US" altLang="en-US" sz="28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trừ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phạm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vi 10 000?</a:t>
            </a:r>
            <a:endParaRPr lang="en-US" altLang="en-US" sz="28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8BC15EA1-E97E-4861-97AD-B294348A4C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8854" y="4448580"/>
            <a:ext cx="3737918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2476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2476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2476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2476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2476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476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476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476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476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sang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trái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nhớ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sẽ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nhớ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sang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trừ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altLang="en-US" sz="28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14">
            <a:extLst>
              <a:ext uri="{FF2B5EF4-FFF2-40B4-BE49-F238E27FC236}">
                <a16:creationId xmlns:a16="http://schemas.microsoft.com/office/drawing/2014/main" id="{B62BEF72-063F-4ADD-A498-2016BDFB4DF7}"/>
              </a:ext>
            </a:extLst>
          </p:cNvPr>
          <p:cNvSpPr txBox="1"/>
          <p:nvPr/>
        </p:nvSpPr>
        <p:spPr>
          <a:xfrm>
            <a:off x="1498389" y="1858490"/>
            <a:ext cx="8762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latin typeface="字魂7号-温暖童稚体" panose="00000500000000000000" pitchFamily="2" charset="-122"/>
                <a:ea typeface="字魂7号-温暖童稚体" panose="00000500000000000000" pitchFamily="2" charset="-122"/>
              </a:rPr>
              <a:t>01</a:t>
            </a:r>
            <a:endParaRPr lang="zh-CN" altLang="en-US" sz="4400" b="1" dirty="0">
              <a:latin typeface="字魂7号-温暖童稚体" panose="00000500000000000000" pitchFamily="2" charset="-122"/>
              <a:ea typeface="字魂7号-温暖童稚体" panose="00000500000000000000" pitchFamily="2" charset="-122"/>
            </a:endParaRPr>
          </a:p>
        </p:txBody>
      </p:sp>
      <p:sp>
        <p:nvSpPr>
          <p:cNvPr id="14" name="Hộp Văn bản 13">
            <a:extLst>
              <a:ext uri="{FF2B5EF4-FFF2-40B4-BE49-F238E27FC236}">
                <a16:creationId xmlns:a16="http://schemas.microsoft.com/office/drawing/2014/main" id="{E8703837-4AE9-41E7-9892-6C65AA5838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9463" y="2035184"/>
            <a:ext cx="373791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2476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2476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2476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2476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2476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476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476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476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4765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tính</a:t>
            </a:r>
            <a:endParaRPr lang="en-US" altLang="en-US" sz="28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39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1" grpId="0"/>
      <p:bldP spid="12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BFC18CA-36D2-41E4-8B71-9F3C5E3B55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164" y="-335280"/>
            <a:ext cx="10973526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095EA41B-FB89-461C-A01C-DF039B7CE45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22" r="4865"/>
          <a:stretch/>
        </p:blipFill>
        <p:spPr>
          <a:xfrm>
            <a:off x="0" y="2842986"/>
            <a:ext cx="3433011" cy="3679734"/>
          </a:xfrm>
          <a:prstGeom prst="rect">
            <a:avLst/>
          </a:prstGeom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A9464F1E-20FB-4A5E-834A-4B9128B4F8A6}"/>
              </a:ext>
            </a:extLst>
          </p:cNvPr>
          <p:cNvSpPr txBox="1"/>
          <p:nvPr/>
        </p:nvSpPr>
        <p:spPr>
          <a:xfrm>
            <a:off x="465222" y="730633"/>
            <a:ext cx="29677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1: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37361022-A4B6-4C14-A048-CEC7DBB912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7836" y="1692704"/>
            <a:ext cx="1600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6385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B3E7D3E4-9F1E-4BA0-84C1-4D6985CB3E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2124" y="2240391"/>
            <a:ext cx="15954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2927</a:t>
            </a: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8B9B94D2-5EDD-4B52-A5BA-743B947850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6361" y="1826054"/>
            <a:ext cx="457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</a:p>
        </p:txBody>
      </p:sp>
      <p:sp>
        <p:nvSpPr>
          <p:cNvPr id="9" name="Line 7">
            <a:extLst>
              <a:ext uri="{FF2B5EF4-FFF2-40B4-BE49-F238E27FC236}">
                <a16:creationId xmlns:a16="http://schemas.microsoft.com/office/drawing/2014/main" id="{8286E3E2-C6CE-4521-B63B-2BAE81A6D2BD}"/>
              </a:ext>
            </a:extLst>
          </p:cNvPr>
          <p:cNvSpPr>
            <a:spLocks noChangeShapeType="1"/>
          </p:cNvSpPr>
          <p:nvPr/>
        </p:nvSpPr>
        <p:spPr bwMode="auto">
          <a:xfrm>
            <a:off x="2476361" y="2897616"/>
            <a:ext cx="1752600" cy="1428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 Box 14">
            <a:extLst>
              <a:ext uri="{FF2B5EF4-FFF2-40B4-BE49-F238E27FC236}">
                <a16:creationId xmlns:a16="http://schemas.microsoft.com/office/drawing/2014/main" id="{4F248B07-6338-47AA-93E3-217415E58C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5749" y="1678416"/>
            <a:ext cx="1600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7563</a:t>
            </a:r>
          </a:p>
        </p:txBody>
      </p:sp>
      <p:sp>
        <p:nvSpPr>
          <p:cNvPr id="11" name="Text Box 15">
            <a:extLst>
              <a:ext uri="{FF2B5EF4-FFF2-40B4-BE49-F238E27FC236}">
                <a16:creationId xmlns:a16="http://schemas.microsoft.com/office/drawing/2014/main" id="{3545DFB5-C256-4F2E-8C7A-3D04828CC5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0036" y="2226104"/>
            <a:ext cx="15954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4908</a:t>
            </a:r>
          </a:p>
        </p:txBody>
      </p:sp>
      <p:sp>
        <p:nvSpPr>
          <p:cNvPr id="12" name="Text Box 16">
            <a:extLst>
              <a:ext uri="{FF2B5EF4-FFF2-40B4-BE49-F238E27FC236}">
                <a16:creationId xmlns:a16="http://schemas.microsoft.com/office/drawing/2014/main" id="{DF1B2C3A-5252-4B31-B177-90AD33ECC1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6174" y="1889554"/>
            <a:ext cx="457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</a:p>
        </p:txBody>
      </p:sp>
      <p:sp>
        <p:nvSpPr>
          <p:cNvPr id="13" name="Line 17">
            <a:extLst>
              <a:ext uri="{FF2B5EF4-FFF2-40B4-BE49-F238E27FC236}">
                <a16:creationId xmlns:a16="http://schemas.microsoft.com/office/drawing/2014/main" id="{07AE6EFB-39C2-4B07-B3FE-F11E222A6040}"/>
              </a:ext>
            </a:extLst>
          </p:cNvPr>
          <p:cNvSpPr>
            <a:spLocks noChangeShapeType="1"/>
          </p:cNvSpPr>
          <p:nvPr/>
        </p:nvSpPr>
        <p:spPr bwMode="auto">
          <a:xfrm>
            <a:off x="4786174" y="2897616"/>
            <a:ext cx="17907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Text Box 22">
            <a:extLst>
              <a:ext uri="{FF2B5EF4-FFF2-40B4-BE49-F238E27FC236}">
                <a16:creationId xmlns:a16="http://schemas.microsoft.com/office/drawing/2014/main" id="{03D851E5-7A68-4206-888A-351E2933CC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15349" y="1678416"/>
            <a:ext cx="1600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3561</a:t>
            </a:r>
          </a:p>
        </p:txBody>
      </p:sp>
      <p:sp>
        <p:nvSpPr>
          <p:cNvPr id="15" name="Text Box 23">
            <a:extLst>
              <a:ext uri="{FF2B5EF4-FFF2-40B4-BE49-F238E27FC236}">
                <a16:creationId xmlns:a16="http://schemas.microsoft.com/office/drawing/2014/main" id="{998502CD-ED1D-4CA1-AA29-B30CF94B95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29636" y="2226104"/>
            <a:ext cx="15954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924</a:t>
            </a:r>
          </a:p>
        </p:txBody>
      </p:sp>
      <p:sp>
        <p:nvSpPr>
          <p:cNvPr id="16" name="Text Box 24">
            <a:extLst>
              <a:ext uri="{FF2B5EF4-FFF2-40B4-BE49-F238E27FC236}">
                <a16:creationId xmlns:a16="http://schemas.microsoft.com/office/drawing/2014/main" id="{4B823283-A34D-4E96-93A0-8AB8D67DB0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43874" y="1811766"/>
            <a:ext cx="457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</a:p>
        </p:txBody>
      </p:sp>
      <p:sp>
        <p:nvSpPr>
          <p:cNvPr id="17" name="Line 25">
            <a:extLst>
              <a:ext uri="{FF2B5EF4-FFF2-40B4-BE49-F238E27FC236}">
                <a16:creationId xmlns:a16="http://schemas.microsoft.com/office/drawing/2014/main" id="{9D7FF6E8-33DE-419B-AF14-E18CDC43B65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310549" y="2897616"/>
            <a:ext cx="1685925" cy="1428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Text Box 26">
            <a:extLst>
              <a:ext uri="{FF2B5EF4-FFF2-40B4-BE49-F238E27FC236}">
                <a16:creationId xmlns:a16="http://schemas.microsoft.com/office/drawing/2014/main" id="{F43589BA-ACAD-4BC1-B46A-D455DA039D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05549" y="1678416"/>
            <a:ext cx="1600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8090</a:t>
            </a:r>
          </a:p>
        </p:txBody>
      </p:sp>
      <p:sp>
        <p:nvSpPr>
          <p:cNvPr id="19" name="Text Box 27">
            <a:extLst>
              <a:ext uri="{FF2B5EF4-FFF2-40B4-BE49-F238E27FC236}">
                <a16:creationId xmlns:a16="http://schemas.microsoft.com/office/drawing/2014/main" id="{65DDAA64-03FA-4313-9EDC-DF64BCD0A1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19836" y="2226104"/>
            <a:ext cx="159543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7131</a:t>
            </a:r>
          </a:p>
        </p:txBody>
      </p:sp>
      <p:sp>
        <p:nvSpPr>
          <p:cNvPr id="20" name="Text Box 28">
            <a:extLst>
              <a:ext uri="{FF2B5EF4-FFF2-40B4-BE49-F238E27FC236}">
                <a16:creationId xmlns:a16="http://schemas.microsoft.com/office/drawing/2014/main" id="{CF72FCE4-C1D9-4348-92B6-DEA5711E0E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4074" y="1811766"/>
            <a:ext cx="457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</a:p>
        </p:txBody>
      </p:sp>
      <p:sp>
        <p:nvSpPr>
          <p:cNvPr id="21" name="Line 29">
            <a:extLst>
              <a:ext uri="{FF2B5EF4-FFF2-40B4-BE49-F238E27FC236}">
                <a16:creationId xmlns:a16="http://schemas.microsoft.com/office/drawing/2014/main" id="{6CC97DCA-CA8C-4F56-8C4D-38160CD334AE}"/>
              </a:ext>
            </a:extLst>
          </p:cNvPr>
          <p:cNvSpPr>
            <a:spLocks noChangeShapeType="1"/>
          </p:cNvSpPr>
          <p:nvPr/>
        </p:nvSpPr>
        <p:spPr bwMode="auto">
          <a:xfrm>
            <a:off x="7191236" y="2881741"/>
            <a:ext cx="1595438" cy="1587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" name="Text Box 32">
            <a:extLst>
              <a:ext uri="{FF2B5EF4-FFF2-40B4-BE49-F238E27FC236}">
                <a16:creationId xmlns:a16="http://schemas.microsoft.com/office/drawing/2014/main" id="{4A449B72-1C14-4FC0-A85D-78FED18A7D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7836" y="3050016"/>
            <a:ext cx="152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3458</a:t>
            </a:r>
          </a:p>
        </p:txBody>
      </p:sp>
      <p:sp>
        <p:nvSpPr>
          <p:cNvPr id="23" name="Text Box 33">
            <a:extLst>
              <a:ext uri="{FF2B5EF4-FFF2-40B4-BE49-F238E27FC236}">
                <a16:creationId xmlns:a16="http://schemas.microsoft.com/office/drawing/2014/main" id="{6A77C66C-ACEF-4FBA-8090-A331F62222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0036" y="3050016"/>
            <a:ext cx="152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2655</a:t>
            </a:r>
          </a:p>
        </p:txBody>
      </p:sp>
      <p:sp>
        <p:nvSpPr>
          <p:cNvPr id="24" name="Text Box 34">
            <a:extLst>
              <a:ext uri="{FF2B5EF4-FFF2-40B4-BE49-F238E27FC236}">
                <a16:creationId xmlns:a16="http://schemas.microsoft.com/office/drawing/2014/main" id="{F9118471-99EF-4613-8F3E-BB25C3C30C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43636" y="3029379"/>
            <a:ext cx="16097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959</a:t>
            </a:r>
          </a:p>
        </p:txBody>
      </p:sp>
      <p:sp>
        <p:nvSpPr>
          <p:cNvPr id="25" name="Text Box 35">
            <a:extLst>
              <a:ext uri="{FF2B5EF4-FFF2-40B4-BE49-F238E27FC236}">
                <a16:creationId xmlns:a16="http://schemas.microsoft.com/office/drawing/2014/main" id="{F2192903-469B-4147-B244-28B8DD8F35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23948" y="2973816"/>
            <a:ext cx="152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2637</a:t>
            </a:r>
          </a:p>
        </p:txBody>
      </p:sp>
    </p:spTree>
    <p:extLst>
      <p:ext uri="{BB962C8B-B14F-4D97-AF65-F5344CB8AC3E}">
        <p14:creationId xmlns:p14="http://schemas.microsoft.com/office/powerpoint/2010/main" val="3539286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1" grpId="0"/>
      <p:bldP spid="12" grpId="0"/>
      <p:bldP spid="14" grpId="0"/>
      <p:bldP spid="15" grpId="0"/>
      <p:bldP spid="16" grpId="0"/>
      <p:bldP spid="18" grpId="0"/>
      <p:bldP spid="19" grpId="0"/>
      <p:bldP spid="20" grpId="0"/>
      <p:bldP spid="22" grpId="0"/>
      <p:bldP spid="23" grpId="0"/>
      <p:bldP spid="24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BFC18CA-36D2-41E4-8B71-9F3C5E3B55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37" y="0"/>
            <a:ext cx="10973526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5EDC20D-9238-436F-8AE5-26E7A47750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3693" y="3675134"/>
            <a:ext cx="2952635" cy="4133839"/>
          </a:xfrm>
          <a:prstGeom prst="rect">
            <a:avLst/>
          </a:prstGeom>
        </p:spPr>
      </p:pic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B5363E42-7401-4569-9AF3-210CE0006165}"/>
              </a:ext>
            </a:extLst>
          </p:cNvPr>
          <p:cNvSpPr txBox="1"/>
          <p:nvPr/>
        </p:nvSpPr>
        <p:spPr>
          <a:xfrm>
            <a:off x="1174906" y="621451"/>
            <a:ext cx="37792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2: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AAAA7BD3-C75E-45AE-B716-383A7192ABC3}"/>
              </a:ext>
            </a:extLst>
          </p:cNvPr>
          <p:cNvSpPr txBox="1"/>
          <p:nvPr/>
        </p:nvSpPr>
        <p:spPr>
          <a:xfrm>
            <a:off x="1105469" y="1678675"/>
            <a:ext cx="22518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5482 – 1956</a:t>
            </a:r>
          </a:p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8695 - 2772</a:t>
            </a: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BCDA98B9-994B-4BE8-8CE4-056358527607}"/>
              </a:ext>
            </a:extLst>
          </p:cNvPr>
          <p:cNvSpPr txBox="1"/>
          <p:nvPr/>
        </p:nvSpPr>
        <p:spPr>
          <a:xfrm>
            <a:off x="7519917" y="1678675"/>
            <a:ext cx="22518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9996 – 6669</a:t>
            </a:r>
          </a:p>
          <a:p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2340 - 512</a:t>
            </a:r>
          </a:p>
        </p:txBody>
      </p:sp>
      <p:grpSp>
        <p:nvGrpSpPr>
          <p:cNvPr id="25" name="Nhóm 24">
            <a:extLst>
              <a:ext uri="{FF2B5EF4-FFF2-40B4-BE49-F238E27FC236}">
                <a16:creationId xmlns:a16="http://schemas.microsoft.com/office/drawing/2014/main" id="{5C4E5950-01AA-4F73-AE21-CA9AC0E66B93}"/>
              </a:ext>
            </a:extLst>
          </p:cNvPr>
          <p:cNvGrpSpPr/>
          <p:nvPr/>
        </p:nvGrpSpPr>
        <p:grpSpPr>
          <a:xfrm>
            <a:off x="1105469" y="3794078"/>
            <a:ext cx="1977728" cy="1187355"/>
            <a:chOff x="1105469" y="3794078"/>
            <a:chExt cx="1977728" cy="1187355"/>
          </a:xfrm>
        </p:grpSpPr>
        <p:grpSp>
          <p:nvGrpSpPr>
            <p:cNvPr id="22" name="Nhóm 21">
              <a:extLst>
                <a:ext uri="{FF2B5EF4-FFF2-40B4-BE49-F238E27FC236}">
                  <a16:creationId xmlns:a16="http://schemas.microsoft.com/office/drawing/2014/main" id="{67B8DE78-9808-4E98-ACFA-46C4D1E689E3}"/>
                </a:ext>
              </a:extLst>
            </p:cNvPr>
            <p:cNvGrpSpPr/>
            <p:nvPr/>
          </p:nvGrpSpPr>
          <p:grpSpPr>
            <a:xfrm>
              <a:off x="1105469" y="3794078"/>
              <a:ext cx="1977728" cy="1158592"/>
              <a:chOff x="1105469" y="3794078"/>
              <a:chExt cx="1977728" cy="1158592"/>
            </a:xfrm>
          </p:grpSpPr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D9C3A6CB-D047-4AA6-96AE-74CDF6D4A796}"/>
                  </a:ext>
                </a:extLst>
              </p:cNvPr>
              <p:cNvSpPr txBox="1"/>
              <p:nvPr/>
            </p:nvSpPr>
            <p:spPr>
              <a:xfrm>
                <a:off x="1487607" y="3794078"/>
                <a:ext cx="15955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5482</a:t>
                </a:r>
              </a:p>
            </p:txBody>
          </p:sp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823F12FC-0FDA-4F01-BE3D-AAC811868F39}"/>
                  </a:ext>
                </a:extLst>
              </p:cNvPr>
              <p:cNvSpPr txBox="1"/>
              <p:nvPr/>
            </p:nvSpPr>
            <p:spPr>
              <a:xfrm>
                <a:off x="1105469" y="4055688"/>
                <a:ext cx="15955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_</a:t>
                </a:r>
              </a:p>
            </p:txBody>
          </p:sp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2A11A023-994C-40C0-A514-55A29DEDA3FD}"/>
                  </a:ext>
                </a:extLst>
              </p:cNvPr>
              <p:cNvSpPr txBox="1"/>
              <p:nvPr/>
            </p:nvSpPr>
            <p:spPr>
              <a:xfrm>
                <a:off x="1487607" y="4429450"/>
                <a:ext cx="15955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1956</a:t>
                </a:r>
              </a:p>
            </p:txBody>
          </p:sp>
        </p:grpSp>
        <p:cxnSp>
          <p:nvCxnSpPr>
            <p:cNvPr id="24" name="Đường nối Thẳng 23">
              <a:extLst>
                <a:ext uri="{FF2B5EF4-FFF2-40B4-BE49-F238E27FC236}">
                  <a16:creationId xmlns:a16="http://schemas.microsoft.com/office/drawing/2014/main" id="{21855355-34C6-4C28-8F15-8A63E912F7E7}"/>
                </a:ext>
              </a:extLst>
            </p:cNvPr>
            <p:cNvCxnSpPr/>
            <p:nvPr/>
          </p:nvCxnSpPr>
          <p:spPr>
            <a:xfrm>
              <a:off x="1378424" y="4981433"/>
              <a:ext cx="1119116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Nhóm 25">
            <a:extLst>
              <a:ext uri="{FF2B5EF4-FFF2-40B4-BE49-F238E27FC236}">
                <a16:creationId xmlns:a16="http://schemas.microsoft.com/office/drawing/2014/main" id="{A21DEB13-8ADA-44A0-A0AD-AE22D9311F9F}"/>
              </a:ext>
            </a:extLst>
          </p:cNvPr>
          <p:cNvGrpSpPr/>
          <p:nvPr/>
        </p:nvGrpSpPr>
        <p:grpSpPr>
          <a:xfrm>
            <a:off x="3965273" y="3780430"/>
            <a:ext cx="1977728" cy="1187355"/>
            <a:chOff x="1105469" y="3794078"/>
            <a:chExt cx="1977728" cy="1187355"/>
          </a:xfrm>
        </p:grpSpPr>
        <p:grpSp>
          <p:nvGrpSpPr>
            <p:cNvPr id="27" name="Nhóm 26">
              <a:extLst>
                <a:ext uri="{FF2B5EF4-FFF2-40B4-BE49-F238E27FC236}">
                  <a16:creationId xmlns:a16="http://schemas.microsoft.com/office/drawing/2014/main" id="{9EB96E6A-EFD5-4054-8BE6-00DF6A1EF506}"/>
                </a:ext>
              </a:extLst>
            </p:cNvPr>
            <p:cNvGrpSpPr/>
            <p:nvPr/>
          </p:nvGrpSpPr>
          <p:grpSpPr>
            <a:xfrm>
              <a:off x="1105469" y="3794078"/>
              <a:ext cx="1977728" cy="1158592"/>
              <a:chOff x="1105469" y="3794078"/>
              <a:chExt cx="1977728" cy="1158592"/>
            </a:xfrm>
          </p:grpSpPr>
          <p:sp>
            <p:nvSpPr>
              <p:cNvPr id="29" name="Hộp Văn bản 28">
                <a:extLst>
                  <a:ext uri="{FF2B5EF4-FFF2-40B4-BE49-F238E27FC236}">
                    <a16:creationId xmlns:a16="http://schemas.microsoft.com/office/drawing/2014/main" id="{2EEFB14A-EB6B-4010-8487-C55B0472736A}"/>
                  </a:ext>
                </a:extLst>
              </p:cNvPr>
              <p:cNvSpPr txBox="1"/>
              <p:nvPr/>
            </p:nvSpPr>
            <p:spPr>
              <a:xfrm>
                <a:off x="1487607" y="3794078"/>
                <a:ext cx="15955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8695</a:t>
                </a:r>
              </a:p>
            </p:txBody>
          </p:sp>
          <p:sp>
            <p:nvSpPr>
              <p:cNvPr id="30" name="Hộp Văn bản 29">
                <a:extLst>
                  <a:ext uri="{FF2B5EF4-FFF2-40B4-BE49-F238E27FC236}">
                    <a16:creationId xmlns:a16="http://schemas.microsoft.com/office/drawing/2014/main" id="{421E90F0-B2E3-45BA-8C9C-AA7AA0A746D6}"/>
                  </a:ext>
                </a:extLst>
              </p:cNvPr>
              <p:cNvSpPr txBox="1"/>
              <p:nvPr/>
            </p:nvSpPr>
            <p:spPr>
              <a:xfrm>
                <a:off x="1105469" y="4055688"/>
                <a:ext cx="15955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_</a:t>
                </a:r>
              </a:p>
            </p:txBody>
          </p:sp>
          <p:sp>
            <p:nvSpPr>
              <p:cNvPr id="31" name="Hộp Văn bản 30">
                <a:extLst>
                  <a:ext uri="{FF2B5EF4-FFF2-40B4-BE49-F238E27FC236}">
                    <a16:creationId xmlns:a16="http://schemas.microsoft.com/office/drawing/2014/main" id="{BA97A2EB-8A78-4BC9-AB01-C5F364F28C63}"/>
                  </a:ext>
                </a:extLst>
              </p:cNvPr>
              <p:cNvSpPr txBox="1"/>
              <p:nvPr/>
            </p:nvSpPr>
            <p:spPr>
              <a:xfrm>
                <a:off x="1487607" y="4429450"/>
                <a:ext cx="15955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2772</a:t>
                </a:r>
              </a:p>
            </p:txBody>
          </p:sp>
        </p:grpSp>
        <p:cxnSp>
          <p:nvCxnSpPr>
            <p:cNvPr id="28" name="Đường nối Thẳng 27">
              <a:extLst>
                <a:ext uri="{FF2B5EF4-FFF2-40B4-BE49-F238E27FC236}">
                  <a16:creationId xmlns:a16="http://schemas.microsoft.com/office/drawing/2014/main" id="{D5841E4B-A58E-44BC-B2A7-B12E14898B8B}"/>
                </a:ext>
              </a:extLst>
            </p:cNvPr>
            <p:cNvCxnSpPr/>
            <p:nvPr/>
          </p:nvCxnSpPr>
          <p:spPr>
            <a:xfrm>
              <a:off x="1378424" y="4981433"/>
              <a:ext cx="1119116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Nhóm 31">
            <a:extLst>
              <a:ext uri="{FF2B5EF4-FFF2-40B4-BE49-F238E27FC236}">
                <a16:creationId xmlns:a16="http://schemas.microsoft.com/office/drawing/2014/main" id="{C1FD770B-8B2E-4B8D-B518-FEFF7115513A}"/>
              </a:ext>
            </a:extLst>
          </p:cNvPr>
          <p:cNvGrpSpPr/>
          <p:nvPr/>
        </p:nvGrpSpPr>
        <p:grpSpPr>
          <a:xfrm>
            <a:off x="6745231" y="3717779"/>
            <a:ext cx="1977728" cy="1187355"/>
            <a:chOff x="1105469" y="3794078"/>
            <a:chExt cx="1977728" cy="1187355"/>
          </a:xfrm>
        </p:grpSpPr>
        <p:grpSp>
          <p:nvGrpSpPr>
            <p:cNvPr id="33" name="Nhóm 32">
              <a:extLst>
                <a:ext uri="{FF2B5EF4-FFF2-40B4-BE49-F238E27FC236}">
                  <a16:creationId xmlns:a16="http://schemas.microsoft.com/office/drawing/2014/main" id="{275425B2-0251-462A-A9F0-FE6B538D1653}"/>
                </a:ext>
              </a:extLst>
            </p:cNvPr>
            <p:cNvGrpSpPr/>
            <p:nvPr/>
          </p:nvGrpSpPr>
          <p:grpSpPr>
            <a:xfrm>
              <a:off x="1105469" y="3794078"/>
              <a:ext cx="1977728" cy="1158592"/>
              <a:chOff x="1105469" y="3794078"/>
              <a:chExt cx="1977728" cy="1158592"/>
            </a:xfrm>
          </p:grpSpPr>
          <p:sp>
            <p:nvSpPr>
              <p:cNvPr id="35" name="Hộp Văn bản 34">
                <a:extLst>
                  <a:ext uri="{FF2B5EF4-FFF2-40B4-BE49-F238E27FC236}">
                    <a16:creationId xmlns:a16="http://schemas.microsoft.com/office/drawing/2014/main" id="{A38AC4D4-BD78-4BCE-A135-02447F326840}"/>
                  </a:ext>
                </a:extLst>
              </p:cNvPr>
              <p:cNvSpPr txBox="1"/>
              <p:nvPr/>
            </p:nvSpPr>
            <p:spPr>
              <a:xfrm>
                <a:off x="1487607" y="3794078"/>
                <a:ext cx="15955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9996</a:t>
                </a:r>
              </a:p>
            </p:txBody>
          </p:sp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575545AC-85FF-4EF5-82B5-B1F4C6FC5C19}"/>
                  </a:ext>
                </a:extLst>
              </p:cNvPr>
              <p:cNvSpPr txBox="1"/>
              <p:nvPr/>
            </p:nvSpPr>
            <p:spPr>
              <a:xfrm>
                <a:off x="1105469" y="4055688"/>
                <a:ext cx="15955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_</a:t>
                </a:r>
              </a:p>
            </p:txBody>
          </p:sp>
          <p:sp>
            <p:nvSpPr>
              <p:cNvPr id="37" name="Hộp Văn bản 36">
                <a:extLst>
                  <a:ext uri="{FF2B5EF4-FFF2-40B4-BE49-F238E27FC236}">
                    <a16:creationId xmlns:a16="http://schemas.microsoft.com/office/drawing/2014/main" id="{3C1A7DE6-8FE0-42D1-9E34-486D7106AD80}"/>
                  </a:ext>
                </a:extLst>
              </p:cNvPr>
              <p:cNvSpPr txBox="1"/>
              <p:nvPr/>
            </p:nvSpPr>
            <p:spPr>
              <a:xfrm>
                <a:off x="1487607" y="4429450"/>
                <a:ext cx="15955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6669</a:t>
                </a:r>
              </a:p>
            </p:txBody>
          </p:sp>
        </p:grpSp>
        <p:cxnSp>
          <p:nvCxnSpPr>
            <p:cNvPr id="34" name="Đường nối Thẳng 33">
              <a:extLst>
                <a:ext uri="{FF2B5EF4-FFF2-40B4-BE49-F238E27FC236}">
                  <a16:creationId xmlns:a16="http://schemas.microsoft.com/office/drawing/2014/main" id="{42DE467C-4886-4FF4-8BC0-69F6EDA3F553}"/>
                </a:ext>
              </a:extLst>
            </p:cNvPr>
            <p:cNvCxnSpPr/>
            <p:nvPr/>
          </p:nvCxnSpPr>
          <p:spPr>
            <a:xfrm>
              <a:off x="1378424" y="4981433"/>
              <a:ext cx="1119116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Nhóm 37">
            <a:extLst>
              <a:ext uri="{FF2B5EF4-FFF2-40B4-BE49-F238E27FC236}">
                <a16:creationId xmlns:a16="http://schemas.microsoft.com/office/drawing/2014/main" id="{513988F4-1F45-4BEA-9437-B08A63A55077}"/>
              </a:ext>
            </a:extLst>
          </p:cNvPr>
          <p:cNvGrpSpPr/>
          <p:nvPr/>
        </p:nvGrpSpPr>
        <p:grpSpPr>
          <a:xfrm>
            <a:off x="9605035" y="3704131"/>
            <a:ext cx="2196095" cy="1187355"/>
            <a:chOff x="1105469" y="3794078"/>
            <a:chExt cx="2196095" cy="1187355"/>
          </a:xfrm>
        </p:grpSpPr>
        <p:grpSp>
          <p:nvGrpSpPr>
            <p:cNvPr id="39" name="Nhóm 38">
              <a:extLst>
                <a:ext uri="{FF2B5EF4-FFF2-40B4-BE49-F238E27FC236}">
                  <a16:creationId xmlns:a16="http://schemas.microsoft.com/office/drawing/2014/main" id="{15D131BD-E39C-4863-AD6A-50DBC71AD159}"/>
                </a:ext>
              </a:extLst>
            </p:cNvPr>
            <p:cNvGrpSpPr/>
            <p:nvPr/>
          </p:nvGrpSpPr>
          <p:grpSpPr>
            <a:xfrm>
              <a:off x="1105469" y="3794078"/>
              <a:ext cx="2196095" cy="1158592"/>
              <a:chOff x="1105469" y="3794078"/>
              <a:chExt cx="2196095" cy="1158592"/>
            </a:xfrm>
          </p:grpSpPr>
          <p:sp>
            <p:nvSpPr>
              <p:cNvPr id="41" name="Hộp Văn bản 40">
                <a:extLst>
                  <a:ext uri="{FF2B5EF4-FFF2-40B4-BE49-F238E27FC236}">
                    <a16:creationId xmlns:a16="http://schemas.microsoft.com/office/drawing/2014/main" id="{D7681380-4BA7-40B5-8249-C1653228B29E}"/>
                  </a:ext>
                </a:extLst>
              </p:cNvPr>
              <p:cNvSpPr txBox="1"/>
              <p:nvPr/>
            </p:nvSpPr>
            <p:spPr>
              <a:xfrm>
                <a:off x="1487607" y="3794078"/>
                <a:ext cx="15955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2340</a:t>
                </a:r>
              </a:p>
            </p:txBody>
          </p:sp>
          <p:sp>
            <p:nvSpPr>
              <p:cNvPr id="42" name="Hộp Văn bản 41">
                <a:extLst>
                  <a:ext uri="{FF2B5EF4-FFF2-40B4-BE49-F238E27FC236}">
                    <a16:creationId xmlns:a16="http://schemas.microsoft.com/office/drawing/2014/main" id="{69381E16-5FBF-4D9B-BF4D-10102CFB6B93}"/>
                  </a:ext>
                </a:extLst>
              </p:cNvPr>
              <p:cNvSpPr txBox="1"/>
              <p:nvPr/>
            </p:nvSpPr>
            <p:spPr>
              <a:xfrm>
                <a:off x="1105469" y="4055688"/>
                <a:ext cx="15955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_</a:t>
                </a:r>
              </a:p>
            </p:txBody>
          </p:sp>
          <p:sp>
            <p:nvSpPr>
              <p:cNvPr id="43" name="Hộp Văn bản 42">
                <a:extLst>
                  <a:ext uri="{FF2B5EF4-FFF2-40B4-BE49-F238E27FC236}">
                    <a16:creationId xmlns:a16="http://schemas.microsoft.com/office/drawing/2014/main" id="{9F988224-EACF-421C-96E1-11A3AC6D593C}"/>
                  </a:ext>
                </a:extLst>
              </p:cNvPr>
              <p:cNvSpPr txBox="1"/>
              <p:nvPr/>
            </p:nvSpPr>
            <p:spPr>
              <a:xfrm>
                <a:off x="1705974" y="4429450"/>
                <a:ext cx="159559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Cambria" panose="02040503050406030204" pitchFamily="18" charset="0"/>
                    <a:ea typeface="Cambria" panose="02040503050406030204" pitchFamily="18" charset="0"/>
                  </a:rPr>
                  <a:t>512</a:t>
                </a:r>
              </a:p>
            </p:txBody>
          </p:sp>
        </p:grpSp>
        <p:cxnSp>
          <p:nvCxnSpPr>
            <p:cNvPr id="40" name="Đường nối Thẳng 39">
              <a:extLst>
                <a:ext uri="{FF2B5EF4-FFF2-40B4-BE49-F238E27FC236}">
                  <a16:creationId xmlns:a16="http://schemas.microsoft.com/office/drawing/2014/main" id="{8AFC2E01-F7D7-4119-A26D-73FE56882F7D}"/>
                </a:ext>
              </a:extLst>
            </p:cNvPr>
            <p:cNvCxnSpPr/>
            <p:nvPr/>
          </p:nvCxnSpPr>
          <p:spPr>
            <a:xfrm>
              <a:off x="1378424" y="4981433"/>
              <a:ext cx="1119116" cy="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Text Box 24">
            <a:extLst>
              <a:ext uri="{FF2B5EF4-FFF2-40B4-BE49-F238E27FC236}">
                <a16:creationId xmlns:a16="http://schemas.microsoft.com/office/drawing/2014/main" id="{6D2286B0-BA60-4B02-996D-386F13D1D0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5992" y="5144510"/>
            <a:ext cx="1371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3526</a:t>
            </a:r>
          </a:p>
        </p:txBody>
      </p:sp>
      <p:sp>
        <p:nvSpPr>
          <p:cNvPr id="45" name="Text Box 24">
            <a:extLst>
              <a:ext uri="{FF2B5EF4-FFF2-40B4-BE49-F238E27FC236}">
                <a16:creationId xmlns:a16="http://schemas.microsoft.com/office/drawing/2014/main" id="{50B1D0DE-8200-445A-A17E-B5CF95DA4F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7411" y="5129587"/>
            <a:ext cx="1371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5923</a:t>
            </a:r>
          </a:p>
        </p:txBody>
      </p:sp>
      <p:sp>
        <p:nvSpPr>
          <p:cNvPr id="46" name="Text Box 24">
            <a:extLst>
              <a:ext uri="{FF2B5EF4-FFF2-40B4-BE49-F238E27FC236}">
                <a16:creationId xmlns:a16="http://schemas.microsoft.com/office/drawing/2014/main" id="{AB865360-63CB-4644-9B83-21CA72420E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7369" y="5076022"/>
            <a:ext cx="1371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3327</a:t>
            </a:r>
          </a:p>
        </p:txBody>
      </p:sp>
      <p:sp>
        <p:nvSpPr>
          <p:cNvPr id="47" name="Text Box 24">
            <a:extLst>
              <a:ext uri="{FF2B5EF4-FFF2-40B4-BE49-F238E27FC236}">
                <a16:creationId xmlns:a16="http://schemas.microsoft.com/office/drawing/2014/main" id="{C80263C3-8154-4606-AAC2-EEBD1D5083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98788" y="5061099"/>
            <a:ext cx="1371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1828</a:t>
            </a:r>
          </a:p>
        </p:txBody>
      </p:sp>
    </p:spTree>
    <p:extLst>
      <p:ext uri="{BB962C8B-B14F-4D97-AF65-F5344CB8AC3E}">
        <p14:creationId xmlns:p14="http://schemas.microsoft.com/office/powerpoint/2010/main" val="3308128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6" grpId="0"/>
      <p:bldP spid="4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F62DC633-38DD-4E4A-AA91-4EF04ED2A09C}"/>
              </a:ext>
            </a:extLst>
          </p:cNvPr>
          <p:cNvSpPr/>
          <p:nvPr/>
        </p:nvSpPr>
        <p:spPr>
          <a:xfrm>
            <a:off x="282388" y="198475"/>
            <a:ext cx="11817578" cy="107844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3A5CAAF-11A4-4A88-BC7A-A2895AFBECF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81" r="66395" b="14261"/>
          <a:stretch/>
        </p:blipFill>
        <p:spPr>
          <a:xfrm>
            <a:off x="10273552" y="3523632"/>
            <a:ext cx="1826413" cy="3333522"/>
          </a:xfrm>
          <a:prstGeom prst="rect">
            <a:avLst/>
          </a:prstGeom>
        </p:spPr>
      </p:pic>
      <p:sp>
        <p:nvSpPr>
          <p:cNvPr id="7" name="Text Box 12">
            <a:extLst>
              <a:ext uri="{FF2B5EF4-FFF2-40B4-BE49-F238E27FC236}">
                <a16:creationId xmlns:a16="http://schemas.microsoft.com/office/drawing/2014/main" id="{25B2AD48-EB41-4084-9515-D58C0A9DFD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6240" y="295061"/>
            <a:ext cx="11789119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* </a:t>
            </a:r>
            <a:r>
              <a:rPr lang="en-US" alt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alt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3: </a:t>
            </a:r>
            <a:r>
              <a:rPr lang="en-US" alt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alt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cửa</a:t>
            </a:r>
            <a:r>
              <a:rPr lang="en-US" alt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r>
              <a:rPr lang="en-US" alt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alt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4283m </a:t>
            </a:r>
            <a:r>
              <a:rPr lang="en-US" alt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vải</a:t>
            </a:r>
            <a:r>
              <a:rPr lang="en-US" alt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alt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bán</a:t>
            </a:r>
            <a:r>
              <a:rPr lang="en-US" alt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alt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1635m </a:t>
            </a:r>
            <a:r>
              <a:rPr lang="en-US" alt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vải</a:t>
            </a:r>
            <a:r>
              <a:rPr lang="en-US" alt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alt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alt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cửa</a:t>
            </a:r>
            <a:r>
              <a:rPr lang="en-US" alt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r>
              <a:rPr lang="en-US" alt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US" alt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alt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US" alt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alt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mét</a:t>
            </a:r>
            <a:r>
              <a:rPr lang="en-US" alt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vải</a:t>
            </a:r>
            <a:r>
              <a:rPr lang="en-US" alt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</a:p>
        </p:txBody>
      </p:sp>
      <p:sp>
        <p:nvSpPr>
          <p:cNvPr id="8" name="Line 16">
            <a:extLst>
              <a:ext uri="{FF2B5EF4-FFF2-40B4-BE49-F238E27FC236}">
                <a16:creationId xmlns:a16="http://schemas.microsoft.com/office/drawing/2014/main" id="{393E7E0C-CBCE-4D1E-BB20-D68934FB20C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371600" y="3268663"/>
            <a:ext cx="6249988" cy="7937"/>
          </a:xfrm>
          <a:prstGeom prst="line">
            <a:avLst/>
          </a:prstGeom>
          <a:noFill/>
          <a:ln w="38100">
            <a:solidFill>
              <a:srgbClr val="00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ext Box 17">
            <a:extLst>
              <a:ext uri="{FF2B5EF4-FFF2-40B4-BE49-F238E27FC236}">
                <a16:creationId xmlns:a16="http://schemas.microsoft.com/office/drawing/2014/main" id="{9574528B-8B1B-47D2-B5E2-953C97B7AE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2133600"/>
            <a:ext cx="2819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 dirty="0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4283 m</a:t>
            </a:r>
          </a:p>
        </p:txBody>
      </p:sp>
      <p:sp>
        <p:nvSpPr>
          <p:cNvPr id="10" name="AutoShape 19">
            <a:extLst>
              <a:ext uri="{FF2B5EF4-FFF2-40B4-BE49-F238E27FC236}">
                <a16:creationId xmlns:a16="http://schemas.microsoft.com/office/drawing/2014/main" id="{3B8FB8B8-475F-4488-9D77-B0B3F94809E6}"/>
              </a:ext>
            </a:extLst>
          </p:cNvPr>
          <p:cNvSpPr>
            <a:spLocks/>
          </p:cNvSpPr>
          <p:nvPr/>
        </p:nvSpPr>
        <p:spPr bwMode="auto">
          <a:xfrm rot="5382098" flipH="1">
            <a:off x="4076700" y="-190500"/>
            <a:ext cx="838200" cy="6248400"/>
          </a:xfrm>
          <a:prstGeom prst="rightBrace">
            <a:avLst>
              <a:gd name="adj1" fmla="val 62121"/>
              <a:gd name="adj2" fmla="val 48264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AutoShape 20">
            <a:extLst>
              <a:ext uri="{FF2B5EF4-FFF2-40B4-BE49-F238E27FC236}">
                <a16:creationId xmlns:a16="http://schemas.microsoft.com/office/drawing/2014/main" id="{7499E334-EC24-4A09-942F-A5DDF76CD921}"/>
              </a:ext>
            </a:extLst>
          </p:cNvPr>
          <p:cNvSpPr>
            <a:spLocks/>
          </p:cNvSpPr>
          <p:nvPr/>
        </p:nvSpPr>
        <p:spPr bwMode="auto">
          <a:xfrm rot="5376519" flipH="1">
            <a:off x="2325688" y="2322512"/>
            <a:ext cx="452438" cy="2360613"/>
          </a:xfrm>
          <a:prstGeom prst="leftBrace">
            <a:avLst>
              <a:gd name="adj1" fmla="val 43479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Text Box 21">
            <a:extLst>
              <a:ext uri="{FF2B5EF4-FFF2-40B4-BE49-F238E27FC236}">
                <a16:creationId xmlns:a16="http://schemas.microsoft.com/office/drawing/2014/main" id="{DCCD296E-196F-41FA-9BF7-D64DD7BE6A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3810000"/>
            <a:ext cx="2743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dirty="0" err="1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altLang="en-US" b="1" dirty="0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b="1" dirty="0" err="1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bán</a:t>
            </a:r>
            <a:r>
              <a:rPr lang="en-US" altLang="en-US" b="1" dirty="0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1635 m</a:t>
            </a:r>
          </a:p>
        </p:txBody>
      </p:sp>
      <p:sp>
        <p:nvSpPr>
          <p:cNvPr id="13" name="AutoShape 23">
            <a:extLst>
              <a:ext uri="{FF2B5EF4-FFF2-40B4-BE49-F238E27FC236}">
                <a16:creationId xmlns:a16="http://schemas.microsoft.com/office/drawing/2014/main" id="{DADBF1EE-954B-4CBF-A93E-47654448EDF6}"/>
              </a:ext>
            </a:extLst>
          </p:cNvPr>
          <p:cNvSpPr>
            <a:spLocks/>
          </p:cNvSpPr>
          <p:nvPr/>
        </p:nvSpPr>
        <p:spPr bwMode="auto">
          <a:xfrm rot="5376519" flipH="1">
            <a:off x="5414169" y="1672431"/>
            <a:ext cx="527050" cy="3887788"/>
          </a:xfrm>
          <a:prstGeom prst="leftBrace">
            <a:avLst>
              <a:gd name="adj1" fmla="val 6147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Text Box 24">
            <a:extLst>
              <a:ext uri="{FF2B5EF4-FFF2-40B4-BE49-F238E27FC236}">
                <a16:creationId xmlns:a16="http://schemas.microsoft.com/office/drawing/2014/main" id="{08C02672-CA7E-47D0-A168-C6A8EE55FF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4400" y="3810000"/>
            <a:ext cx="3352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dirty="0" err="1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Cửa</a:t>
            </a:r>
            <a:r>
              <a:rPr lang="en-US" altLang="en-US" b="1" dirty="0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b="1" dirty="0" err="1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r>
              <a:rPr lang="en-US" altLang="en-US" b="1" dirty="0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b="1" dirty="0" err="1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US" altLang="en-US" b="1" dirty="0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en-US" b="1" dirty="0" err="1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altLang="en-US" b="1" dirty="0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…? m </a:t>
            </a:r>
            <a:r>
              <a:rPr lang="en-US" altLang="en-US" b="1" dirty="0" err="1">
                <a:solidFill>
                  <a:srgbClr val="FF3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vải</a:t>
            </a:r>
            <a:endParaRPr lang="en-US" altLang="en-US" dirty="0">
              <a:solidFill>
                <a:srgbClr val="FF33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 Box 25">
            <a:extLst>
              <a:ext uri="{FF2B5EF4-FFF2-40B4-BE49-F238E27FC236}">
                <a16:creationId xmlns:a16="http://schemas.microsoft.com/office/drawing/2014/main" id="{4376314E-08ED-4B7C-9EF8-AD831953EB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16002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99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Tóm tắt :</a:t>
            </a:r>
          </a:p>
        </p:txBody>
      </p:sp>
      <p:sp>
        <p:nvSpPr>
          <p:cNvPr id="17" name="Line 16">
            <a:extLst>
              <a:ext uri="{FF2B5EF4-FFF2-40B4-BE49-F238E27FC236}">
                <a16:creationId xmlns:a16="http://schemas.microsoft.com/office/drawing/2014/main" id="{8F0B37F0-877E-4FDE-BF7F-7EB49547F618}"/>
              </a:ext>
            </a:extLst>
          </p:cNvPr>
          <p:cNvSpPr>
            <a:spLocks noChangeShapeType="1"/>
          </p:cNvSpPr>
          <p:nvPr/>
        </p:nvSpPr>
        <p:spPr bwMode="auto">
          <a:xfrm>
            <a:off x="7621588" y="3194050"/>
            <a:ext cx="0" cy="136525"/>
          </a:xfrm>
          <a:prstGeom prst="line">
            <a:avLst/>
          </a:prstGeom>
          <a:noFill/>
          <a:ln w="38100">
            <a:solidFill>
              <a:srgbClr val="00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Line 16">
            <a:extLst>
              <a:ext uri="{FF2B5EF4-FFF2-40B4-BE49-F238E27FC236}">
                <a16:creationId xmlns:a16="http://schemas.microsoft.com/office/drawing/2014/main" id="{677BFD8D-0E3E-4CAB-A171-A97F0303C9CB}"/>
              </a:ext>
            </a:extLst>
          </p:cNvPr>
          <p:cNvSpPr>
            <a:spLocks noChangeShapeType="1"/>
          </p:cNvSpPr>
          <p:nvPr/>
        </p:nvSpPr>
        <p:spPr bwMode="auto">
          <a:xfrm>
            <a:off x="1368425" y="3194050"/>
            <a:ext cx="0" cy="136525"/>
          </a:xfrm>
          <a:prstGeom prst="line">
            <a:avLst/>
          </a:prstGeom>
          <a:noFill/>
          <a:ln w="38100">
            <a:solidFill>
              <a:srgbClr val="00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9294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  <p:bldP spid="11" grpId="0" animBg="1"/>
      <p:bldP spid="12" grpId="0"/>
      <p:bldP spid="13" grpId="0" animBg="1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3">
            <a:extLst>
              <a:ext uri="{FF2B5EF4-FFF2-40B4-BE49-F238E27FC236}">
                <a16:creationId xmlns:a16="http://schemas.microsoft.com/office/drawing/2014/main" id="{AB8D6427-3908-4487-80CE-2B217E01D9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53" y="565251"/>
            <a:ext cx="8201520" cy="6167158"/>
          </a:xfrm>
          <a:prstGeom prst="rect">
            <a:avLst/>
          </a:prstGeom>
        </p:spPr>
      </p:pic>
      <p:pic>
        <p:nvPicPr>
          <p:cNvPr id="8" name="图片 8">
            <a:extLst>
              <a:ext uri="{FF2B5EF4-FFF2-40B4-BE49-F238E27FC236}">
                <a16:creationId xmlns:a16="http://schemas.microsoft.com/office/drawing/2014/main" id="{12268C4E-08C3-4CC0-B127-4E18D2364FD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60" t="1659" r="12770" b="69386"/>
          <a:stretch/>
        </p:blipFill>
        <p:spPr>
          <a:xfrm>
            <a:off x="7275132" y="1149301"/>
            <a:ext cx="4173417" cy="4852916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3F68516A-C38C-43BE-8D85-7EE44AC8F567}"/>
              </a:ext>
            </a:extLst>
          </p:cNvPr>
          <p:cNvSpPr txBox="1"/>
          <p:nvPr/>
        </p:nvSpPr>
        <p:spPr>
          <a:xfrm>
            <a:off x="2168212" y="2581835"/>
            <a:ext cx="483720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b="1" u="sng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u="sng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endParaRPr lang="en-US" sz="2800" b="1" u="sng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Cửa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hàng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mét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vải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4283 – 1635 = 2648 ( m )</a:t>
            </a:r>
          </a:p>
          <a:p>
            <a:pPr algn="ctr"/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Đáp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: 2648 m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vải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0443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3119037-AEFB-46B5-9C53-24DBE3249C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0D6E4BF4-08B7-4552-9FBA-08BB541C14B8}"/>
              </a:ext>
            </a:extLst>
          </p:cNvPr>
          <p:cNvSpPr txBox="1"/>
          <p:nvPr/>
        </p:nvSpPr>
        <p:spPr>
          <a:xfrm>
            <a:off x="1990866" y="2082710"/>
            <a:ext cx="74698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600" dirty="0" err="1">
                <a:latin typeface="Cambria" panose="02040503050406030204" pitchFamily="18" charset="0"/>
                <a:ea typeface="Cambria" panose="02040503050406030204" pitchFamily="18" charset="0"/>
              </a:rPr>
              <a:t>Chào</a:t>
            </a:r>
            <a:r>
              <a:rPr lang="en-US" altLang="zh-CN" sz="9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9600" dirty="0" err="1">
                <a:latin typeface="Cambria" panose="02040503050406030204" pitchFamily="18" charset="0"/>
                <a:ea typeface="Cambria" panose="02040503050406030204" pitchFamily="18" charset="0"/>
              </a:rPr>
              <a:t>tạm</a:t>
            </a:r>
            <a:r>
              <a:rPr lang="en-US" altLang="zh-CN" sz="9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9600" dirty="0" err="1">
                <a:latin typeface="Cambria" panose="02040503050406030204" pitchFamily="18" charset="0"/>
                <a:ea typeface="Cambria" panose="02040503050406030204" pitchFamily="18" charset="0"/>
              </a:rPr>
              <a:t>biệt</a:t>
            </a:r>
            <a:endParaRPr lang="en-US" altLang="zh-CN" sz="9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ACB47CFD-5A20-4F52-A73B-D58A468D49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010" y="2649176"/>
            <a:ext cx="4815840" cy="481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28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323</Words>
  <Application>Microsoft Office PowerPoint</Application>
  <PresentationFormat>Màn hình rộng</PresentationFormat>
  <Paragraphs>71</Paragraphs>
  <Slides>9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9</vt:i4>
      </vt:variant>
    </vt:vector>
  </HeadingPairs>
  <TitlesOfParts>
    <vt:vector size="14" baseType="lpstr">
      <vt:lpstr>字魂7号-温暖童稚体</vt:lpstr>
      <vt:lpstr>Cambria</vt:lpstr>
      <vt:lpstr>Arial</vt:lpstr>
      <vt:lpstr>等线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ASUS</dc:creator>
  <cp:lastModifiedBy>HIEN</cp:lastModifiedBy>
  <cp:revision>124</cp:revision>
  <dcterms:created xsi:type="dcterms:W3CDTF">2019-03-29T12:25:33Z</dcterms:created>
  <dcterms:modified xsi:type="dcterms:W3CDTF">2022-02-04T10:38:20Z</dcterms:modified>
</cp:coreProperties>
</file>