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78" r:id="rId2"/>
    <p:sldId id="308" r:id="rId3"/>
    <p:sldId id="257" r:id="rId4"/>
    <p:sldId id="479" r:id="rId5"/>
    <p:sldId id="302" r:id="rId6"/>
    <p:sldId id="303" r:id="rId7"/>
    <p:sldId id="480" r:id="rId8"/>
    <p:sldId id="304" r:id="rId9"/>
    <p:sldId id="305" r:id="rId10"/>
    <p:sldId id="262" r:id="rId11"/>
    <p:sldId id="264" r:id="rId12"/>
    <p:sldId id="292" r:id="rId13"/>
    <p:sldId id="300" r:id="rId14"/>
    <p:sldId id="266" r:id="rId15"/>
    <p:sldId id="306" r:id="rId16"/>
    <p:sldId id="293" r:id="rId17"/>
    <p:sldId id="307" r:id="rId18"/>
    <p:sldId id="481" r:id="rId19"/>
    <p:sldId id="482" r:id="rId20"/>
    <p:sldId id="484" r:id="rId21"/>
    <p:sldId id="485" r:id="rId22"/>
    <p:sldId id="299" r:id="rId23"/>
    <p:sldId id="4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91D24-A7E9-46A5-9BBF-192D80EC587A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26123-0A8C-4471-BF45-21CEDBCE3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7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B86216EF-25B0-417E-B985-3ADD1BCAD0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B5C01F40-D1F5-4CFE-8221-62A1CE70F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481B846C-B1D7-456B-8078-2A7552A1C0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6920A748-3A37-441B-88FB-8823C601AE51}" type="slidenum">
              <a:rPr lang="zh-CN" altLang="en-US">
                <a:latin typeface="Arial" panose="020B0604020202020204" pitchFamily="34" charset="0"/>
              </a:rPr>
              <a:pPr/>
              <a:t>1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8d22d139c2_0_1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8d22d139c2_0_1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AE024-9FF5-4A13-9431-BDF2DCD9E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F5E061-CC29-4D44-A4B4-92F764BD2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145CD-1390-474C-9F7E-F4A7F2978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6A9E2-299A-47D4-B81C-BDC5352E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F163-3C93-42AA-BEC8-4FDD7A83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962BD-3F4F-430A-8EC0-19FA3E2AC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3AC34-3F31-4390-989E-B7657C463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F0282-72CB-47E0-A5A2-D33F3502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FBCC7-F845-45E5-80BA-F2D512BF0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D20E2-B957-463D-B743-F98F8747E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9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002071-8026-4AA6-99D8-7E67567B1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322B2E-411B-4669-A722-B8A75076D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DDBCC-D663-48F1-A05E-A23CC6BFA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33346-948E-409B-9D42-20BB0659A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25097-8AAE-4973-B9EC-E8A389E7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7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77CFE-3620-420A-A563-177DC3D6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FAAC2-825C-4DEF-8D0C-5E21711AA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6439A-EE72-4D7A-95DA-73B7743A6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50D62-290D-4641-9551-CD51BAB6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6E132-98E9-4DAB-BAC8-4EC373EAB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9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C4EA-5028-414E-800B-78754ACBF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8F51E-95BB-4A86-8FBD-6A6777645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9F6A4-D343-4E68-B221-14053C47E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7352F-DA88-4BA0-9AD1-683A7EBF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E3CF6-3482-4592-B6DA-901C7D2AE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72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C1FB7-AAB1-41C6-9661-D274D0C03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26893-341C-4B3F-B695-B0A28F28B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9D94D-A91E-4394-A1EA-170C716FE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298C3-4961-4948-BC20-FC96D477D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DF75E-B478-4AE7-894B-EBA8CA603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0D844-82C7-4E55-BF48-18891B2D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07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1AC2A-14D7-4313-BC35-2897AE6E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93F37-7B73-4DFA-AEE9-C5E68339F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F5D97-ED8C-4BA1-A61E-6BBD835E1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88D9E-C667-4135-A410-FA94E972AD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1FAEE6-3799-4E21-8C1B-C6862C5E5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85F96F-14CA-4B4B-92D0-13967E4AD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D88BA0-FD17-43F7-8E6D-5AFC359DD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159E7E-4894-44EA-8698-78CC8B80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71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638B-0784-4CF4-95C6-99451FBC1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3A9E2-930B-40ED-8F49-445D9A611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05070-0773-4B16-BBE5-374E9832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A83B4-5143-445F-88E7-18700401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86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F475C-5A41-4D34-92E3-F606B1130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1595E-A016-4AE1-A2A2-810FFE73F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71BE5-72CE-4D41-98F2-F49BDAB0A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2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35F87-23B5-43B4-AF6D-2F0347D09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C9B2C-E418-4AE9-BA8E-A8C36CA10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E7516-9AB0-4886-B1BD-9586A3873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57C22-DA94-432E-A199-A723C67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D60FD-6239-4627-8840-645CC9C5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31CE5-8DB8-4D21-847C-62C7D2E75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9D15-5B97-4B6C-A9D3-E8979255C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0CD164-B6EF-4529-9342-389022E0D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1C37C-35C7-4AA7-BE2B-915BF5EC6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80486-7D48-4479-A06D-2ED0D4AB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0F85-3B0A-45BD-BC26-743111FA01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72177-6B96-40CB-9C83-B2BCB35A8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00966-89C6-432D-8A57-F4F9C23A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2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54049B-F9B7-47C2-A1A9-4DFD6DF9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3F6C5-19A0-400C-9C24-442F85C7B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F28EB-854E-405B-B472-711BCED34C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00F85-3B0A-45BD-BC26-743111FA01D9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A0CF4-6B5E-4DCB-B6A6-930DA8E89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80334-2185-4443-B0AF-002AAE22D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C7EB0-E7CA-4230-B2F4-AB3CAC28F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4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1">
            <a:extLst>
              <a:ext uri="{FF2B5EF4-FFF2-40B4-BE49-F238E27FC236}">
                <a16:creationId xmlns:a16="http://schemas.microsoft.com/office/drawing/2014/main" id="{2EED4ABC-4A45-4134-9BB5-D0429BEC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0"/>
            <a:ext cx="12192354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图片 17">
            <a:extLst>
              <a:ext uri="{FF2B5EF4-FFF2-40B4-BE49-F238E27FC236}">
                <a16:creationId xmlns:a16="http://schemas.microsoft.com/office/drawing/2014/main" id="{791B6388-EF9E-4FAF-B6C8-8E920B0D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709" y="1060115"/>
            <a:ext cx="3453601" cy="34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云形 21">
            <a:extLst>
              <a:ext uri="{FF2B5EF4-FFF2-40B4-BE49-F238E27FC236}">
                <a16:creationId xmlns:a16="http://schemas.microsoft.com/office/drawing/2014/main" id="{6AD0DC3A-B8AC-4319-8614-8DADC31BC0BC}"/>
              </a:ext>
            </a:extLst>
          </p:cNvPr>
          <p:cNvSpPr/>
          <p:nvPr/>
        </p:nvSpPr>
        <p:spPr>
          <a:xfrm>
            <a:off x="2078174" y="1364934"/>
            <a:ext cx="982436" cy="634853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云形 24">
            <a:extLst>
              <a:ext uri="{FF2B5EF4-FFF2-40B4-BE49-F238E27FC236}">
                <a16:creationId xmlns:a16="http://schemas.microsoft.com/office/drawing/2014/main" id="{6A2A8BE1-3019-45E0-A9E1-1AF7004AC793}"/>
              </a:ext>
            </a:extLst>
          </p:cNvPr>
          <p:cNvSpPr/>
          <p:nvPr/>
        </p:nvSpPr>
        <p:spPr>
          <a:xfrm>
            <a:off x="105369" y="422177"/>
            <a:ext cx="1328429" cy="68405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云形 25">
            <a:extLst>
              <a:ext uri="{FF2B5EF4-FFF2-40B4-BE49-F238E27FC236}">
                <a16:creationId xmlns:a16="http://schemas.microsoft.com/office/drawing/2014/main" id="{E180A25F-479E-461A-9788-5C7206E04576}"/>
              </a:ext>
            </a:extLst>
          </p:cNvPr>
          <p:cNvSpPr/>
          <p:nvPr/>
        </p:nvSpPr>
        <p:spPr>
          <a:xfrm>
            <a:off x="8507649" y="1499841"/>
            <a:ext cx="834832" cy="5523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云形 26">
            <a:extLst>
              <a:ext uri="{FF2B5EF4-FFF2-40B4-BE49-F238E27FC236}">
                <a16:creationId xmlns:a16="http://schemas.microsoft.com/office/drawing/2014/main" id="{376A1783-E07B-4500-9615-83E614D4CFC6}"/>
              </a:ext>
            </a:extLst>
          </p:cNvPr>
          <p:cNvSpPr/>
          <p:nvPr/>
        </p:nvSpPr>
        <p:spPr>
          <a:xfrm rot="429982">
            <a:off x="9521826" y="2241031"/>
            <a:ext cx="858639" cy="53327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id="{D2DAAC0D-76EE-48AB-B7F3-6EBFDA687196}"/>
              </a:ext>
            </a:extLst>
          </p:cNvPr>
          <p:cNvGrpSpPr>
            <a:grpSpLocks/>
          </p:cNvGrpSpPr>
          <p:nvPr/>
        </p:nvGrpSpPr>
        <p:grpSpPr bwMode="auto">
          <a:xfrm rot="6221564">
            <a:off x="144775" y="2590201"/>
            <a:ext cx="10563955" cy="10562368"/>
            <a:chOff x="-2272894" y="2621826"/>
            <a:chExt cx="16687800" cy="16687800"/>
          </a:xfrm>
        </p:grpSpPr>
        <p:pic>
          <p:nvPicPr>
            <p:cNvPr id="39964" name="图片 11">
              <a:extLst>
                <a:ext uri="{FF2B5EF4-FFF2-40B4-BE49-F238E27FC236}">
                  <a16:creationId xmlns:a16="http://schemas.microsoft.com/office/drawing/2014/main" id="{10DC7F28-EF13-4F44-B152-0389314FF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71138" y="3475457"/>
              <a:ext cx="15000140" cy="1415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5AC0645-22E7-45E1-8EA9-B0EEAA955603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9">
            <a:extLst>
              <a:ext uri="{FF2B5EF4-FFF2-40B4-BE49-F238E27FC236}">
                <a16:creationId xmlns:a16="http://schemas.microsoft.com/office/drawing/2014/main" id="{9BF06895-D42B-4965-AFDB-F0A3866FE112}"/>
              </a:ext>
            </a:extLst>
          </p:cNvPr>
          <p:cNvGrpSpPr>
            <a:grpSpLocks/>
          </p:cNvGrpSpPr>
          <p:nvPr/>
        </p:nvGrpSpPr>
        <p:grpSpPr bwMode="auto">
          <a:xfrm>
            <a:off x="-369917" y="2370892"/>
            <a:ext cx="12516129" cy="12516128"/>
            <a:chOff x="-2272894" y="2621826"/>
            <a:chExt cx="16687800" cy="166878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F6B2C14-BE98-4901-AD5B-07DCD3465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EA29853-D9D4-4C65-970D-62325BA7F83F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13">
            <a:extLst>
              <a:ext uri="{FF2B5EF4-FFF2-40B4-BE49-F238E27FC236}">
                <a16:creationId xmlns:a16="http://schemas.microsoft.com/office/drawing/2014/main" id="{1D08588F-A027-437F-8DDC-1260778693BA}"/>
              </a:ext>
            </a:extLst>
          </p:cNvPr>
          <p:cNvGrpSpPr>
            <a:grpSpLocks/>
          </p:cNvGrpSpPr>
          <p:nvPr/>
        </p:nvGrpSpPr>
        <p:grpSpPr bwMode="auto">
          <a:xfrm>
            <a:off x="1592512" y="4350331"/>
            <a:ext cx="9002216" cy="9002216"/>
            <a:chOff x="-2272894" y="2621826"/>
            <a:chExt cx="16687800" cy="166878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BE0CA6B-11E3-4988-A2AD-79B70B56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C3C69E-CC6F-4FEC-8605-5EFBC166924E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16">
            <a:extLst>
              <a:ext uri="{FF2B5EF4-FFF2-40B4-BE49-F238E27FC236}">
                <a16:creationId xmlns:a16="http://schemas.microsoft.com/office/drawing/2014/main" id="{D8A3C3E6-C07C-49DA-85D6-DEC294EF3930}"/>
              </a:ext>
            </a:extLst>
          </p:cNvPr>
          <p:cNvGrpSpPr>
            <a:grpSpLocks/>
          </p:cNvGrpSpPr>
          <p:nvPr/>
        </p:nvGrpSpPr>
        <p:grpSpPr bwMode="auto">
          <a:xfrm rot="4384328">
            <a:off x="516437" y="3273461"/>
            <a:ext cx="11154368" cy="11155955"/>
            <a:chOff x="-2272894" y="2621826"/>
            <a:chExt cx="16687800" cy="166878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37C51C7-C118-437E-A7B3-D26CF1D7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B5B72AA-D9BB-493C-8B6D-D5AB4E0E605F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36092776-1C41-4021-B3FA-21564483D583}"/>
              </a:ext>
            </a:extLst>
          </p:cNvPr>
          <p:cNvSpPr txBox="1"/>
          <p:nvPr/>
        </p:nvSpPr>
        <p:spPr>
          <a:xfrm>
            <a:off x="927067" y="3149007"/>
            <a:ext cx="10539543" cy="2861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Chào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mừng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endParaRPr lang="en-US" altLang="zh-CN" sz="5999" b="1" spc="450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đến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online</a:t>
            </a:r>
          </a:p>
          <a:p>
            <a:pPr algn="ctr">
              <a:defRPr/>
            </a:pP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Môn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Toán</a:t>
            </a:r>
            <a:endParaRPr lang="en-US" altLang="zh-CN" sz="5999" b="1" spc="450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9" name="任意多边形 28">
            <a:extLst>
              <a:ext uri="{FF2B5EF4-FFF2-40B4-BE49-F238E27FC236}">
                <a16:creationId xmlns:a16="http://schemas.microsoft.com/office/drawing/2014/main" id="{22D08C5D-16A9-4B84-9286-FDBDCD63A2C4}"/>
              </a:ext>
            </a:extLst>
          </p:cNvPr>
          <p:cNvSpPr/>
          <p:nvPr/>
        </p:nvSpPr>
        <p:spPr>
          <a:xfrm rot="2600086">
            <a:off x="4076375" y="1980742"/>
            <a:ext cx="417415" cy="3650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任意多边形 29">
            <a:extLst>
              <a:ext uri="{FF2B5EF4-FFF2-40B4-BE49-F238E27FC236}">
                <a16:creationId xmlns:a16="http://schemas.microsoft.com/office/drawing/2014/main" id="{4D8B02C9-3CE3-41BF-B5A9-D2B12821146F}"/>
              </a:ext>
            </a:extLst>
          </p:cNvPr>
          <p:cNvSpPr/>
          <p:nvPr/>
        </p:nvSpPr>
        <p:spPr>
          <a:xfrm rot="7755168">
            <a:off x="7772013" y="2560838"/>
            <a:ext cx="312666" cy="295207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云形 25">
            <a:extLst>
              <a:ext uri="{FF2B5EF4-FFF2-40B4-BE49-F238E27FC236}">
                <a16:creationId xmlns:a16="http://schemas.microsoft.com/office/drawing/2014/main" id="{23522926-C30D-4F7D-B0FC-0BE7807BFC4D}"/>
              </a:ext>
            </a:extLst>
          </p:cNvPr>
          <p:cNvSpPr/>
          <p:nvPr/>
        </p:nvSpPr>
        <p:spPr>
          <a:xfrm>
            <a:off x="-2648925" y="1217331"/>
            <a:ext cx="834832" cy="5523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云形 26">
            <a:extLst>
              <a:ext uri="{FF2B5EF4-FFF2-40B4-BE49-F238E27FC236}">
                <a16:creationId xmlns:a16="http://schemas.microsoft.com/office/drawing/2014/main" id="{A21661AE-6EBA-4DDF-9DAB-8D56AB888D5D}"/>
              </a:ext>
            </a:extLst>
          </p:cNvPr>
          <p:cNvSpPr/>
          <p:nvPr/>
        </p:nvSpPr>
        <p:spPr>
          <a:xfrm rot="429982">
            <a:off x="1863912" y="2866361"/>
            <a:ext cx="858638" cy="53486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53" name="Ridan-Ulysse">
            <a:hlinkClick r:id="" action="ppaction://media"/>
            <a:extLst>
              <a:ext uri="{FF2B5EF4-FFF2-40B4-BE49-F238E27FC236}">
                <a16:creationId xmlns:a16="http://schemas.microsoft.com/office/drawing/2014/main" id="{A7D0514C-E2E9-486F-9363-FA86E4533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866" y="904665"/>
            <a:ext cx="457094" cy="45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5A8B6631-3823-419D-9945-5C34147E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8" y="293620"/>
            <a:ext cx="2847316" cy="284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5" name="图片 3">
            <a:extLst>
              <a:ext uri="{FF2B5EF4-FFF2-40B4-BE49-F238E27FC236}">
                <a16:creationId xmlns:a16="http://schemas.microsoft.com/office/drawing/2014/main" id="{7FF8FD74-D008-4E6A-BDEC-384E6BA0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66" y="722145"/>
            <a:ext cx="2839381" cy="266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6" name="Text Box 20">
            <a:extLst>
              <a:ext uri="{FF2B5EF4-FFF2-40B4-BE49-F238E27FC236}">
                <a16:creationId xmlns:a16="http://schemas.microsoft.com/office/drawing/2014/main" id="{D9B4D479-280E-421C-8FF0-45BFE0302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54" y="0"/>
            <a:ext cx="12189179" cy="107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199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sz="3199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VŨ XUÂN THIỀU</a:t>
            </a:r>
            <a:endParaRPr lang="en-US" altLang="en-US" sz="3199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8457" y="2491155"/>
            <a:ext cx="5113867" cy="236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/>
          <a:stretch/>
        </p:blipFill>
        <p:spPr>
          <a:xfrm>
            <a:off x="6837800" y="3671277"/>
            <a:ext cx="5252601" cy="30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AA62CB3-DA08-4AED-A6CA-24875D5E8621}"/>
              </a:ext>
            </a:extLst>
          </p:cNvPr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976B32B7-86AC-4B99-8C1F-FA9690C70A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964" y="2477437"/>
            <a:ext cx="4183290" cy="418329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745C509B-A393-439F-BA61-A094F3EDE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722" y="3914527"/>
            <a:ext cx="2943473" cy="2943473"/>
          </a:xfrm>
          <a:prstGeom prst="rect">
            <a:avLst/>
          </a:prstGeom>
        </p:spPr>
      </p:pic>
      <p:sp>
        <p:nvSpPr>
          <p:cNvPr id="129" name="Google Shape;13;p2">
            <a:extLst>
              <a:ext uri="{FF2B5EF4-FFF2-40B4-BE49-F238E27FC236}">
                <a16:creationId xmlns:a16="http://schemas.microsoft.com/office/drawing/2014/main" id="{F638C226-7D35-4EE1-A986-07028ACF40EA}"/>
              </a:ext>
            </a:extLst>
          </p:cNvPr>
          <p:cNvSpPr/>
          <p:nvPr/>
        </p:nvSpPr>
        <p:spPr>
          <a:xfrm rot="12770">
            <a:off x="10117643" y="3230134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0" name="Google Shape;14;p2">
            <a:extLst>
              <a:ext uri="{FF2B5EF4-FFF2-40B4-BE49-F238E27FC236}">
                <a16:creationId xmlns:a16="http://schemas.microsoft.com/office/drawing/2014/main" id="{EA7533A0-2055-4976-901A-069F7CBC907C}"/>
              </a:ext>
            </a:extLst>
          </p:cNvPr>
          <p:cNvSpPr/>
          <p:nvPr/>
        </p:nvSpPr>
        <p:spPr>
          <a:xfrm rot="12770">
            <a:off x="10540382" y="2911328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1" name="Google Shape;13;p2">
            <a:extLst>
              <a:ext uri="{FF2B5EF4-FFF2-40B4-BE49-F238E27FC236}">
                <a16:creationId xmlns:a16="http://schemas.microsoft.com/office/drawing/2014/main" id="{2DA3F958-2A63-4C0B-8E6A-8A7E61ED862F}"/>
              </a:ext>
            </a:extLst>
          </p:cNvPr>
          <p:cNvSpPr/>
          <p:nvPr/>
        </p:nvSpPr>
        <p:spPr>
          <a:xfrm rot="12770">
            <a:off x="908996" y="1673132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2" name="Google Shape;14;p2">
            <a:extLst>
              <a:ext uri="{FF2B5EF4-FFF2-40B4-BE49-F238E27FC236}">
                <a16:creationId xmlns:a16="http://schemas.microsoft.com/office/drawing/2014/main" id="{32E004A9-031B-487A-9A3C-7FF4AADC5E60}"/>
              </a:ext>
            </a:extLst>
          </p:cNvPr>
          <p:cNvSpPr/>
          <p:nvPr/>
        </p:nvSpPr>
        <p:spPr>
          <a:xfrm rot="12770">
            <a:off x="1331735" y="135432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C2D455A-C797-4C48-988A-B81E3252E14A}"/>
              </a:ext>
            </a:extLst>
          </p:cNvPr>
          <p:cNvSpPr txBox="1">
            <a:spLocks/>
          </p:cNvSpPr>
          <p:nvPr/>
        </p:nvSpPr>
        <p:spPr>
          <a:xfrm>
            <a:off x="1740263" y="2316545"/>
            <a:ext cx="9820275" cy="19943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DẤU HIỆU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CHIA HẾT CHO 3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1047C1-4A48-45CE-8F86-02E3FAEA300A}"/>
              </a:ext>
            </a:extLst>
          </p:cNvPr>
          <p:cNvSpPr txBox="1"/>
          <p:nvPr/>
        </p:nvSpPr>
        <p:spPr>
          <a:xfrm>
            <a:off x="2819667" y="481965"/>
            <a:ext cx="75034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468FA34-1F5C-47CC-89CC-AE6157BD40FE}"/>
              </a:ext>
            </a:extLst>
          </p:cNvPr>
          <p:cNvSpPr txBox="1"/>
          <p:nvPr/>
        </p:nvSpPr>
        <p:spPr>
          <a:xfrm>
            <a:off x="5367299" y="900163"/>
            <a:ext cx="60203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KHÁM PHÁ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23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B3B9A3-0549-4B94-9314-4B6CA36ABB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3323" y="1848713"/>
            <a:ext cx="5550061" cy="555006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8DEA263-24B7-42F5-BE3F-2CD296FEC224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23DA64-E085-4CDA-B9EA-27E80D59D467}"/>
              </a:ext>
            </a:extLst>
          </p:cNvPr>
          <p:cNvSpPr txBox="1"/>
          <p:nvPr/>
        </p:nvSpPr>
        <p:spPr>
          <a:xfrm>
            <a:off x="5343614" y="1059778"/>
            <a:ext cx="3543300" cy="5509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 CHIA 3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 : 3 = 1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6 : 3 = 2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9 : 3 = 3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12 : 3 = 4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15 : 3 = 5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18 : 3 = 6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21 : 3 = 7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24 : 3 = 8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27 : 3 =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30 : 3 = 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FDA172-3776-4A5F-A9CE-F4B9E6B973AC}"/>
              </a:ext>
            </a:extLst>
          </p:cNvPr>
          <p:cNvSpPr/>
          <p:nvPr/>
        </p:nvSpPr>
        <p:spPr>
          <a:xfrm>
            <a:off x="2980314" y="-325217"/>
            <a:ext cx="94350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</a:b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285" y="1938457"/>
            <a:ext cx="6220745" cy="5447244"/>
          </a:xfrm>
          <a:prstGeom prst="rect">
            <a:avLst/>
          </a:prstGeom>
        </p:spPr>
      </p:pic>
      <p:sp>
        <p:nvSpPr>
          <p:cNvPr id="12" name="Google Shape;74;p15">
            <a:extLst>
              <a:ext uri="{FF2B5EF4-FFF2-40B4-BE49-F238E27FC236}">
                <a16:creationId xmlns:a16="http://schemas.microsoft.com/office/drawing/2014/main" id="{6BAC7698-3E39-401C-A3AC-2F551994BCD2}"/>
              </a:ext>
            </a:extLst>
          </p:cNvPr>
          <p:cNvSpPr/>
          <p:nvPr/>
        </p:nvSpPr>
        <p:spPr>
          <a:xfrm>
            <a:off x="3856207" y="110215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>
            <a:extLst>
              <a:ext uri="{FF2B5EF4-FFF2-40B4-BE49-F238E27FC236}">
                <a16:creationId xmlns:a16="http://schemas.microsoft.com/office/drawing/2014/main" id="{A22A9470-877D-4EEB-9F30-5DB59EF75793}"/>
              </a:ext>
            </a:extLst>
          </p:cNvPr>
          <p:cNvSpPr/>
          <p:nvPr/>
        </p:nvSpPr>
        <p:spPr>
          <a:xfrm>
            <a:off x="1088976" y="480515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>
            <a:extLst>
              <a:ext uri="{FF2B5EF4-FFF2-40B4-BE49-F238E27FC236}">
                <a16:creationId xmlns:a16="http://schemas.microsoft.com/office/drawing/2014/main" id="{534F3B24-B59E-4BC3-A3B1-10B4B54B0D64}"/>
              </a:ext>
            </a:extLst>
          </p:cNvPr>
          <p:cNvSpPr/>
          <p:nvPr/>
        </p:nvSpPr>
        <p:spPr>
          <a:xfrm>
            <a:off x="7910546" y="163094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>
            <a:extLst>
              <a:ext uri="{FF2B5EF4-FFF2-40B4-BE49-F238E27FC236}">
                <a16:creationId xmlns:a16="http://schemas.microsoft.com/office/drawing/2014/main" id="{2DBFCD2D-338A-4863-B50C-C4DD3BD8F531}"/>
              </a:ext>
            </a:extLst>
          </p:cNvPr>
          <p:cNvSpPr/>
          <p:nvPr/>
        </p:nvSpPr>
        <p:spPr>
          <a:xfrm>
            <a:off x="10560734" y="670985"/>
            <a:ext cx="1763013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8" name="Google Shape;821;p46">
            <a:extLst>
              <a:ext uri="{FF2B5EF4-FFF2-40B4-BE49-F238E27FC236}">
                <a16:creationId xmlns:a16="http://schemas.microsoft.com/office/drawing/2014/main" id="{1F01F7E3-9A08-4F65-AF9A-AF15C19D3C3C}"/>
              </a:ext>
            </a:extLst>
          </p:cNvPr>
          <p:cNvSpPr/>
          <p:nvPr/>
        </p:nvSpPr>
        <p:spPr>
          <a:xfrm>
            <a:off x="631331" y="2547369"/>
            <a:ext cx="260118" cy="22486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oogle Shape;822;p46">
            <a:extLst>
              <a:ext uri="{FF2B5EF4-FFF2-40B4-BE49-F238E27FC236}">
                <a16:creationId xmlns:a16="http://schemas.microsoft.com/office/drawing/2014/main" id="{490B30CA-72C7-4B97-A6F7-1A58818FF8A2}"/>
              </a:ext>
            </a:extLst>
          </p:cNvPr>
          <p:cNvGrpSpPr/>
          <p:nvPr/>
        </p:nvGrpSpPr>
        <p:grpSpPr>
          <a:xfrm>
            <a:off x="8768234" y="1683273"/>
            <a:ext cx="639547" cy="554886"/>
            <a:chOff x="6279086" y="1761583"/>
            <a:chExt cx="560024" cy="554886"/>
          </a:xfrm>
        </p:grpSpPr>
        <p:sp>
          <p:nvSpPr>
            <p:cNvPr id="60" name="Google Shape;823;p46">
              <a:extLst>
                <a:ext uri="{FF2B5EF4-FFF2-40B4-BE49-F238E27FC236}">
                  <a16:creationId xmlns:a16="http://schemas.microsoft.com/office/drawing/2014/main" id="{279CB3FA-BF5B-48F9-AEB7-6F80545DB72C}"/>
                </a:ext>
              </a:extLst>
            </p:cNvPr>
            <p:cNvSpPr/>
            <p:nvPr/>
          </p:nvSpPr>
          <p:spPr>
            <a:xfrm>
              <a:off x="6288500" y="1770016"/>
              <a:ext cx="541197" cy="53790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824;p46">
              <a:extLst>
                <a:ext uri="{FF2B5EF4-FFF2-40B4-BE49-F238E27FC236}">
                  <a16:creationId xmlns:a16="http://schemas.microsoft.com/office/drawing/2014/main" id="{73208422-3EBB-4E55-9677-CAB9DCB517FF}"/>
                </a:ext>
              </a:extLst>
            </p:cNvPr>
            <p:cNvSpPr/>
            <p:nvPr/>
          </p:nvSpPr>
          <p:spPr>
            <a:xfrm>
              <a:off x="6453746" y="1977976"/>
              <a:ext cx="166619" cy="166383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825;p46">
              <a:extLst>
                <a:ext uri="{FF2B5EF4-FFF2-40B4-BE49-F238E27FC236}">
                  <a16:creationId xmlns:a16="http://schemas.microsoft.com/office/drawing/2014/main" id="{702C8898-AE25-4C42-983E-85A28FCB9040}"/>
                </a:ext>
              </a:extLst>
            </p:cNvPr>
            <p:cNvSpPr/>
            <p:nvPr/>
          </p:nvSpPr>
          <p:spPr>
            <a:xfrm>
              <a:off x="6292461" y="1777233"/>
              <a:ext cx="483932" cy="479068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826;p46">
              <a:extLst>
                <a:ext uri="{FF2B5EF4-FFF2-40B4-BE49-F238E27FC236}">
                  <a16:creationId xmlns:a16="http://schemas.microsoft.com/office/drawing/2014/main" id="{BAA62DDD-283C-45C0-92E5-A6F311902532}"/>
                </a:ext>
              </a:extLst>
            </p:cNvPr>
            <p:cNvSpPr/>
            <p:nvPr/>
          </p:nvSpPr>
          <p:spPr>
            <a:xfrm>
              <a:off x="6706067" y="2186171"/>
              <a:ext cx="111864" cy="110648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827;p46">
              <a:extLst>
                <a:ext uri="{FF2B5EF4-FFF2-40B4-BE49-F238E27FC236}">
                  <a16:creationId xmlns:a16="http://schemas.microsoft.com/office/drawing/2014/main" id="{24EB26A7-AB43-4D77-8BBD-2CD3BB17E853}"/>
                </a:ext>
              </a:extLst>
            </p:cNvPr>
            <p:cNvSpPr/>
            <p:nvPr/>
          </p:nvSpPr>
          <p:spPr>
            <a:xfrm>
              <a:off x="6758233" y="2186171"/>
              <a:ext cx="59580" cy="110569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828;p46">
              <a:extLst>
                <a:ext uri="{FF2B5EF4-FFF2-40B4-BE49-F238E27FC236}">
                  <a16:creationId xmlns:a16="http://schemas.microsoft.com/office/drawing/2014/main" id="{2F36EDEA-A972-41DF-9B5F-B72712135DCA}"/>
                </a:ext>
              </a:extLst>
            </p:cNvPr>
            <p:cNvSpPr/>
            <p:nvPr/>
          </p:nvSpPr>
          <p:spPr>
            <a:xfrm>
              <a:off x="6329370" y="1777233"/>
              <a:ext cx="447023" cy="479068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829;p46">
              <a:extLst>
                <a:ext uri="{FF2B5EF4-FFF2-40B4-BE49-F238E27FC236}">
                  <a16:creationId xmlns:a16="http://schemas.microsoft.com/office/drawing/2014/main" id="{6B3D3622-D141-409D-9498-2606F68E344A}"/>
                </a:ext>
              </a:extLst>
            </p:cNvPr>
            <p:cNvSpPr/>
            <p:nvPr/>
          </p:nvSpPr>
          <p:spPr>
            <a:xfrm>
              <a:off x="6777099" y="2257203"/>
              <a:ext cx="40831" cy="39615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Google Shape;830;p46">
              <a:extLst>
                <a:ext uri="{FF2B5EF4-FFF2-40B4-BE49-F238E27FC236}">
                  <a16:creationId xmlns:a16="http://schemas.microsoft.com/office/drawing/2014/main" id="{BF4274CD-4FD9-4BDA-B2D0-09601D271CCC}"/>
                </a:ext>
              </a:extLst>
            </p:cNvPr>
            <p:cNvSpPr/>
            <p:nvPr/>
          </p:nvSpPr>
          <p:spPr>
            <a:xfrm>
              <a:off x="6345020" y="1824967"/>
              <a:ext cx="104451" cy="10441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Google Shape;831;p46">
              <a:extLst>
                <a:ext uri="{FF2B5EF4-FFF2-40B4-BE49-F238E27FC236}">
                  <a16:creationId xmlns:a16="http://schemas.microsoft.com/office/drawing/2014/main" id="{B5CAEF48-6A94-4B82-AE59-D36B7C8CFCAD}"/>
                </a:ext>
              </a:extLst>
            </p:cNvPr>
            <p:cNvSpPr/>
            <p:nvPr/>
          </p:nvSpPr>
          <p:spPr>
            <a:xfrm>
              <a:off x="6279086" y="1761583"/>
              <a:ext cx="560024" cy="554886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Rectangle 2">
            <a:extLst>
              <a:ext uri="{FF2B5EF4-FFF2-40B4-BE49-F238E27FC236}">
                <a16:creationId xmlns:a16="http://schemas.microsoft.com/office/drawing/2014/main" id="{338FE73A-1FC1-4FCF-807A-F46765BD4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976" y="1261678"/>
            <a:ext cx="24669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tabLst>
                <a:tab pos="131763" algn="l"/>
              </a:tabLst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E3D82857-0EAB-4549-83A5-620AE29D30D0}"/>
              </a:ext>
            </a:extLst>
          </p:cNvPr>
          <p:cNvSpPr txBox="1">
            <a:spLocks/>
          </p:cNvSpPr>
          <p:nvPr/>
        </p:nvSpPr>
        <p:spPr>
          <a:xfrm>
            <a:off x="1293018" y="1757840"/>
            <a:ext cx="2024448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</a:pPr>
            <a:r>
              <a:rPr lang="en-US" b="1" kern="0" dirty="0">
                <a:latin typeface="Times New Roman" panose="02020603050405020304" pitchFamily="18" charset="0"/>
                <a:cs typeface="Times New Roman" pitchFamily="18" charset="0"/>
              </a:rPr>
              <a:t>63 : 3 =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0492473F-426A-43C9-B40B-6227497D8B9A}"/>
              </a:ext>
            </a:extLst>
          </p:cNvPr>
          <p:cNvSpPr txBox="1">
            <a:spLocks/>
          </p:cNvSpPr>
          <p:nvPr/>
        </p:nvSpPr>
        <p:spPr>
          <a:xfrm>
            <a:off x="3884587" y="2685377"/>
            <a:ext cx="520350" cy="481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R="0" lvl="0" indent="0" defTabSz="457207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7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9C2C4579-678C-41E5-8C53-7A910E5A6B04}"/>
              </a:ext>
            </a:extLst>
          </p:cNvPr>
          <p:cNvSpPr txBox="1">
            <a:spLocks/>
          </p:cNvSpPr>
          <p:nvPr/>
        </p:nvSpPr>
        <p:spPr>
          <a:xfrm>
            <a:off x="605298" y="3806009"/>
            <a:ext cx="3399888" cy="457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1 + 2 + 3 =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167797A-F692-49D9-BE23-9AA6683BB0E9}"/>
              </a:ext>
            </a:extLst>
          </p:cNvPr>
          <p:cNvSpPr/>
          <p:nvPr/>
        </p:nvSpPr>
        <p:spPr>
          <a:xfrm>
            <a:off x="2562335" y="2638917"/>
            <a:ext cx="1364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4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9 : 3 =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53E684AC-7C07-4077-AD33-D1876B3F0F17}"/>
              </a:ext>
            </a:extLst>
          </p:cNvPr>
          <p:cNvSpPr txBox="1">
            <a:spLocks/>
          </p:cNvSpPr>
          <p:nvPr/>
        </p:nvSpPr>
        <p:spPr>
          <a:xfrm>
            <a:off x="3113197" y="3152966"/>
            <a:ext cx="725511" cy="523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41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184C7AD7-0DBD-4CC6-8B8B-D32588AFC0A9}"/>
              </a:ext>
            </a:extLst>
          </p:cNvPr>
          <p:cNvSpPr txBox="1">
            <a:spLocks/>
          </p:cNvSpPr>
          <p:nvPr/>
        </p:nvSpPr>
        <p:spPr>
          <a:xfrm>
            <a:off x="1273579" y="3191089"/>
            <a:ext cx="2024448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123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=</a:t>
            </a: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849EF8C-F92F-4F13-9659-D02E1773BFC9}"/>
              </a:ext>
            </a:extLst>
          </p:cNvPr>
          <p:cNvSpPr txBox="1">
            <a:spLocks/>
          </p:cNvSpPr>
          <p:nvPr/>
        </p:nvSpPr>
        <p:spPr>
          <a:xfrm>
            <a:off x="1495582" y="2155642"/>
            <a:ext cx="2873937" cy="535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+ 3 =</a:t>
            </a:r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858AB3B8-ED46-410D-8E22-D2260F0E90BD}"/>
              </a:ext>
            </a:extLst>
          </p:cNvPr>
          <p:cNvSpPr txBox="1">
            <a:spLocks/>
          </p:cNvSpPr>
          <p:nvPr/>
        </p:nvSpPr>
        <p:spPr>
          <a:xfrm>
            <a:off x="3751915" y="3779427"/>
            <a:ext cx="740096" cy="510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19051F7D-BF15-4EAA-924D-0B239841F030}"/>
              </a:ext>
            </a:extLst>
          </p:cNvPr>
          <p:cNvSpPr txBox="1">
            <a:spLocks/>
          </p:cNvSpPr>
          <p:nvPr/>
        </p:nvSpPr>
        <p:spPr>
          <a:xfrm>
            <a:off x="2126553" y="4513247"/>
            <a:ext cx="1555757" cy="540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=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939BD1FC-C628-4B3D-8AA9-A008C7F6EF25}"/>
              </a:ext>
            </a:extLst>
          </p:cNvPr>
          <p:cNvSpPr txBox="1">
            <a:spLocks/>
          </p:cNvSpPr>
          <p:nvPr/>
        </p:nvSpPr>
        <p:spPr>
          <a:xfrm>
            <a:off x="3210183" y="4548206"/>
            <a:ext cx="620409" cy="427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 2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371B8FA-CF2B-499D-BD7E-8F52365E90C5}"/>
              </a:ext>
            </a:extLst>
          </p:cNvPr>
          <p:cNvCxnSpPr/>
          <p:nvPr/>
        </p:nvCxnSpPr>
        <p:spPr>
          <a:xfrm>
            <a:off x="4879803" y="1691391"/>
            <a:ext cx="0" cy="2487786"/>
          </a:xfrm>
          <a:prstGeom prst="line">
            <a:avLst/>
          </a:prstGeom>
          <a:noFill/>
          <a:ln w="9525" cap="rnd" cmpd="sng" algn="ctr">
            <a:solidFill>
              <a:srgbClr val="4BACC6">
                <a:lumMod val="50000"/>
              </a:srgbClr>
            </a:solidFill>
            <a:prstDash val="solid"/>
          </a:ln>
          <a:effectLst/>
        </p:spPr>
      </p:cxn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FFC3132B-F18A-429B-8348-E2EC009F8A22}"/>
              </a:ext>
            </a:extLst>
          </p:cNvPr>
          <p:cNvSpPr txBox="1">
            <a:spLocks/>
          </p:cNvSpPr>
          <p:nvPr/>
        </p:nvSpPr>
        <p:spPr>
          <a:xfrm>
            <a:off x="5301110" y="1685832"/>
            <a:ext cx="2027411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itchFamily="34" charset="0"/>
              <a:buChar char="•"/>
            </a:pPr>
            <a:r>
              <a:rPr lang="en-US" sz="3200" b="1">
                <a:latin typeface="Times New Roman" panose="02020603050405020304" pitchFamily="18" charset="0"/>
                <a:cs typeface="Times New Roman" pitchFamily="18" charset="0"/>
              </a:rPr>
              <a:t>91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046E30F3-2AED-4CBB-B0C3-4F7C44077767}"/>
              </a:ext>
            </a:extLst>
          </p:cNvPr>
          <p:cNvSpPr txBox="1">
            <a:spLocks/>
          </p:cNvSpPr>
          <p:nvPr/>
        </p:nvSpPr>
        <p:spPr>
          <a:xfrm>
            <a:off x="7044729" y="1682527"/>
            <a:ext cx="2291429" cy="559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148A1B56-F353-4762-80F5-4A41059383CB}"/>
              </a:ext>
            </a:extLst>
          </p:cNvPr>
          <p:cNvSpPr txBox="1">
            <a:spLocks/>
          </p:cNvSpPr>
          <p:nvPr/>
        </p:nvSpPr>
        <p:spPr>
          <a:xfrm>
            <a:off x="3954295" y="2150983"/>
            <a:ext cx="487867" cy="5088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AF3436C7-66E3-49E1-9568-203412427998}"/>
              </a:ext>
            </a:extLst>
          </p:cNvPr>
          <p:cNvSpPr txBox="1">
            <a:spLocks/>
          </p:cNvSpPr>
          <p:nvPr/>
        </p:nvSpPr>
        <p:spPr>
          <a:xfrm>
            <a:off x="2904432" y="1772751"/>
            <a:ext cx="615956" cy="460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21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D6C56320-077D-4656-91DE-23B76D55F63F}"/>
              </a:ext>
            </a:extLst>
          </p:cNvPr>
          <p:cNvSpPr txBox="1">
            <a:spLocks/>
          </p:cNvSpPr>
          <p:nvPr/>
        </p:nvSpPr>
        <p:spPr>
          <a:xfrm>
            <a:off x="5494571" y="2043313"/>
            <a:ext cx="382075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9 +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= 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F0A16DD9-886A-45C2-957A-738CEBE7D7C9}"/>
              </a:ext>
            </a:extLst>
          </p:cNvPr>
          <p:cNvSpPr txBox="1">
            <a:spLocks/>
          </p:cNvSpPr>
          <p:nvPr/>
        </p:nvSpPr>
        <p:spPr>
          <a:xfrm>
            <a:off x="7955683" y="2056036"/>
            <a:ext cx="589332" cy="4213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3AD08FA0-E737-415A-881E-6F4872D7F7AA}"/>
              </a:ext>
            </a:extLst>
          </p:cNvPr>
          <p:cNvSpPr txBox="1">
            <a:spLocks/>
          </p:cNvSpPr>
          <p:nvPr/>
        </p:nvSpPr>
        <p:spPr>
          <a:xfrm>
            <a:off x="6418995" y="4464397"/>
            <a:ext cx="1485144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=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2669E298-8F63-4CB3-81F6-8F401FE242E6}"/>
              </a:ext>
            </a:extLst>
          </p:cNvPr>
          <p:cNvSpPr txBox="1">
            <a:spLocks/>
          </p:cNvSpPr>
          <p:nvPr/>
        </p:nvSpPr>
        <p:spPr>
          <a:xfrm>
            <a:off x="7636199" y="3058195"/>
            <a:ext cx="1932041" cy="5747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41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4FB8A6C4-E2B1-4350-9CDC-B6948CA3C2A0}"/>
              </a:ext>
            </a:extLst>
          </p:cNvPr>
          <p:cNvSpPr txBox="1">
            <a:spLocks/>
          </p:cNvSpPr>
          <p:nvPr/>
        </p:nvSpPr>
        <p:spPr>
          <a:xfrm>
            <a:off x="5440107" y="3750086"/>
            <a:ext cx="4071853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1 + 2 + 5 = 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FF015248-96C0-4598-B469-F30EC5FD76E2}"/>
              </a:ext>
            </a:extLst>
          </p:cNvPr>
          <p:cNvSpPr txBox="1">
            <a:spLocks/>
          </p:cNvSpPr>
          <p:nvPr/>
        </p:nvSpPr>
        <p:spPr>
          <a:xfrm>
            <a:off x="7676721" y="4472586"/>
            <a:ext cx="1850998" cy="534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E93D84D0-B77D-435B-9176-DFA78C8F2449}"/>
              </a:ext>
            </a:extLst>
          </p:cNvPr>
          <p:cNvSpPr txBox="1">
            <a:spLocks/>
          </p:cNvSpPr>
          <p:nvPr/>
        </p:nvSpPr>
        <p:spPr>
          <a:xfrm>
            <a:off x="5760985" y="3109943"/>
            <a:ext cx="257495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itchFamily="34" charset="0"/>
              <a:buChar char="•"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125 : 3 =</a:t>
            </a:r>
          </a:p>
        </p:txBody>
      </p:sp>
      <p:sp>
        <p:nvSpPr>
          <p:cNvPr id="93" name="Title 1">
            <a:extLst>
              <a:ext uri="{FF2B5EF4-FFF2-40B4-BE49-F238E27FC236}">
                <a16:creationId xmlns:a16="http://schemas.microsoft.com/office/drawing/2014/main" id="{C9EE56A0-7193-46C9-9128-95F3EF6D4AE3}"/>
              </a:ext>
            </a:extLst>
          </p:cNvPr>
          <p:cNvSpPr txBox="1">
            <a:spLocks/>
          </p:cNvSpPr>
          <p:nvPr/>
        </p:nvSpPr>
        <p:spPr>
          <a:xfrm>
            <a:off x="8698486" y="3748686"/>
            <a:ext cx="698546" cy="561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74D84074-7382-41A9-8B63-E9FEA4A708A1}"/>
              </a:ext>
            </a:extLst>
          </p:cNvPr>
          <p:cNvSpPr txBox="1">
            <a:spLocks/>
          </p:cNvSpPr>
          <p:nvPr/>
        </p:nvSpPr>
        <p:spPr>
          <a:xfrm>
            <a:off x="6396881" y="2472136"/>
            <a:ext cx="2242731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10 :  3 =</a:t>
            </a: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77CA1029-F0BA-4EF5-91D6-3FB745141D62}"/>
              </a:ext>
            </a:extLst>
          </p:cNvPr>
          <p:cNvSpPr txBox="1">
            <a:spLocks/>
          </p:cNvSpPr>
          <p:nvPr/>
        </p:nvSpPr>
        <p:spPr>
          <a:xfrm>
            <a:off x="7872918" y="2433536"/>
            <a:ext cx="1669169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320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96" name="Left Brace 95">
            <a:extLst>
              <a:ext uri="{FF2B5EF4-FFF2-40B4-BE49-F238E27FC236}">
                <a16:creationId xmlns:a16="http://schemas.microsoft.com/office/drawing/2014/main" id="{67569175-07E9-4817-89E3-F95971CA3218}"/>
              </a:ext>
            </a:extLst>
          </p:cNvPr>
          <p:cNvSpPr/>
          <p:nvPr/>
        </p:nvSpPr>
        <p:spPr>
          <a:xfrm rot="16395306">
            <a:off x="1684696" y="2011342"/>
            <a:ext cx="126797" cy="354690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Left Brace 96">
            <a:extLst>
              <a:ext uri="{FF2B5EF4-FFF2-40B4-BE49-F238E27FC236}">
                <a16:creationId xmlns:a16="http://schemas.microsoft.com/office/drawing/2014/main" id="{406F3DEF-9ECE-44AB-B477-5468C33E7AC8}"/>
              </a:ext>
            </a:extLst>
          </p:cNvPr>
          <p:cNvSpPr/>
          <p:nvPr/>
        </p:nvSpPr>
        <p:spPr>
          <a:xfrm rot="16395306">
            <a:off x="1741629" y="3509983"/>
            <a:ext cx="111395" cy="445334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eft Brace 97">
            <a:extLst>
              <a:ext uri="{FF2B5EF4-FFF2-40B4-BE49-F238E27FC236}">
                <a16:creationId xmlns:a16="http://schemas.microsoft.com/office/drawing/2014/main" id="{547E5EDD-9F42-4BED-8745-9DB6BB4042AC}"/>
              </a:ext>
            </a:extLst>
          </p:cNvPr>
          <p:cNvSpPr/>
          <p:nvPr/>
        </p:nvSpPr>
        <p:spPr>
          <a:xfrm rot="16395306">
            <a:off x="5741549" y="1932861"/>
            <a:ext cx="98556" cy="461369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Left Brace 98">
            <a:extLst>
              <a:ext uri="{FF2B5EF4-FFF2-40B4-BE49-F238E27FC236}">
                <a16:creationId xmlns:a16="http://schemas.microsoft.com/office/drawing/2014/main" id="{69956E80-A741-4742-9B4A-2F0FC8A1A5B0}"/>
              </a:ext>
            </a:extLst>
          </p:cNvPr>
          <p:cNvSpPr/>
          <p:nvPr/>
        </p:nvSpPr>
        <p:spPr>
          <a:xfrm rot="16395306">
            <a:off x="6290249" y="3415170"/>
            <a:ext cx="65462" cy="463518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7" grpId="0"/>
      <p:bldP spid="89" grpId="0"/>
      <p:bldP spid="91" grpId="0"/>
      <p:bldP spid="93" grpId="0"/>
      <p:bldP spid="96" grpId="0" animBg="1"/>
      <p:bldP spid="97" grpId="0" animBg="1"/>
      <p:bldP spid="98" grpId="0" animBg="1"/>
      <p:bldP spid="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19" y="1806999"/>
            <a:ext cx="5447244" cy="5447244"/>
          </a:xfrm>
          <a:prstGeom prst="rect">
            <a:avLst/>
          </a:prstGeom>
        </p:spPr>
      </p:pic>
      <p:sp>
        <p:nvSpPr>
          <p:cNvPr id="12" name="Google Shape;74;p15">
            <a:extLst>
              <a:ext uri="{FF2B5EF4-FFF2-40B4-BE49-F238E27FC236}">
                <a16:creationId xmlns:a16="http://schemas.microsoft.com/office/drawing/2014/main" id="{6BAC7698-3E39-401C-A3AC-2F551994BCD2}"/>
              </a:ext>
            </a:extLst>
          </p:cNvPr>
          <p:cNvSpPr/>
          <p:nvPr/>
        </p:nvSpPr>
        <p:spPr>
          <a:xfrm>
            <a:off x="3856208" y="1102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Google Shape;73;p15">
            <a:extLst>
              <a:ext uri="{FF2B5EF4-FFF2-40B4-BE49-F238E27FC236}">
                <a16:creationId xmlns:a16="http://schemas.microsoft.com/office/drawing/2014/main" id="{C0792DE4-D3FB-4611-870E-65D60D71A82F}"/>
              </a:ext>
            </a:extLst>
          </p:cNvPr>
          <p:cNvSpPr/>
          <p:nvPr/>
        </p:nvSpPr>
        <p:spPr>
          <a:xfrm>
            <a:off x="1126944" y="106103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>
            <a:extLst>
              <a:ext uri="{FF2B5EF4-FFF2-40B4-BE49-F238E27FC236}">
                <a16:creationId xmlns:a16="http://schemas.microsoft.com/office/drawing/2014/main" id="{A22A9470-877D-4EEB-9F30-5DB59EF75793}"/>
              </a:ext>
            </a:extLst>
          </p:cNvPr>
          <p:cNvSpPr/>
          <p:nvPr/>
        </p:nvSpPr>
        <p:spPr>
          <a:xfrm>
            <a:off x="1088977" y="4805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>
            <a:extLst>
              <a:ext uri="{FF2B5EF4-FFF2-40B4-BE49-F238E27FC236}">
                <a16:creationId xmlns:a16="http://schemas.microsoft.com/office/drawing/2014/main" id="{534F3B24-B59E-4BC3-A3B1-10B4B54B0D64}"/>
              </a:ext>
            </a:extLst>
          </p:cNvPr>
          <p:cNvSpPr/>
          <p:nvPr/>
        </p:nvSpPr>
        <p:spPr>
          <a:xfrm>
            <a:off x="7910547" y="163094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Google Shape;73;p15">
            <a:extLst>
              <a:ext uri="{FF2B5EF4-FFF2-40B4-BE49-F238E27FC236}">
                <a16:creationId xmlns:a16="http://schemas.microsoft.com/office/drawing/2014/main" id="{741A2C8C-5BA5-4C4E-A411-DD538A26C741}"/>
              </a:ext>
            </a:extLst>
          </p:cNvPr>
          <p:cNvSpPr/>
          <p:nvPr/>
        </p:nvSpPr>
        <p:spPr>
          <a:xfrm>
            <a:off x="10598702" y="125150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>
            <a:extLst>
              <a:ext uri="{FF2B5EF4-FFF2-40B4-BE49-F238E27FC236}">
                <a16:creationId xmlns:a16="http://schemas.microsoft.com/office/drawing/2014/main" id="{2DBFCD2D-338A-4863-B50C-C4DD3BD8F531}"/>
              </a:ext>
            </a:extLst>
          </p:cNvPr>
          <p:cNvSpPr/>
          <p:nvPr/>
        </p:nvSpPr>
        <p:spPr>
          <a:xfrm>
            <a:off x="10560735" y="67098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F2A5664-C5F3-4D3D-97B1-398F5B3B0965}"/>
              </a:ext>
            </a:extLst>
          </p:cNvPr>
          <p:cNvSpPr/>
          <p:nvPr/>
        </p:nvSpPr>
        <p:spPr>
          <a:xfrm>
            <a:off x="1324351" y="1732319"/>
            <a:ext cx="8763000" cy="3323987"/>
          </a:xfrm>
          <a:prstGeom prst="rect">
            <a:avLst/>
          </a:prstGeom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hay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2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6609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9" y="1857090"/>
            <a:ext cx="5391437" cy="579506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297F4E2-3E31-411E-B1B6-2E584A4C0D95}"/>
              </a:ext>
            </a:extLst>
          </p:cNvPr>
          <p:cNvSpPr txBox="1">
            <a:spLocks/>
          </p:cNvSpPr>
          <p:nvPr/>
        </p:nvSpPr>
        <p:spPr>
          <a:xfrm>
            <a:off x="5076739" y="403204"/>
            <a:ext cx="1262962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Tittle text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B02AFF3-722E-45DA-B9D2-55E8CB573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971" y="441432"/>
            <a:ext cx="6521157" cy="6858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21" name="Text Box 57">
            <a:extLst>
              <a:ext uri="{FF2B5EF4-FFF2-40B4-BE49-F238E27FC236}">
                <a16:creationId xmlns:a16="http://schemas.microsoft.com/office/drawing/2014/main" id="{AA9487FA-6DAF-42F4-BC96-6D2EF72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048" y="1599119"/>
            <a:ext cx="84496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7D103C-B55B-46B4-9B2F-51144EB9F4E4}"/>
              </a:ext>
            </a:extLst>
          </p:cNvPr>
          <p:cNvSpPr/>
          <p:nvPr/>
        </p:nvSpPr>
        <p:spPr>
          <a:xfrm>
            <a:off x="938733" y="2934308"/>
            <a:ext cx="61605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</a:p>
        </p:txBody>
      </p:sp>
    </p:spTree>
    <p:extLst>
      <p:ext uri="{BB962C8B-B14F-4D97-AF65-F5344CB8AC3E}">
        <p14:creationId xmlns:p14="http://schemas.microsoft.com/office/powerpoint/2010/main" val="21214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468FA34-1F5C-47CC-89CC-AE6157BD40FE}"/>
              </a:ext>
            </a:extLst>
          </p:cNvPr>
          <p:cNvSpPr txBox="1"/>
          <p:nvPr/>
        </p:nvSpPr>
        <p:spPr>
          <a:xfrm>
            <a:off x="5714434" y="1438972"/>
            <a:ext cx="4927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LUYỆN</a:t>
            </a:r>
          </a:p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TẬP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03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C92E5-A5C2-43DC-81F9-7BE9CBC1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618A6-728B-4721-AE9A-25C5D43E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85244A6-B4F4-439D-8005-F7A64A8C5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393" y="235698"/>
            <a:ext cx="104172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35F782-B215-4A2F-8C59-06B4FE5A042C}"/>
              </a:ext>
            </a:extLst>
          </p:cNvPr>
          <p:cNvSpPr/>
          <p:nvPr/>
        </p:nvSpPr>
        <p:spPr>
          <a:xfrm>
            <a:off x="1531584" y="4101549"/>
            <a:ext cx="7855039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231 ; 1872 ; 92 313</a:t>
            </a: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0AB0848C-B1EF-4A0E-A2CC-5CA56B3CD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26" y="1977102"/>
            <a:ext cx="52491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just">
              <a:tabLst>
                <a:tab pos="457200" algn="l"/>
              </a:tabLst>
              <a:defRPr sz="24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en-US" sz="3200" dirty="0"/>
              <a:t>231 </a:t>
            </a:r>
            <a:r>
              <a:rPr lang="en-US" altLang="en-US" sz="3200" b="0" dirty="0"/>
              <a:t>= 2 + 3 + 1 = 6</a:t>
            </a:r>
          </a:p>
          <a:p>
            <a:r>
              <a:rPr lang="en-US" altLang="en-US" sz="3200" dirty="0"/>
              <a:t>109 </a:t>
            </a:r>
            <a:r>
              <a:rPr lang="en-US" altLang="en-US" sz="3200" b="0" dirty="0"/>
              <a:t>= 1 + 0 + 9 = 10</a:t>
            </a:r>
          </a:p>
          <a:p>
            <a:r>
              <a:rPr lang="en-US" altLang="en-US" sz="3200" dirty="0"/>
              <a:t>1872 </a:t>
            </a:r>
            <a:r>
              <a:rPr lang="en-US" altLang="en-US" sz="3200" b="0" dirty="0"/>
              <a:t>= 1 + 8 + 7 + 2 = 18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6F292-D26D-42FE-9C6D-9B4893616B16}"/>
              </a:ext>
            </a:extLst>
          </p:cNvPr>
          <p:cNvSpPr/>
          <p:nvPr/>
        </p:nvSpPr>
        <p:spPr>
          <a:xfrm>
            <a:off x="5674809" y="1998056"/>
            <a:ext cx="5871582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8225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= 8 + 2 + 2 + 5 = 17 </a:t>
            </a:r>
          </a:p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92313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= 9 + 2 + 3 + 1 + 3 = 18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C1B063-9E4F-411D-977C-5530369182D0}"/>
              </a:ext>
            </a:extLst>
          </p:cNvPr>
          <p:cNvSpPr/>
          <p:nvPr/>
        </p:nvSpPr>
        <p:spPr>
          <a:xfrm>
            <a:off x="3061360" y="987053"/>
            <a:ext cx="750332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231 ; 109 ; 1872 ; 8225 ; 92 313.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39420B26-8C94-4AFC-8CF0-AFEF98F596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273" y="2979739"/>
            <a:ext cx="4130437" cy="413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3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EC95F-8A19-4C48-AB20-D85178B3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0FC456-9EF7-4489-AF22-12FECD78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C118120-9518-4EB7-8EC5-59CBA2003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645" y="242098"/>
            <a:ext cx="103591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2: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? </a:t>
            </a:r>
          </a:p>
        </p:txBody>
      </p:sp>
      <p:sp>
        <p:nvSpPr>
          <p:cNvPr id="7" name="5-Point Star 300">
            <a:hlinkClick r:id="" action="ppaction://noaction"/>
            <a:extLst>
              <a:ext uri="{FF2B5EF4-FFF2-40B4-BE49-F238E27FC236}">
                <a16:creationId xmlns:a16="http://schemas.microsoft.com/office/drawing/2014/main" id="{D5DAD5C5-3A91-4696-A151-57698D0E3814}"/>
              </a:ext>
            </a:extLst>
          </p:cNvPr>
          <p:cNvSpPr/>
          <p:nvPr/>
        </p:nvSpPr>
        <p:spPr>
          <a:xfrm>
            <a:off x="9630713" y="5090549"/>
            <a:ext cx="674948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3A3553-A02C-4877-A3C3-9153DAA7BB2A}"/>
              </a:ext>
            </a:extLst>
          </p:cNvPr>
          <p:cNvSpPr/>
          <p:nvPr/>
        </p:nvSpPr>
        <p:spPr>
          <a:xfrm>
            <a:off x="838200" y="3969941"/>
            <a:ext cx="1048722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502 ; 6823 ; 55553; 641311 </a:t>
            </a: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660CCDFF-52A3-44FB-BC9D-E67AE3A3B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003451"/>
            <a:ext cx="49567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just">
              <a:tabLst>
                <a:tab pos="457200" algn="l"/>
              </a:tabLst>
              <a:defRPr sz="24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en-US" sz="3200" dirty="0"/>
              <a:t>96 </a:t>
            </a:r>
            <a:r>
              <a:rPr lang="en-US" altLang="en-US" sz="3200" b="0" dirty="0"/>
              <a:t>= 9 + 6 = 15</a:t>
            </a:r>
          </a:p>
          <a:p>
            <a:r>
              <a:rPr lang="en-US" altLang="en-US" sz="3200" dirty="0"/>
              <a:t>502 </a:t>
            </a:r>
            <a:r>
              <a:rPr lang="en-US" altLang="en-US" sz="3200" b="0" dirty="0"/>
              <a:t>= 5 + 0 + 2 = 7</a:t>
            </a:r>
          </a:p>
          <a:p>
            <a:r>
              <a:rPr lang="en-US" altLang="en-US" sz="3200" dirty="0"/>
              <a:t>6823 </a:t>
            </a:r>
            <a:r>
              <a:rPr lang="en-US" altLang="en-US" sz="3200" b="0" dirty="0"/>
              <a:t>= 6 + 8 + 2 + 3 = 19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CAA647-8CAA-41FF-9FA0-FA212715D386}"/>
              </a:ext>
            </a:extLst>
          </p:cNvPr>
          <p:cNvSpPr/>
          <p:nvPr/>
        </p:nvSpPr>
        <p:spPr>
          <a:xfrm>
            <a:off x="5794942" y="2258403"/>
            <a:ext cx="621078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55553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= 5 + 5 + 5 + 5 + 3 = 23 </a:t>
            </a:r>
          </a:p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641311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= 6 + 4 + 1 + 3 + 1 + 1 = 16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46D4AF-0A6F-4A08-AA40-70AF6E0530F3}"/>
              </a:ext>
            </a:extLst>
          </p:cNvPr>
          <p:cNvSpPr/>
          <p:nvPr/>
        </p:nvSpPr>
        <p:spPr>
          <a:xfrm>
            <a:off x="3194824" y="1136740"/>
            <a:ext cx="643588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96 ; 502 ; 6823 ; 55553 ; 641311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55">
            <a:extLst>
              <a:ext uri="{FF2B5EF4-FFF2-40B4-BE49-F238E27FC236}">
                <a16:creationId xmlns:a16="http://schemas.microsoft.com/office/drawing/2014/main" id="{D0DDE44E-266A-48E9-A18A-082652D87E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310" y="4138863"/>
            <a:ext cx="3415301" cy="341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2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4083383" y="2347561"/>
            <a:ext cx="81086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rruba KT" panose="02040603050506020204" pitchFamily="18" charset="0"/>
                <a:ea typeface="方正卡通简体" panose="03000509000000000000" pitchFamily="65" charset="-122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7" name="TextBox 3">
            <a:hlinkClick r:id="rId5"/>
            <a:extLst>
              <a:ext uri="{FF2B5EF4-FFF2-40B4-BE49-F238E27FC236}">
                <a16:creationId xmlns:a16="http://schemas.microsoft.com/office/drawing/2014/main" id="{8EB00E63-C81B-4E17-A618-C3ADAF07CDB1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37243EB8-2DF3-4A64-B852-C1242C632745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987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EC95F-8A19-4C48-AB20-D85178B3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0FC456-9EF7-4489-AF22-12FECD78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20</a:t>
            </a:fld>
            <a:endParaRPr lang="en-US"/>
          </a:p>
        </p:txBody>
      </p:sp>
      <p:sp>
        <p:nvSpPr>
          <p:cNvPr id="7" name="5-Point Star 300">
            <a:hlinkClick r:id="" action="ppaction://noaction"/>
            <a:extLst>
              <a:ext uri="{FF2B5EF4-FFF2-40B4-BE49-F238E27FC236}">
                <a16:creationId xmlns:a16="http://schemas.microsoft.com/office/drawing/2014/main" id="{D5DAD5C5-3A91-4696-A151-57698D0E3814}"/>
              </a:ext>
            </a:extLst>
          </p:cNvPr>
          <p:cNvSpPr/>
          <p:nvPr/>
        </p:nvSpPr>
        <p:spPr>
          <a:xfrm>
            <a:off x="9630713" y="5090549"/>
            <a:ext cx="674948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55">
            <a:extLst>
              <a:ext uri="{FF2B5EF4-FFF2-40B4-BE49-F238E27FC236}">
                <a16:creationId xmlns:a16="http://schemas.microsoft.com/office/drawing/2014/main" id="{D0DDE44E-266A-48E9-A18A-082652D87E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080" y="4078785"/>
            <a:ext cx="3415301" cy="3415301"/>
          </a:xfrm>
          <a:prstGeom prst="rect">
            <a:avLst/>
          </a:prstGeom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174350" y="670682"/>
            <a:ext cx="1058222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466958" y="2559003"/>
            <a:ext cx="853178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306 ; 915 ; 300 ;…</a:t>
            </a: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0" y="3307032"/>
            <a:ext cx="1039019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Theo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01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EC95F-8A19-4C48-AB20-D85178B3C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0FC456-9EF7-4489-AF22-12FECD78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C118120-9518-4EB7-8EC5-59CBA2003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883404"/>
            <a:ext cx="1035918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4: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Tìm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thích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hợp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vào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ô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trống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để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3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nhưng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chia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 9</a:t>
            </a:r>
          </a:p>
        </p:txBody>
      </p:sp>
      <p:sp>
        <p:nvSpPr>
          <p:cNvPr id="7" name="5-Point Star 300">
            <a:hlinkClick r:id="" action="ppaction://noaction"/>
            <a:extLst>
              <a:ext uri="{FF2B5EF4-FFF2-40B4-BE49-F238E27FC236}">
                <a16:creationId xmlns:a16="http://schemas.microsoft.com/office/drawing/2014/main" id="{D5DAD5C5-3A91-4696-A151-57698D0E3814}"/>
              </a:ext>
            </a:extLst>
          </p:cNvPr>
          <p:cNvSpPr/>
          <p:nvPr/>
        </p:nvSpPr>
        <p:spPr>
          <a:xfrm>
            <a:off x="9630713" y="5090549"/>
            <a:ext cx="674948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55">
            <a:extLst>
              <a:ext uri="{FF2B5EF4-FFF2-40B4-BE49-F238E27FC236}">
                <a16:creationId xmlns:a16="http://schemas.microsoft.com/office/drawing/2014/main" id="{D0DDE44E-266A-48E9-A18A-082652D87E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7310" y="4138863"/>
            <a:ext cx="3415301" cy="3415301"/>
          </a:xfrm>
          <a:prstGeom prst="rect">
            <a:avLst/>
          </a:prstGeom>
        </p:spPr>
      </p:pic>
      <p:sp>
        <p:nvSpPr>
          <p:cNvPr id="13" name="Oval 57"/>
          <p:cNvSpPr>
            <a:spLocks noChangeArrowheads="1"/>
          </p:cNvSpPr>
          <p:nvPr/>
        </p:nvSpPr>
        <p:spPr bwMode="auto">
          <a:xfrm>
            <a:off x="7315200" y="4232275"/>
            <a:ext cx="1219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41"/>
          <p:cNvSpPr>
            <a:spLocks noChangeArrowheads="1"/>
          </p:cNvSpPr>
          <p:nvPr/>
        </p:nvSpPr>
        <p:spPr bwMode="auto">
          <a:xfrm>
            <a:off x="4419600" y="4648200"/>
            <a:ext cx="1219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40"/>
          <p:cNvSpPr>
            <a:spLocks noChangeArrowheads="1"/>
          </p:cNvSpPr>
          <p:nvPr/>
        </p:nvSpPr>
        <p:spPr bwMode="auto">
          <a:xfrm>
            <a:off x="4398963" y="5146675"/>
            <a:ext cx="1219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1981200" y="3733800"/>
            <a:ext cx="9144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30"/>
          <p:cNvSpPr>
            <a:spLocks noChangeArrowheads="1"/>
          </p:cNvSpPr>
          <p:nvPr/>
        </p:nvSpPr>
        <p:spPr bwMode="auto">
          <a:xfrm>
            <a:off x="1939925" y="4724400"/>
            <a:ext cx="9144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1355725" y="2430463"/>
            <a:ext cx="854075" cy="519112"/>
            <a:chOff x="854" y="1531"/>
            <a:chExt cx="538" cy="327"/>
          </a:xfrm>
        </p:grpSpPr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854" y="1531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</a:t>
              </a: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1152" y="1584"/>
              <a:ext cx="240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3700463" y="2397125"/>
            <a:ext cx="854075" cy="519113"/>
            <a:chOff x="854" y="1531"/>
            <a:chExt cx="538" cy="327"/>
          </a:xfrm>
        </p:grpSpPr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854" y="1531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79</a:t>
              </a:r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1152" y="1584"/>
              <a:ext cx="240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16"/>
          <p:cNvGrpSpPr>
            <a:grpSpLocks/>
          </p:cNvGrpSpPr>
          <p:nvPr/>
        </p:nvGrpSpPr>
        <p:grpSpPr bwMode="auto">
          <a:xfrm>
            <a:off x="5678488" y="2362200"/>
            <a:ext cx="1276350" cy="519113"/>
            <a:chOff x="3577" y="1488"/>
            <a:chExt cx="804" cy="327"/>
          </a:xfrm>
        </p:grpSpPr>
        <p:sp>
          <p:nvSpPr>
            <p:cNvPr id="27" name="Text Box 13"/>
            <p:cNvSpPr txBox="1">
              <a:spLocks noChangeArrowheads="1"/>
            </p:cNvSpPr>
            <p:nvPr/>
          </p:nvSpPr>
          <p:spPr bwMode="auto">
            <a:xfrm>
              <a:off x="3577" y="1488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3802" y="1541"/>
              <a:ext cx="240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4041" y="1488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2652713" y="3103563"/>
            <a:ext cx="28055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800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sz="2800" dirty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20"/>
          <p:cNvGrpSpPr>
            <a:grpSpLocks/>
          </p:cNvGrpSpPr>
          <p:nvPr/>
        </p:nvGrpSpPr>
        <p:grpSpPr bwMode="auto">
          <a:xfrm>
            <a:off x="838200" y="3657600"/>
            <a:ext cx="854075" cy="519113"/>
            <a:chOff x="854" y="1531"/>
            <a:chExt cx="538" cy="327"/>
          </a:xfrm>
        </p:grpSpPr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854" y="1531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</a:t>
              </a:r>
            </a:p>
          </p:txBody>
        </p: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1152" y="1584"/>
              <a:ext cx="240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981200" y="3673475"/>
            <a:ext cx="89159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lphaUcPeriod"/>
            </a:pPr>
            <a:r>
              <a:rPr lang="en-US" altLang="en-US" sz="32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>
              <a:buFontTx/>
              <a:buAutoNum type="alphaUcPeriod"/>
            </a:pPr>
            <a:r>
              <a:rPr lang="en-US" altLang="en-US" sz="32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>
              <a:buFontTx/>
              <a:buAutoNum type="alphaUcPeriod"/>
            </a:pPr>
            <a:r>
              <a:rPr lang="en-US" altLang="en-US" sz="32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>
              <a:buFontTx/>
              <a:buAutoNum type="alphaUcPeriod"/>
            </a:pPr>
            <a:r>
              <a:rPr lang="en-US" altLang="en-US" sz="32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grpSp>
        <p:nvGrpSpPr>
          <p:cNvPr id="35" name="Group 27"/>
          <p:cNvGrpSpPr>
            <a:grpSpLocks/>
          </p:cNvGrpSpPr>
          <p:nvPr/>
        </p:nvGrpSpPr>
        <p:grpSpPr bwMode="auto">
          <a:xfrm>
            <a:off x="3513138" y="3671888"/>
            <a:ext cx="854075" cy="519112"/>
            <a:chOff x="854" y="1531"/>
            <a:chExt cx="538" cy="327"/>
          </a:xfrm>
        </p:grpSpPr>
        <p:sp>
          <p:nvSpPr>
            <p:cNvPr id="36" name="Text Box 28"/>
            <p:cNvSpPr txBox="1">
              <a:spLocks noChangeArrowheads="1"/>
            </p:cNvSpPr>
            <p:nvPr/>
          </p:nvSpPr>
          <p:spPr bwMode="auto">
            <a:xfrm>
              <a:off x="854" y="1531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79</a:t>
              </a:r>
            </a:p>
          </p:txBody>
        </p:sp>
        <p:sp>
          <p:nvSpPr>
            <p:cNvPr id="37" name="Rectangle 29"/>
            <p:cNvSpPr>
              <a:spLocks noChangeArrowheads="1"/>
            </p:cNvSpPr>
            <p:nvPr/>
          </p:nvSpPr>
          <p:spPr bwMode="auto">
            <a:xfrm>
              <a:off x="1152" y="1584"/>
              <a:ext cx="240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4606925" y="3678238"/>
            <a:ext cx="89159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lphaUcPeriod"/>
            </a:pPr>
            <a:r>
              <a:rPr lang="en-US" altLang="en-US" sz="32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>
              <a:buFontTx/>
              <a:buAutoNum type="alphaUcPeriod"/>
            </a:pPr>
            <a:r>
              <a:rPr lang="en-US" altLang="en-US" sz="32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>
              <a:buFontTx/>
              <a:buAutoNum type="alphaUcPeriod"/>
            </a:pPr>
            <a:r>
              <a:rPr lang="en-US" altLang="en-US" sz="32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>
              <a:buFontTx/>
              <a:buAutoNum type="alphaUcPeriod"/>
            </a:pPr>
            <a:r>
              <a:rPr lang="en-US" altLang="en-US" sz="32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grpSp>
        <p:nvGrpSpPr>
          <p:cNvPr id="39" name="Group 35"/>
          <p:cNvGrpSpPr>
            <a:grpSpLocks/>
          </p:cNvGrpSpPr>
          <p:nvPr/>
        </p:nvGrpSpPr>
        <p:grpSpPr bwMode="auto">
          <a:xfrm>
            <a:off x="838200" y="4343400"/>
            <a:ext cx="854075" cy="519113"/>
            <a:chOff x="854" y="1531"/>
            <a:chExt cx="538" cy="327"/>
          </a:xfrm>
        </p:grpSpPr>
        <p:sp>
          <p:nvSpPr>
            <p:cNvPr id="40" name="Text Box 36"/>
            <p:cNvSpPr txBox="1">
              <a:spLocks noChangeArrowheads="1"/>
            </p:cNvSpPr>
            <p:nvPr/>
          </p:nvSpPr>
          <p:spPr bwMode="auto">
            <a:xfrm>
              <a:off x="854" y="1531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</a:t>
              </a:r>
            </a:p>
          </p:txBody>
        </p:sp>
        <p:sp>
          <p:nvSpPr>
            <p:cNvPr id="41" name="Rectangle 37"/>
            <p:cNvSpPr>
              <a:spLocks noChangeArrowheads="1"/>
            </p:cNvSpPr>
            <p:nvPr/>
          </p:nvSpPr>
          <p:spPr bwMode="auto">
            <a:xfrm>
              <a:off x="1152" y="1584"/>
              <a:ext cx="240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1274763" y="365760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1309688" y="434340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44" name="Group 42"/>
          <p:cNvGrpSpPr>
            <a:grpSpLocks/>
          </p:cNvGrpSpPr>
          <p:nvPr/>
        </p:nvGrpSpPr>
        <p:grpSpPr bwMode="auto">
          <a:xfrm>
            <a:off x="3505200" y="4343400"/>
            <a:ext cx="854075" cy="519113"/>
            <a:chOff x="854" y="1531"/>
            <a:chExt cx="538" cy="327"/>
          </a:xfrm>
        </p:grpSpPr>
        <p:sp>
          <p:nvSpPr>
            <p:cNvPr id="45" name="Text Box 43"/>
            <p:cNvSpPr txBox="1">
              <a:spLocks noChangeArrowheads="1"/>
            </p:cNvSpPr>
            <p:nvPr/>
          </p:nvSpPr>
          <p:spPr bwMode="auto">
            <a:xfrm>
              <a:off x="854" y="1531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79</a:t>
              </a:r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1152" y="1584"/>
              <a:ext cx="240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3981450" y="4362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4000500" y="36766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49" name="Group 47"/>
          <p:cNvGrpSpPr>
            <a:grpSpLocks/>
          </p:cNvGrpSpPr>
          <p:nvPr/>
        </p:nvGrpSpPr>
        <p:grpSpPr bwMode="auto">
          <a:xfrm>
            <a:off x="6172200" y="3657600"/>
            <a:ext cx="1276350" cy="519113"/>
            <a:chOff x="3577" y="1488"/>
            <a:chExt cx="804" cy="327"/>
          </a:xfrm>
        </p:grpSpPr>
        <p:sp>
          <p:nvSpPr>
            <p:cNvPr id="50" name="Text Box 48"/>
            <p:cNvSpPr txBox="1">
              <a:spLocks noChangeArrowheads="1"/>
            </p:cNvSpPr>
            <p:nvPr/>
          </p:nvSpPr>
          <p:spPr bwMode="auto">
            <a:xfrm>
              <a:off x="3577" y="1488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3802" y="1541"/>
              <a:ext cx="240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 Box 50"/>
            <p:cNvSpPr txBox="1">
              <a:spLocks noChangeArrowheads="1"/>
            </p:cNvSpPr>
            <p:nvPr/>
          </p:nvSpPr>
          <p:spPr bwMode="auto">
            <a:xfrm>
              <a:off x="4041" y="1488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sp>
        <p:nvSpPr>
          <p:cNvPr id="53" name="Oval 51"/>
          <p:cNvSpPr>
            <a:spLocks noChangeArrowheads="1"/>
          </p:cNvSpPr>
          <p:nvPr/>
        </p:nvSpPr>
        <p:spPr bwMode="auto">
          <a:xfrm>
            <a:off x="7356475" y="4703763"/>
            <a:ext cx="1219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52"/>
          <p:cNvSpPr txBox="1">
            <a:spLocks noChangeArrowheads="1"/>
          </p:cNvSpPr>
          <p:nvPr/>
        </p:nvSpPr>
        <p:spPr bwMode="auto">
          <a:xfrm>
            <a:off x="7543800" y="3733800"/>
            <a:ext cx="89159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lphaUcPeriod"/>
            </a:pPr>
            <a:r>
              <a:rPr lang="en-US" altLang="en-US" sz="32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pPr>
              <a:buFontTx/>
              <a:buAutoNum type="alphaUcPeriod"/>
            </a:pPr>
            <a:r>
              <a:rPr lang="en-US" altLang="en-US" sz="32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>
              <a:buFontTx/>
              <a:buAutoNum type="alphaUcPeriod"/>
            </a:pPr>
            <a:r>
              <a:rPr lang="en-US" altLang="en-US" sz="32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>
              <a:buFontTx/>
              <a:buAutoNum type="alphaUcPeriod"/>
            </a:pPr>
            <a:r>
              <a:rPr lang="en-US" altLang="en-US" sz="32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grpSp>
        <p:nvGrpSpPr>
          <p:cNvPr id="55" name="Group 53"/>
          <p:cNvGrpSpPr>
            <a:grpSpLocks/>
          </p:cNvGrpSpPr>
          <p:nvPr/>
        </p:nvGrpSpPr>
        <p:grpSpPr bwMode="auto">
          <a:xfrm>
            <a:off x="6157913" y="4302125"/>
            <a:ext cx="1276350" cy="519113"/>
            <a:chOff x="3577" y="1488"/>
            <a:chExt cx="804" cy="327"/>
          </a:xfrm>
        </p:grpSpPr>
        <p:sp>
          <p:nvSpPr>
            <p:cNvPr id="56" name="Text Box 54"/>
            <p:cNvSpPr txBox="1">
              <a:spLocks noChangeArrowheads="1"/>
            </p:cNvSpPr>
            <p:nvPr/>
          </p:nvSpPr>
          <p:spPr bwMode="auto">
            <a:xfrm>
              <a:off x="3577" y="1488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3802" y="1541"/>
              <a:ext cx="240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 Box 56"/>
            <p:cNvSpPr txBox="1">
              <a:spLocks noChangeArrowheads="1"/>
            </p:cNvSpPr>
            <p:nvPr/>
          </p:nvSpPr>
          <p:spPr bwMode="auto">
            <a:xfrm>
              <a:off x="4041" y="1488"/>
              <a:ext cx="3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sp>
        <p:nvSpPr>
          <p:cNvPr id="59" name="Text Box 59"/>
          <p:cNvSpPr txBox="1">
            <a:spLocks noChangeArrowheads="1"/>
          </p:cNvSpPr>
          <p:nvPr/>
        </p:nvSpPr>
        <p:spPr bwMode="auto">
          <a:xfrm>
            <a:off x="6553200" y="365760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6538913" y="42957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2841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4" grpId="1"/>
      <p:bldP spid="38" grpId="0"/>
      <p:bldP spid="38" grpId="1"/>
      <p:bldP spid="42" grpId="0"/>
      <p:bldP spid="43" grpId="0"/>
      <p:bldP spid="47" grpId="0"/>
      <p:bldP spid="48" grpId="0"/>
      <p:bldP spid="54" grpId="0"/>
      <p:bldP spid="54" grpId="1"/>
      <p:bldP spid="59" grpId="0"/>
      <p:bldP spid="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4301269" y="1442157"/>
            <a:ext cx="71465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8000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dò</a:t>
            </a:r>
            <a:endParaRPr lang="en-US" altLang="zh-CN" sz="8000" dirty="0"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857250" indent="-857250" algn="ctr">
              <a:buFontTx/>
              <a:buChar char="-"/>
            </a:pPr>
            <a:r>
              <a:rPr lang="en-US" altLang="zh-CN" sz="4800" dirty="0" err="1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4800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4800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4800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4800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marL="857250" indent="-857250" algn="ctr">
              <a:buFontTx/>
              <a:buChar char="-"/>
            </a:pPr>
            <a:r>
              <a:rPr lang="en-US" altLang="zh-CN" sz="4800" dirty="0" err="1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Chuẩn</a:t>
            </a:r>
            <a:r>
              <a:rPr lang="en-US" altLang="zh-CN" sz="4800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4800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4800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8" name="TextBox 3">
            <a:hlinkClick r:id="rId5"/>
            <a:extLst>
              <a:ext uri="{FF2B5EF4-FFF2-40B4-BE49-F238E27FC236}">
                <a16:creationId xmlns:a16="http://schemas.microsoft.com/office/drawing/2014/main" id="{212B00C4-FE84-44F2-8463-31BD59C1CF69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1EDC0F27-F586-4F0D-8DB2-0E5791129E54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0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4219575" y="2296699"/>
            <a:ext cx="714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Chúc</a:t>
            </a:r>
            <a:r>
              <a:rPr lang="en-US" altLang="zh-CN" sz="72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các</a:t>
            </a:r>
            <a:r>
              <a:rPr lang="en-US" altLang="zh-CN" sz="72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con </a:t>
            </a:r>
          </a:p>
          <a:p>
            <a:pPr algn="ctr"/>
            <a:r>
              <a:rPr lang="en-US" altLang="zh-CN" sz="7200" b="1" dirty="0" err="1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học</a:t>
            </a:r>
            <a:r>
              <a:rPr lang="en-US" altLang="zh-CN" sz="72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tốt</a:t>
            </a:r>
            <a:r>
              <a:rPr lang="en-US" altLang="zh-CN" sz="72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!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8" name="TextBox 3">
            <a:hlinkClick r:id="rId5"/>
            <a:extLst>
              <a:ext uri="{FF2B5EF4-FFF2-40B4-BE49-F238E27FC236}">
                <a16:creationId xmlns:a16="http://schemas.microsoft.com/office/drawing/2014/main" id="{212B00C4-FE84-44F2-8463-31BD59C1CF69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1EDC0F27-F586-4F0D-8DB2-0E5791129E54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41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99114" y="1809679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13678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13677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13679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389034" y="1697300"/>
            <a:ext cx="6663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39788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39785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1996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1995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709" y="-119011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701681" y="1337648"/>
            <a:ext cx="6058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1996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1995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1980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3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533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533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33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533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3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718</Words>
  <Application>Microsoft Office PowerPoint</Application>
  <PresentationFormat>Widescreen</PresentationFormat>
  <Paragraphs>150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SVN-Paradise</vt:lpstr>
      <vt:lpstr>SVN-The Untold Story</vt:lpstr>
      <vt:lpstr>Times New Roman</vt:lpstr>
      <vt:lpstr>UTM Arruba KT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bdtx.th.bc.gv.05032@bdtx.tdmu.edu.vn</dc:creator>
  <cp:lastModifiedBy>Bui Nhat Vy</cp:lastModifiedBy>
  <cp:revision>7</cp:revision>
  <dcterms:created xsi:type="dcterms:W3CDTF">2021-12-24T14:12:18Z</dcterms:created>
  <dcterms:modified xsi:type="dcterms:W3CDTF">2022-01-04T09:08:23Z</dcterms:modified>
</cp:coreProperties>
</file>