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2.xml" ContentType="application/vnd.openxmlformats-officedocument.presentationml.tags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7" r:id="rId2"/>
    <p:sldId id="257" r:id="rId3"/>
    <p:sldId id="308" r:id="rId4"/>
    <p:sldId id="259" r:id="rId5"/>
    <p:sldId id="295" r:id="rId6"/>
    <p:sldId id="260" r:id="rId7"/>
    <p:sldId id="274" r:id="rId8"/>
    <p:sldId id="265" r:id="rId9"/>
    <p:sldId id="294" r:id="rId10"/>
  </p:sldIdLst>
  <p:sldSz cx="12192000" cy="6858000"/>
  <p:notesSz cx="6858000" cy="9144000"/>
  <p:embeddedFontLst>
    <p:embeddedFont>
      <p:font typeface="Arial Unicode MS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4C1"/>
    <a:srgbClr val="C8D85B"/>
    <a:srgbClr val="B09277"/>
    <a:srgbClr val="A5C0A4"/>
    <a:srgbClr val="F29A5B"/>
    <a:srgbClr val="244A66"/>
    <a:srgbClr val="865B3E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57" d="100"/>
          <a:sy n="57" d="100"/>
        </p:scale>
        <p:origin x="72" y="228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6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71004" y="2268193"/>
            <a:ext cx="735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– TR 105</a:t>
            </a:r>
            <a:endParaRPr lang="zh-CN" altLang="en-US" sz="6000" b="1" dirty="0">
              <a:solidFill>
                <a:srgbClr val="865B3E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388741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24162" y="1288179"/>
            <a:ext cx="1200329" cy="3633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600" b="1" dirty="0">
                <a:solidFill>
                  <a:srgbClr val="865B3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MỤC TIÊU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0FC50AE-BA81-4C5B-BB8B-329B616C55D1}"/>
              </a:ext>
            </a:extLst>
          </p:cNvPr>
          <p:cNvSpPr txBox="1"/>
          <p:nvPr/>
        </p:nvSpPr>
        <p:spPr>
          <a:xfrm>
            <a:off x="3975030" y="1437864"/>
            <a:ext cx="79669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Học sinh trừ nhẩm các số tròn nghìn, tròn trăm các số đến 4 chữ số. Củng cố về phép trừ các số đến 4 chữ số và giải bài toán bằng hai phép tính.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Rèn cho học sinh kĩ năng trừ nhẩm các số tròn nghìn, tròn trăm các số đến 4 chữ số.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tự học, NL giải quyết vấn đề và sáng tạo, NL tư duy - lập luận logic.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0">
        <p15:prstTrans prst="airplane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850198" y="2868755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Calibri" panose="020F0502020204030204" pitchFamily="34" charset="0"/>
              </a:rPr>
              <a:t>THỰC HÀNH</a:t>
            </a:r>
            <a:endParaRPr lang="zh-CN" altLang="en-US" sz="4400" dirty="0">
              <a:solidFill>
                <a:srgbClr val="865B3E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0">
        <p:blinds dir="vert"/>
      </p:transition>
    </mc:Choice>
    <mc:Fallback xmlns="">
      <p:transition spd="slow" advTm="37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EC4BEDC-E6B3-4403-912E-C76584364AA2}"/>
              </a:ext>
            </a:extLst>
          </p:cNvPr>
          <p:cNvSpPr txBox="1"/>
          <p:nvPr/>
        </p:nvSpPr>
        <p:spPr>
          <a:xfrm>
            <a:off x="914172" y="193372"/>
            <a:ext cx="313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0C6F0FA-00DD-41FF-BB6E-F4B12919EFD7}"/>
              </a:ext>
            </a:extLst>
          </p:cNvPr>
          <p:cNvSpPr/>
          <p:nvPr/>
        </p:nvSpPr>
        <p:spPr>
          <a:xfrm>
            <a:off x="4051496" y="587657"/>
            <a:ext cx="6063175" cy="2071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8000 – 5000 = ?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8000 – 5000 = 3000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6C3528D-B795-48C9-ACFD-6F2FC4EEB7E5}"/>
              </a:ext>
            </a:extLst>
          </p:cNvPr>
          <p:cNvSpPr txBox="1"/>
          <p:nvPr/>
        </p:nvSpPr>
        <p:spPr>
          <a:xfrm>
            <a:off x="1448972" y="3151163"/>
            <a:ext cx="248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7000 – 2000 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6000 – 4000 = 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AE0B082-7D28-4FB9-B76E-86C99B4AF697}"/>
              </a:ext>
            </a:extLst>
          </p:cNvPr>
          <p:cNvSpPr txBox="1"/>
          <p:nvPr/>
        </p:nvSpPr>
        <p:spPr>
          <a:xfrm>
            <a:off x="7807568" y="3151162"/>
            <a:ext cx="2935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9000 – 1000    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10 000 – 8000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DACE47B-365C-44F1-8583-8D0B7FC95494}"/>
              </a:ext>
            </a:extLst>
          </p:cNvPr>
          <p:cNvSpPr txBox="1"/>
          <p:nvPr/>
        </p:nvSpPr>
        <p:spPr>
          <a:xfrm>
            <a:off x="3786556" y="3151162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5000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C12ED8E-0B61-4A44-B464-AD56FCCB0495}"/>
              </a:ext>
            </a:extLst>
          </p:cNvPr>
          <p:cNvSpPr txBox="1"/>
          <p:nvPr/>
        </p:nvSpPr>
        <p:spPr>
          <a:xfrm>
            <a:off x="3786556" y="3586011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4FA0DFCA-37A2-4E0D-A460-BFDA2410083F}"/>
              </a:ext>
            </a:extLst>
          </p:cNvPr>
          <p:cNvSpPr txBox="1"/>
          <p:nvPr/>
        </p:nvSpPr>
        <p:spPr>
          <a:xfrm>
            <a:off x="10468710" y="3167390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8000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EE644D81-6755-4068-848F-7E29AA4E8257}"/>
              </a:ext>
            </a:extLst>
          </p:cNvPr>
          <p:cNvSpPr txBox="1"/>
          <p:nvPr/>
        </p:nvSpPr>
        <p:spPr>
          <a:xfrm>
            <a:off x="10468710" y="360223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6DEE325-511C-4A40-A3FE-7BD6BC04EBA5}"/>
              </a:ext>
            </a:extLst>
          </p:cNvPr>
          <p:cNvSpPr txBox="1"/>
          <p:nvPr/>
        </p:nvSpPr>
        <p:spPr>
          <a:xfrm>
            <a:off x="914171" y="193372"/>
            <a:ext cx="536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):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79EF0F4-ABE7-4FD9-B62E-A1E3D9D6BF2A}"/>
              </a:ext>
            </a:extLst>
          </p:cNvPr>
          <p:cNvSpPr/>
          <p:nvPr/>
        </p:nvSpPr>
        <p:spPr>
          <a:xfrm>
            <a:off x="1417320" y="1029323"/>
            <a:ext cx="33059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5700 – 200 = 5500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A6E0370-B693-43EB-8B20-03254209F820}"/>
              </a:ext>
            </a:extLst>
          </p:cNvPr>
          <p:cNvSpPr txBox="1"/>
          <p:nvPr/>
        </p:nvSpPr>
        <p:spPr>
          <a:xfrm>
            <a:off x="390264" y="1029323"/>
            <a:ext cx="536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6FF10F30-11C9-4817-96B2-C0B1B56D9A82}"/>
              </a:ext>
            </a:extLst>
          </p:cNvPr>
          <p:cNvSpPr/>
          <p:nvPr/>
        </p:nvSpPr>
        <p:spPr>
          <a:xfrm>
            <a:off x="7677444" y="1029323"/>
            <a:ext cx="33059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8400 – 3000 = 5400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CACBC2E-5D73-43D3-B661-2F5D1DDF40A2}"/>
              </a:ext>
            </a:extLst>
          </p:cNvPr>
          <p:cNvSpPr txBox="1"/>
          <p:nvPr/>
        </p:nvSpPr>
        <p:spPr>
          <a:xfrm>
            <a:off x="1969477" y="2169310"/>
            <a:ext cx="2489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3600 – 600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7800 – 500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9500 – 100 =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78EB156B-125A-413E-9581-42D08173C5F7}"/>
              </a:ext>
            </a:extLst>
          </p:cNvPr>
          <p:cNvSpPr txBox="1"/>
          <p:nvPr/>
        </p:nvSpPr>
        <p:spPr>
          <a:xfrm>
            <a:off x="7863838" y="2169309"/>
            <a:ext cx="2489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6200 – 4000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4100 – 1000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5800 – 5000 =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4035597-0767-4D69-8C18-1C4BD88887A3}"/>
              </a:ext>
            </a:extLst>
          </p:cNvPr>
          <p:cNvSpPr txBox="1"/>
          <p:nvPr/>
        </p:nvSpPr>
        <p:spPr>
          <a:xfrm>
            <a:off x="4124866" y="216930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431B7A7-15FB-431E-A004-D753909D4BC7}"/>
              </a:ext>
            </a:extLst>
          </p:cNvPr>
          <p:cNvSpPr txBox="1"/>
          <p:nvPr/>
        </p:nvSpPr>
        <p:spPr>
          <a:xfrm>
            <a:off x="4124866" y="259763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7300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5430782-A439-454F-B577-B227FD84D6BD}"/>
              </a:ext>
            </a:extLst>
          </p:cNvPr>
          <p:cNvSpPr txBox="1"/>
          <p:nvPr/>
        </p:nvSpPr>
        <p:spPr>
          <a:xfrm>
            <a:off x="4124866" y="3025968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9400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F007E88-5D1D-4818-B64E-542F688B354F}"/>
              </a:ext>
            </a:extLst>
          </p:cNvPr>
          <p:cNvSpPr txBox="1"/>
          <p:nvPr/>
        </p:nvSpPr>
        <p:spPr>
          <a:xfrm>
            <a:off x="10117703" y="216930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2200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AC57CD6-5524-4BFE-9751-7ABAADBF1219}"/>
              </a:ext>
            </a:extLst>
          </p:cNvPr>
          <p:cNvSpPr txBox="1"/>
          <p:nvPr/>
        </p:nvSpPr>
        <p:spPr>
          <a:xfrm>
            <a:off x="10117703" y="2597639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3100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840CBE3-3729-4E33-BA12-2A6D82ED8603}"/>
              </a:ext>
            </a:extLst>
          </p:cNvPr>
          <p:cNvSpPr txBox="1"/>
          <p:nvPr/>
        </p:nvSpPr>
        <p:spPr>
          <a:xfrm>
            <a:off x="10117703" y="3025968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"/>
    </mc:Choice>
    <mc:Fallback xmlns="">
      <p:transition spd="slow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6E7E84-6E3F-4B0A-97CD-D16A7752CC30}"/>
              </a:ext>
            </a:extLst>
          </p:cNvPr>
          <p:cNvSpPr txBox="1"/>
          <p:nvPr/>
        </p:nvSpPr>
        <p:spPr>
          <a:xfrm>
            <a:off x="963891" y="64437"/>
            <a:ext cx="377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34D9123-3EE7-4627-B15B-0FCF6641489C}"/>
              </a:ext>
            </a:extLst>
          </p:cNvPr>
          <p:cNvSpPr txBox="1"/>
          <p:nvPr/>
        </p:nvSpPr>
        <p:spPr>
          <a:xfrm>
            <a:off x="894454" y="1121661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7284 – 3528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9061 - 4503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5D41126-44E5-426D-855E-D25B4B21FBB0}"/>
              </a:ext>
            </a:extLst>
          </p:cNvPr>
          <p:cNvSpPr txBox="1"/>
          <p:nvPr/>
        </p:nvSpPr>
        <p:spPr>
          <a:xfrm>
            <a:off x="7308902" y="1121661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6473 – 5645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4492 - 833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67443F9F-A0FB-408A-9680-5483EA2FE02B}"/>
              </a:ext>
            </a:extLst>
          </p:cNvPr>
          <p:cNvGrpSpPr/>
          <p:nvPr/>
        </p:nvGrpSpPr>
        <p:grpSpPr>
          <a:xfrm>
            <a:off x="894454" y="3237064"/>
            <a:ext cx="1977728" cy="1187355"/>
            <a:chOff x="1105469" y="3794078"/>
            <a:chExt cx="1977728" cy="1187355"/>
          </a:xfrm>
        </p:grpSpPr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DBBDC090-C3FA-45CA-92FB-6F2C2AAF4770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0EFABE3C-E57D-4B5E-A89C-4EBE6CA30512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7284</a:t>
                </a: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F606384-00C8-40A8-911D-5E2F8C9E7A0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745E00A-5AAE-4CCB-844E-5F63C7E36D18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3528</a:t>
                </a:r>
              </a:p>
            </p:txBody>
          </p:sp>
        </p:grp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4734B625-BF40-4F5A-8176-0A308BA3C1CE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E11F04F-E0AD-42CF-B853-14975D88971A}"/>
              </a:ext>
            </a:extLst>
          </p:cNvPr>
          <p:cNvGrpSpPr/>
          <p:nvPr/>
        </p:nvGrpSpPr>
        <p:grpSpPr>
          <a:xfrm>
            <a:off x="3754258" y="3223416"/>
            <a:ext cx="1977728" cy="1187355"/>
            <a:chOff x="1105469" y="3794078"/>
            <a:chExt cx="1977728" cy="1187355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3AF9D0D0-035A-4A33-8CBD-4568F9F8E6B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A23DC58B-FCE2-40EA-8CF9-B2BF5836B027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9061</a:t>
                </a:r>
              </a:p>
            </p:txBody>
          </p:sp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FB263D9A-99DD-4F76-819D-80043F19B49A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54B633ED-060E-48FF-9196-289C93E50605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4503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93338BAE-5D01-4C83-9F71-D31A7ED665C6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3A41602-F073-4B60-8750-0DA3585076C2}"/>
              </a:ext>
            </a:extLst>
          </p:cNvPr>
          <p:cNvGrpSpPr/>
          <p:nvPr/>
        </p:nvGrpSpPr>
        <p:grpSpPr>
          <a:xfrm>
            <a:off x="6534216" y="3160765"/>
            <a:ext cx="1977728" cy="1187355"/>
            <a:chOff x="1105469" y="3794078"/>
            <a:chExt cx="1977728" cy="1187355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9CAB3F9E-EAD0-4113-87EF-3F4D2414EA9C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00CB9376-DDF1-40FA-9B2E-916399026F51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6473</a:t>
                </a:r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C6EBC375-455F-4EAC-88B7-E05138984E57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A51B988-F3EB-4251-B338-34B40045259B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5645</a:t>
                </a:r>
              </a:p>
            </p:txBody>
          </p:sp>
        </p:grpSp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37C2ABB5-7BB6-471D-81D9-15EE60DF2E07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D02FFA4-7693-4944-9900-D6003F954016}"/>
              </a:ext>
            </a:extLst>
          </p:cNvPr>
          <p:cNvGrpSpPr/>
          <p:nvPr/>
        </p:nvGrpSpPr>
        <p:grpSpPr>
          <a:xfrm>
            <a:off x="9394020" y="3147117"/>
            <a:ext cx="2189866" cy="1187355"/>
            <a:chOff x="1105469" y="3794078"/>
            <a:chExt cx="2189866" cy="1187355"/>
          </a:xfrm>
        </p:grpSpPr>
        <p:grpSp>
          <p:nvGrpSpPr>
            <p:cNvPr id="44" name="Nhóm 43">
              <a:extLst>
                <a:ext uri="{FF2B5EF4-FFF2-40B4-BE49-F238E27FC236}">
                  <a16:creationId xmlns:a16="http://schemas.microsoft.com/office/drawing/2014/main" id="{4786F45D-8BAD-45F2-BFD4-9C8A064C635C}"/>
                </a:ext>
              </a:extLst>
            </p:cNvPr>
            <p:cNvGrpSpPr/>
            <p:nvPr/>
          </p:nvGrpSpPr>
          <p:grpSpPr>
            <a:xfrm>
              <a:off x="1105469" y="3794078"/>
              <a:ext cx="2189866" cy="1138145"/>
              <a:chOff x="1105469" y="3794078"/>
              <a:chExt cx="2189866" cy="1138145"/>
            </a:xfrm>
          </p:grpSpPr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42850E3-247D-44C0-9613-E0A669321EBE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4492</a:t>
                </a:r>
              </a:p>
            </p:txBody>
          </p:sp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40A51EAD-1D75-4AFC-9A49-C10685258E4C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DFE0AD9E-FEEE-40A0-BB5E-591E2899287F}"/>
                  </a:ext>
                </a:extLst>
              </p:cNvPr>
              <p:cNvSpPr txBox="1"/>
              <p:nvPr/>
            </p:nvSpPr>
            <p:spPr>
              <a:xfrm>
                <a:off x="1699745" y="4409003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833</a:t>
                </a:r>
              </a:p>
            </p:txBody>
          </p:sp>
        </p:grp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3F3DC634-3197-487F-BD13-F8A8556AA91E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24">
            <a:extLst>
              <a:ext uri="{FF2B5EF4-FFF2-40B4-BE49-F238E27FC236}">
                <a16:creationId xmlns:a16="http://schemas.microsoft.com/office/drawing/2014/main" id="{C4F7CE2C-80F1-41D0-98DD-E092A60D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977" y="4587496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3756</a:t>
            </a: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76CF0490-BAF8-4126-B18B-AEBFDE55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396" y="4572573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4558</a:t>
            </a: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55E82A6D-BD47-4C9B-AE12-D66CEA64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354" y="4519008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828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EBABEA43-9B6C-44A8-B77B-1C5232AE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773" y="4504085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3659</a:t>
            </a: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00148ABE-3AF0-4C3E-9D7B-0AA99E08AE92}"/>
              </a:ext>
            </a:extLst>
          </p:cNvPr>
          <p:cNvSpPr/>
          <p:nvPr/>
        </p:nvSpPr>
        <p:spPr>
          <a:xfrm>
            <a:off x="282388" y="198475"/>
            <a:ext cx="11817578" cy="1078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506E5CF7-963E-4872-B1C4-05E19C59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0" y="198475"/>
            <a:ext cx="12442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4720kg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2000kg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1700kg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C13985-1013-4603-A1BF-F0D4E1D828BB}"/>
              </a:ext>
            </a:extLst>
          </p:cNvPr>
          <p:cNvSpPr txBox="1"/>
          <p:nvPr/>
        </p:nvSpPr>
        <p:spPr>
          <a:xfrm>
            <a:off x="1589649" y="1939947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D937BD7-A5DD-4142-A771-ECF15D786367}"/>
              </a:ext>
            </a:extLst>
          </p:cNvPr>
          <p:cNvSpPr txBox="1"/>
          <p:nvPr/>
        </p:nvSpPr>
        <p:spPr>
          <a:xfrm>
            <a:off x="282388" y="2478629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4720kg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F7F3C8B-3F6B-4EDA-85D7-506D573559E4}"/>
              </a:ext>
            </a:extLst>
          </p:cNvPr>
          <p:cNvSpPr txBox="1"/>
          <p:nvPr/>
        </p:nvSpPr>
        <p:spPr>
          <a:xfrm>
            <a:off x="282388" y="3032435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2000kg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0C9A0F3-EC77-4439-98B2-A30EBBDCBA4B}"/>
              </a:ext>
            </a:extLst>
          </p:cNvPr>
          <p:cNvSpPr txBox="1"/>
          <p:nvPr/>
        </p:nvSpPr>
        <p:spPr>
          <a:xfrm>
            <a:off x="282388" y="3525069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1700kg </a:t>
            </a:r>
            <a:r>
              <a:rPr 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E5D3749-F345-4E0A-9DF6-7CBB13A96F23}"/>
              </a:ext>
            </a:extLst>
          </p:cNvPr>
          <p:cNvSpPr txBox="1"/>
          <p:nvPr/>
        </p:nvSpPr>
        <p:spPr>
          <a:xfrm>
            <a:off x="282388" y="4017703"/>
            <a:ext cx="6372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:…kg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19757FC-0232-4007-9B60-16D10C97E245}"/>
              </a:ext>
            </a:extLst>
          </p:cNvPr>
          <p:cNvSpPr/>
          <p:nvPr/>
        </p:nvSpPr>
        <p:spPr>
          <a:xfrm>
            <a:off x="4897903" y="2201556"/>
            <a:ext cx="3165231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B2732159-B7B8-4567-9A82-C389E544B8A6}"/>
              </a:ext>
            </a:extLst>
          </p:cNvPr>
          <p:cNvSpPr/>
          <p:nvPr/>
        </p:nvSpPr>
        <p:spPr>
          <a:xfrm>
            <a:off x="8744382" y="2201556"/>
            <a:ext cx="3165231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8E56412-7DF6-4946-A6CB-1A866F31CB99}"/>
              </a:ext>
            </a:extLst>
          </p:cNvPr>
          <p:cNvSpPr txBox="1"/>
          <p:nvPr/>
        </p:nvSpPr>
        <p:spPr>
          <a:xfrm>
            <a:off x="5711483" y="1769558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EC76AD9-F90A-41AB-99E9-C6540A5FF7D0}"/>
              </a:ext>
            </a:extLst>
          </p:cNvPr>
          <p:cNvSpPr txBox="1"/>
          <p:nvPr/>
        </p:nvSpPr>
        <p:spPr>
          <a:xfrm>
            <a:off x="4878953" y="2378540"/>
            <a:ext cx="3477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0FC7851B-12EE-47F6-959A-BDDF86D92B07}"/>
              </a:ext>
            </a:extLst>
          </p:cNvPr>
          <p:cNvSpPr txBox="1"/>
          <p:nvPr/>
        </p:nvSpPr>
        <p:spPr>
          <a:xfrm>
            <a:off x="9692640" y="1769205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93148DE3-8740-45FF-B5D7-26C10E9FE023}"/>
              </a:ext>
            </a:extLst>
          </p:cNvPr>
          <p:cNvSpPr txBox="1"/>
          <p:nvPr/>
        </p:nvSpPr>
        <p:spPr>
          <a:xfrm>
            <a:off x="8746401" y="2481344"/>
            <a:ext cx="3353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500">
        <p14:doors dir="vert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10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B2DD476-67DB-4535-A833-A588232779BC}"/>
              </a:ext>
            </a:extLst>
          </p:cNvPr>
          <p:cNvSpPr/>
          <p:nvPr/>
        </p:nvSpPr>
        <p:spPr>
          <a:xfrm>
            <a:off x="196838" y="1364310"/>
            <a:ext cx="5812376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93A9DEE-EA5B-41D2-81DC-830554C30107}"/>
              </a:ext>
            </a:extLst>
          </p:cNvPr>
          <p:cNvSpPr txBox="1"/>
          <p:nvPr/>
        </p:nvSpPr>
        <p:spPr>
          <a:xfrm>
            <a:off x="1165162" y="823208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1: BÀI GIẢI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7FEC57F-8AAE-453E-BC0B-75BF43DED4CB}"/>
              </a:ext>
            </a:extLst>
          </p:cNvPr>
          <p:cNvSpPr txBox="1"/>
          <p:nvPr/>
        </p:nvSpPr>
        <p:spPr>
          <a:xfrm>
            <a:off x="102995" y="1562614"/>
            <a:ext cx="6246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 + 1700 = 3700 ( kg )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4720 – 3700 = 1020 ( kg 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1020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FDDCE255-6568-46CB-B2CE-53E82F14B37C}"/>
              </a:ext>
            </a:extLst>
          </p:cNvPr>
          <p:cNvSpPr/>
          <p:nvPr/>
        </p:nvSpPr>
        <p:spPr>
          <a:xfrm>
            <a:off x="6182788" y="1364310"/>
            <a:ext cx="5812376" cy="3031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A6F0E9B7-7CCB-48D4-A318-DF455BCD58BD}"/>
              </a:ext>
            </a:extLst>
          </p:cNvPr>
          <p:cNvSpPr txBox="1"/>
          <p:nvPr/>
        </p:nvSpPr>
        <p:spPr>
          <a:xfrm>
            <a:off x="7158167" y="823208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2: BÀI GIẢI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9B2DFD-E723-4C24-9422-E0ED538A2C67}"/>
              </a:ext>
            </a:extLst>
          </p:cNvPr>
          <p:cNvSpPr txBox="1"/>
          <p:nvPr/>
        </p:nvSpPr>
        <p:spPr>
          <a:xfrm>
            <a:off x="6096000" y="1562614"/>
            <a:ext cx="624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4720 – 2000 = 2720 ( kg )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2720 – 1700  = 1020 ( kg 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1020 kg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48837" y="2509508"/>
            <a:ext cx="4436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865B3E"/>
                </a:solidFill>
                <a:latin typeface="Calibri" panose="020F0502020204030204" pitchFamily="34" charset="0"/>
              </a:rPr>
              <a:t>THANK YOU</a:t>
            </a:r>
            <a:endParaRPr lang="zh-CN" altLang="en-US" sz="6000" b="1" dirty="0">
              <a:solidFill>
                <a:srgbClr val="865B3E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3562265" y="5986407"/>
            <a:ext cx="50674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/>
            <a:r>
              <a:rPr lang="en-US" altLang="zh-CN" sz="15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 FOR YOUR DOWNLOAD AND WATCH</a:t>
            </a: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00">
        <p:blinds dir="vert"/>
      </p:transition>
    </mc:Choice>
    <mc:Fallback xmlns="">
      <p:transition spd="slow" advTm="6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511</Words>
  <Application>Microsoft Office PowerPoint</Application>
  <PresentationFormat>Màn hình rộng</PresentationFormat>
  <Paragraphs>82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Cambria</vt:lpstr>
      <vt:lpstr>Arial Unicode MS</vt:lpstr>
      <vt:lpstr>Arial</vt:lpstr>
      <vt:lpstr>Calibri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HIEN</cp:lastModifiedBy>
  <cp:revision>469</cp:revision>
  <dcterms:created xsi:type="dcterms:W3CDTF">2016-02-25T11:28:42Z</dcterms:created>
  <dcterms:modified xsi:type="dcterms:W3CDTF">2022-02-09T03:03:34Z</dcterms:modified>
</cp:coreProperties>
</file>