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301" r:id="rId3"/>
    <p:sldId id="267" r:id="rId4"/>
    <p:sldId id="277" r:id="rId5"/>
    <p:sldId id="306" r:id="rId6"/>
    <p:sldId id="299" r:id="rId7"/>
    <p:sldId id="327" r:id="rId8"/>
    <p:sldId id="328" r:id="rId9"/>
    <p:sldId id="329" r:id="rId10"/>
    <p:sldId id="330" r:id="rId11"/>
    <p:sldId id="326" r:id="rId12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5FF"/>
    <a:srgbClr val="9FE6FF"/>
    <a:srgbClr val="33CCFF"/>
    <a:srgbClr val="33CC33"/>
    <a:srgbClr val="FFFF66"/>
    <a:srgbClr val="EAEAEA"/>
    <a:srgbClr val="FFE0B3"/>
    <a:srgbClr val="C9FFC9"/>
    <a:srgbClr val="FFDECD"/>
    <a:srgbClr val="B9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>
        <p:scale>
          <a:sx n="70" d="100"/>
          <a:sy n="70" d="100"/>
        </p:scale>
        <p:origin x="-726" y="-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9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Vẫn động</a:t>
            </a:r>
            <a:r>
              <a:rPr lang="en-US" baseline="0" smtClean="0"/>
              <a:t>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0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1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26230" r="65898" b="16599"/>
          <a:stretch/>
        </p:blipFill>
        <p:spPr bwMode="auto">
          <a:xfrm>
            <a:off x="4437089" y="381000"/>
            <a:ext cx="3087974" cy="41822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223919" y="14478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f You Are Happy - Family Sing Along - Muffin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" y="-38100"/>
            <a:ext cx="12258657" cy="6896100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84644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18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342900"/>
            <a:ext cx="7924172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ĐÁNH GIÁ</a:t>
            </a:r>
          </a:p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3 - </a:t>
            </a:r>
            <a:r>
              <a:rPr lang="en-US" sz="60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lang="en-US" sz="6000" b="1" smtClean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1520"/>
            <a:chOff x="294783" y="915918"/>
            <a:chExt cx="11483912" cy="731520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61138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 lời của chim hải âu và trả lời câu hỏi.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28124" r="18126" b="39375"/>
          <a:stretch/>
        </p:blipFill>
        <p:spPr bwMode="auto">
          <a:xfrm>
            <a:off x="1230776" y="1752600"/>
            <a:ext cx="965102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518" y="4572000"/>
            <a:ext cx="10800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Theo em, chim hải âu nói những câu trên với ai? Trong tình huống nào?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518" y="5674876"/>
            <a:ext cx="10800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Đóng vai một loài chim khác, đáp lời hải âu.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46919" y="499332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5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Thực hành luyện nói theo tình huống.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0438" y="1230852"/>
            <a:ext cx="11056461" cy="4800600"/>
            <a:chOff x="960438" y="1230852"/>
            <a:chExt cx="11056461" cy="48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2" t="34583" r="17306" b="17500"/>
            <a:stretch/>
          </p:blipFill>
          <p:spPr bwMode="auto">
            <a:xfrm>
              <a:off x="975519" y="1230852"/>
              <a:ext cx="11041380" cy="480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60438" y="1261332"/>
              <a:ext cx="43434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04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36056" y="533400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1918" y="5486400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nhím nâu và nhím trắng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4" t="44467" r="37210" b="29303"/>
          <a:stretch/>
        </p:blipFill>
        <p:spPr bwMode="auto">
          <a:xfrm>
            <a:off x="2976448" y="1828800"/>
            <a:ext cx="5931097" cy="31242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1919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Nết và Na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9" t="43851" r="30339" b="23567"/>
          <a:stretch/>
        </p:blipFill>
        <p:spPr bwMode="auto">
          <a:xfrm>
            <a:off x="3718718" y="685800"/>
            <a:ext cx="4578511" cy="361012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43237" r="44930" b="13730"/>
          <a:stretch/>
        </p:blipFill>
        <p:spPr bwMode="auto">
          <a:xfrm>
            <a:off x="3871117" y="990600"/>
            <a:ext cx="4365099" cy="37263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Hường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228630" y="18288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106</Words>
  <Application>Microsoft Office PowerPoint</Application>
  <PresentationFormat>Custom</PresentationFormat>
  <Paragraphs>30</Paragraphs>
  <Slides>11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</cp:lastModifiedBy>
  <cp:revision>229</cp:revision>
  <dcterms:created xsi:type="dcterms:W3CDTF">2020-09-01T15:19:38Z</dcterms:created>
  <dcterms:modified xsi:type="dcterms:W3CDTF">2022-01-13T17:34:48Z</dcterms:modified>
</cp:coreProperties>
</file>