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64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>
        <p:scale>
          <a:sx n="66" d="100"/>
          <a:sy n="66" d="100"/>
        </p:scale>
        <p:origin x="-109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minh </a:t>
            </a:r>
            <a:r>
              <a:rPr lang="en-US" dirty="0" err="1" smtClean="0"/>
              <a:t>họa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7009" y="2080798"/>
            <a:ext cx="81158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Toán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</a:t>
            </a:r>
          </a:p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Bài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28: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tập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chung</a:t>
            </a:r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(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tiết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 1)</a:t>
            </a:r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Ciel Cadena" panose="02000503000000020004" pitchFamily="2" charset="0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3471161"/>
            <a:ext cx="1178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23543" y="1219200"/>
            <a:ext cx="3164114" cy="1654628"/>
            <a:chOff x="5123543" y="1219200"/>
            <a:chExt cx="3164114" cy="16546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23543" y="1219200"/>
              <a:ext cx="1973943" cy="1335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486" y="2554514"/>
              <a:ext cx="1190171" cy="319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931048" y="5169319"/>
            <a:ext cx="942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10 + 30 = 40cm.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3579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29: 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566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sp>
        <p:nvSpPr>
          <p:cNvPr id="3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156331"/>
            <a:ext cx="2243662" cy="609035"/>
            <a:chOff x="238537" y="196323"/>
            <a:chExt cx="22436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11244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3" y="220583"/>
              <a:ext cx="1319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74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9" name="Group 1068"/>
          <p:cNvGrpSpPr/>
          <p:nvPr/>
        </p:nvGrpSpPr>
        <p:grpSpPr>
          <a:xfrm>
            <a:off x="2367542" y="912557"/>
            <a:ext cx="8280835" cy="2532423"/>
            <a:chOff x="1457394" y="683957"/>
            <a:chExt cx="9648756" cy="3332800"/>
          </a:xfrm>
        </p:grpSpPr>
        <p:grpSp>
          <p:nvGrpSpPr>
            <p:cNvPr id="1063" name="Group 1062"/>
            <p:cNvGrpSpPr/>
            <p:nvPr/>
          </p:nvGrpSpPr>
          <p:grpSpPr>
            <a:xfrm>
              <a:off x="2811688" y="1029355"/>
              <a:ext cx="3130402" cy="808970"/>
              <a:chOff x="3157045" y="1524000"/>
              <a:chExt cx="3130402" cy="80897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294740" y="1581150"/>
                <a:ext cx="2820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32713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145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57045" y="180975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43095" y="18097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 rot="20220000">
              <a:off x="1796188" y="2561820"/>
              <a:ext cx="3566160" cy="814268"/>
              <a:chOff x="2946027" y="3309402"/>
              <a:chExt cx="3566160" cy="81426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946027" y="3365551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375425" y="330940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3595" y="3314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68567" y="357761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2145" y="360045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6936191" y="882340"/>
              <a:ext cx="2495548" cy="766470"/>
              <a:chOff x="7924800" y="956900"/>
              <a:chExt cx="2495548" cy="766470"/>
            </a:xfrm>
          </p:grpSpPr>
          <p:sp>
            <p:nvSpPr>
              <p:cNvPr id="1062" name="Freeform 1061"/>
              <p:cNvSpPr/>
              <p:nvPr/>
            </p:nvSpPr>
            <p:spPr>
              <a:xfrm>
                <a:off x="7924800" y="956900"/>
                <a:ext cx="2495548" cy="650647"/>
              </a:xfrm>
              <a:custGeom>
                <a:avLst/>
                <a:gdLst>
                  <a:gd name="connsiteX0" fmla="*/ 0 w 2971800"/>
                  <a:gd name="connsiteY0" fmla="*/ 922290 h 928975"/>
                  <a:gd name="connsiteX1" fmla="*/ 247650 w 2971800"/>
                  <a:gd name="connsiteY1" fmla="*/ 503190 h 928975"/>
                  <a:gd name="connsiteX2" fmla="*/ 781050 w 2971800"/>
                  <a:gd name="connsiteY2" fmla="*/ 7890 h 928975"/>
                  <a:gd name="connsiteX3" fmla="*/ 2038350 w 2971800"/>
                  <a:gd name="connsiteY3" fmla="*/ 922290 h 928975"/>
                  <a:gd name="connsiteX4" fmla="*/ 2971800 w 2971800"/>
                  <a:gd name="connsiteY4" fmla="*/ 446040 h 928975"/>
                  <a:gd name="connsiteX5" fmla="*/ 2971800 w 2971800"/>
                  <a:gd name="connsiteY5" fmla="*/ 446040 h 928975"/>
                  <a:gd name="connsiteX0" fmla="*/ 0 w 2971800"/>
                  <a:gd name="connsiteY0" fmla="*/ 914782 h 1075611"/>
                  <a:gd name="connsiteX1" fmla="*/ 116300 w 2971800"/>
                  <a:gd name="connsiteY1" fmla="*/ 1041278 h 1075611"/>
                  <a:gd name="connsiteX2" fmla="*/ 781050 w 2971800"/>
                  <a:gd name="connsiteY2" fmla="*/ 382 h 1075611"/>
                  <a:gd name="connsiteX3" fmla="*/ 2038350 w 2971800"/>
                  <a:gd name="connsiteY3" fmla="*/ 914782 h 1075611"/>
                  <a:gd name="connsiteX4" fmla="*/ 2971800 w 2971800"/>
                  <a:gd name="connsiteY4" fmla="*/ 438532 h 1075611"/>
                  <a:gd name="connsiteX5" fmla="*/ 2971800 w 2971800"/>
                  <a:gd name="connsiteY5" fmla="*/ 438532 h 1075611"/>
                  <a:gd name="connsiteX0" fmla="*/ 0 w 2971800"/>
                  <a:gd name="connsiteY0" fmla="*/ 972192 h 1136300"/>
                  <a:gd name="connsiteX1" fmla="*/ 116300 w 2971800"/>
                  <a:gd name="connsiteY1" fmla="*/ 1098688 h 1136300"/>
                  <a:gd name="connsiteX2" fmla="*/ 978075 w 2971800"/>
                  <a:gd name="connsiteY2" fmla="*/ 360 h 1136300"/>
                  <a:gd name="connsiteX3" fmla="*/ 2038350 w 2971800"/>
                  <a:gd name="connsiteY3" fmla="*/ 972192 h 1136300"/>
                  <a:gd name="connsiteX4" fmla="*/ 2971800 w 2971800"/>
                  <a:gd name="connsiteY4" fmla="*/ 495942 h 1136300"/>
                  <a:gd name="connsiteX5" fmla="*/ 2971800 w 2971800"/>
                  <a:gd name="connsiteY5" fmla="*/ 495942 h 1136300"/>
                  <a:gd name="connsiteX0" fmla="*/ 0 w 3055174"/>
                  <a:gd name="connsiteY0" fmla="*/ 972192 h 1136298"/>
                  <a:gd name="connsiteX1" fmla="*/ 116300 w 3055174"/>
                  <a:gd name="connsiteY1" fmla="*/ 1098688 h 1136298"/>
                  <a:gd name="connsiteX2" fmla="*/ 978075 w 3055174"/>
                  <a:gd name="connsiteY2" fmla="*/ 360 h 1136298"/>
                  <a:gd name="connsiteX3" fmla="*/ 2038350 w 3055174"/>
                  <a:gd name="connsiteY3" fmla="*/ 972192 h 1136298"/>
                  <a:gd name="connsiteX4" fmla="*/ 2971800 w 3055174"/>
                  <a:gd name="connsiteY4" fmla="*/ 495942 h 1136298"/>
                  <a:gd name="connsiteX5" fmla="*/ 3021056 w 3055174"/>
                  <a:gd name="connsiteY5" fmla="*/ 524658 h 1136298"/>
                  <a:gd name="connsiteX0" fmla="*/ 0 w 3021056"/>
                  <a:gd name="connsiteY0" fmla="*/ 972172 h 1136280"/>
                  <a:gd name="connsiteX1" fmla="*/ 116300 w 3021056"/>
                  <a:gd name="connsiteY1" fmla="*/ 1098668 h 1136280"/>
                  <a:gd name="connsiteX2" fmla="*/ 978075 w 3021056"/>
                  <a:gd name="connsiteY2" fmla="*/ 340 h 1136280"/>
                  <a:gd name="connsiteX3" fmla="*/ 2038350 w 3021056"/>
                  <a:gd name="connsiteY3" fmla="*/ 972172 h 1136280"/>
                  <a:gd name="connsiteX4" fmla="*/ 2856869 w 3021056"/>
                  <a:gd name="connsiteY4" fmla="*/ 151336 h 1136280"/>
                  <a:gd name="connsiteX5" fmla="*/ 3021056 w 3021056"/>
                  <a:gd name="connsiteY5" fmla="*/ 524638 h 1136280"/>
                  <a:gd name="connsiteX0" fmla="*/ 0 w 3021056"/>
                  <a:gd name="connsiteY0" fmla="*/ 972172 h 1136278"/>
                  <a:gd name="connsiteX1" fmla="*/ 116300 w 3021056"/>
                  <a:gd name="connsiteY1" fmla="*/ 1098668 h 1136278"/>
                  <a:gd name="connsiteX2" fmla="*/ 978075 w 3021056"/>
                  <a:gd name="connsiteY2" fmla="*/ 340 h 1136278"/>
                  <a:gd name="connsiteX3" fmla="*/ 2038350 w 3021056"/>
                  <a:gd name="connsiteY3" fmla="*/ 972172 h 1136278"/>
                  <a:gd name="connsiteX4" fmla="*/ 2856869 w 3021056"/>
                  <a:gd name="connsiteY4" fmla="*/ 151336 h 1136278"/>
                  <a:gd name="connsiteX5" fmla="*/ 3021056 w 3021056"/>
                  <a:gd name="connsiteY5" fmla="*/ 409776 h 1136278"/>
                  <a:gd name="connsiteX0" fmla="*/ 0 w 3053894"/>
                  <a:gd name="connsiteY0" fmla="*/ 972172 h 1136280"/>
                  <a:gd name="connsiteX1" fmla="*/ 116300 w 3053894"/>
                  <a:gd name="connsiteY1" fmla="*/ 1098668 h 1136280"/>
                  <a:gd name="connsiteX2" fmla="*/ 978075 w 3053894"/>
                  <a:gd name="connsiteY2" fmla="*/ 340 h 1136280"/>
                  <a:gd name="connsiteX3" fmla="*/ 2038350 w 3053894"/>
                  <a:gd name="connsiteY3" fmla="*/ 972172 h 1136280"/>
                  <a:gd name="connsiteX4" fmla="*/ 2856869 w 3053894"/>
                  <a:gd name="connsiteY4" fmla="*/ 151336 h 1136280"/>
                  <a:gd name="connsiteX5" fmla="*/ 3053894 w 3053894"/>
                  <a:gd name="connsiteY5" fmla="*/ 7758 h 1136280"/>
                  <a:gd name="connsiteX0" fmla="*/ 0 w 2931966"/>
                  <a:gd name="connsiteY0" fmla="*/ 972172 h 1136278"/>
                  <a:gd name="connsiteX1" fmla="*/ 116300 w 2931966"/>
                  <a:gd name="connsiteY1" fmla="*/ 1098668 h 1136278"/>
                  <a:gd name="connsiteX2" fmla="*/ 978075 w 2931966"/>
                  <a:gd name="connsiteY2" fmla="*/ 340 h 1136278"/>
                  <a:gd name="connsiteX3" fmla="*/ 2038350 w 2931966"/>
                  <a:gd name="connsiteY3" fmla="*/ 972172 h 1136278"/>
                  <a:gd name="connsiteX4" fmla="*/ 2856869 w 2931966"/>
                  <a:gd name="connsiteY4" fmla="*/ 151336 h 1136278"/>
                  <a:gd name="connsiteX5" fmla="*/ 2906125 w 2931966"/>
                  <a:gd name="connsiteY5" fmla="*/ 180052 h 1136278"/>
                  <a:gd name="connsiteX0" fmla="*/ 103111 w 2854470"/>
                  <a:gd name="connsiteY0" fmla="*/ 1173182 h 1175767"/>
                  <a:gd name="connsiteX1" fmla="*/ 38804 w 2854470"/>
                  <a:gd name="connsiteY1" fmla="*/ 1098668 h 1175767"/>
                  <a:gd name="connsiteX2" fmla="*/ 900579 w 2854470"/>
                  <a:gd name="connsiteY2" fmla="*/ 340 h 1175767"/>
                  <a:gd name="connsiteX3" fmla="*/ 1960854 w 2854470"/>
                  <a:gd name="connsiteY3" fmla="*/ 972172 h 1175767"/>
                  <a:gd name="connsiteX4" fmla="*/ 2779373 w 2854470"/>
                  <a:gd name="connsiteY4" fmla="*/ 151336 h 1175767"/>
                  <a:gd name="connsiteX5" fmla="*/ 2828629 w 2854470"/>
                  <a:gd name="connsiteY5" fmla="*/ 180052 h 1175767"/>
                  <a:gd name="connsiteX0" fmla="*/ 39614 w 2873067"/>
                  <a:gd name="connsiteY0" fmla="*/ 1201897 h 1201897"/>
                  <a:gd name="connsiteX1" fmla="*/ 57401 w 2873067"/>
                  <a:gd name="connsiteY1" fmla="*/ 1098668 h 1201897"/>
                  <a:gd name="connsiteX2" fmla="*/ 919176 w 2873067"/>
                  <a:gd name="connsiteY2" fmla="*/ 340 h 1201897"/>
                  <a:gd name="connsiteX3" fmla="*/ 1979451 w 2873067"/>
                  <a:gd name="connsiteY3" fmla="*/ 972172 h 1201897"/>
                  <a:gd name="connsiteX4" fmla="*/ 2797970 w 2873067"/>
                  <a:gd name="connsiteY4" fmla="*/ 151336 h 1201897"/>
                  <a:gd name="connsiteX5" fmla="*/ 2847226 w 2873067"/>
                  <a:gd name="connsiteY5" fmla="*/ 180052 h 1201897"/>
                  <a:gd name="connsiteX0" fmla="*/ 39614 w 2880596"/>
                  <a:gd name="connsiteY0" fmla="*/ 1201897 h 1201897"/>
                  <a:gd name="connsiteX1" fmla="*/ 57401 w 2880596"/>
                  <a:gd name="connsiteY1" fmla="*/ 1098668 h 1201897"/>
                  <a:gd name="connsiteX2" fmla="*/ 919176 w 2880596"/>
                  <a:gd name="connsiteY2" fmla="*/ 340 h 1201897"/>
                  <a:gd name="connsiteX3" fmla="*/ 1979451 w 2880596"/>
                  <a:gd name="connsiteY3" fmla="*/ 972172 h 1201897"/>
                  <a:gd name="connsiteX4" fmla="*/ 2797970 w 2880596"/>
                  <a:gd name="connsiteY4" fmla="*/ 151336 h 1201897"/>
                  <a:gd name="connsiteX5" fmla="*/ 2863645 w 2880596"/>
                  <a:gd name="connsiteY5" fmla="*/ 7758 h 1201897"/>
                  <a:gd name="connsiteX0" fmla="*/ 0 w 2840982"/>
                  <a:gd name="connsiteY0" fmla="*/ 1201719 h 1201719"/>
                  <a:gd name="connsiteX1" fmla="*/ 198394 w 2840982"/>
                  <a:gd name="connsiteY1" fmla="*/ 897482 h 1201719"/>
                  <a:gd name="connsiteX2" fmla="*/ 879562 w 2840982"/>
                  <a:gd name="connsiteY2" fmla="*/ 162 h 1201719"/>
                  <a:gd name="connsiteX3" fmla="*/ 1939837 w 2840982"/>
                  <a:gd name="connsiteY3" fmla="*/ 971994 h 1201719"/>
                  <a:gd name="connsiteX4" fmla="*/ 2758356 w 2840982"/>
                  <a:gd name="connsiteY4" fmla="*/ 151158 h 1201719"/>
                  <a:gd name="connsiteX5" fmla="*/ 2824031 w 2840982"/>
                  <a:gd name="connsiteY5" fmla="*/ 7580 h 1201719"/>
                  <a:gd name="connsiteX0" fmla="*/ 134059 w 2663084"/>
                  <a:gd name="connsiteY0" fmla="*/ 770971 h 972653"/>
                  <a:gd name="connsiteX1" fmla="*/ 20496 w 2663084"/>
                  <a:gd name="connsiteY1" fmla="*/ 897467 h 972653"/>
                  <a:gd name="connsiteX2" fmla="*/ 701664 w 2663084"/>
                  <a:gd name="connsiteY2" fmla="*/ 147 h 972653"/>
                  <a:gd name="connsiteX3" fmla="*/ 1761939 w 2663084"/>
                  <a:gd name="connsiteY3" fmla="*/ 971979 h 972653"/>
                  <a:gd name="connsiteX4" fmla="*/ 2580458 w 2663084"/>
                  <a:gd name="connsiteY4" fmla="*/ 151143 h 972653"/>
                  <a:gd name="connsiteX5" fmla="*/ 2646133 w 2663084"/>
                  <a:gd name="connsiteY5" fmla="*/ 7565 h 972653"/>
                  <a:gd name="connsiteX0" fmla="*/ 134059 w 2609498"/>
                  <a:gd name="connsiteY0" fmla="*/ 770971 h 972578"/>
                  <a:gd name="connsiteX1" fmla="*/ 20496 w 2609498"/>
                  <a:gd name="connsiteY1" fmla="*/ 897467 h 972578"/>
                  <a:gd name="connsiteX2" fmla="*/ 701664 w 2609498"/>
                  <a:gd name="connsiteY2" fmla="*/ 147 h 972578"/>
                  <a:gd name="connsiteX3" fmla="*/ 1761939 w 2609498"/>
                  <a:gd name="connsiteY3" fmla="*/ 971979 h 972578"/>
                  <a:gd name="connsiteX4" fmla="*/ 2580458 w 2609498"/>
                  <a:gd name="connsiteY4" fmla="*/ 151143 h 972578"/>
                  <a:gd name="connsiteX5" fmla="*/ 2449108 w 2609498"/>
                  <a:gd name="connsiteY5" fmla="*/ 553161 h 972578"/>
                  <a:gd name="connsiteX0" fmla="*/ 134059 w 2607194"/>
                  <a:gd name="connsiteY0" fmla="*/ 770971 h 972619"/>
                  <a:gd name="connsiteX1" fmla="*/ 20496 w 2607194"/>
                  <a:gd name="connsiteY1" fmla="*/ 897467 h 972619"/>
                  <a:gd name="connsiteX2" fmla="*/ 701664 w 2607194"/>
                  <a:gd name="connsiteY2" fmla="*/ 147 h 972619"/>
                  <a:gd name="connsiteX3" fmla="*/ 1761939 w 2607194"/>
                  <a:gd name="connsiteY3" fmla="*/ 971979 h 972619"/>
                  <a:gd name="connsiteX4" fmla="*/ 2580458 w 2607194"/>
                  <a:gd name="connsiteY4" fmla="*/ 151143 h 972619"/>
                  <a:gd name="connsiteX5" fmla="*/ 2432690 w 2607194"/>
                  <a:gd name="connsiteY5" fmla="*/ 237290 h 972619"/>
                  <a:gd name="connsiteX0" fmla="*/ 134059 w 2614733"/>
                  <a:gd name="connsiteY0" fmla="*/ 770971 h 972633"/>
                  <a:gd name="connsiteX1" fmla="*/ 20496 w 2614733"/>
                  <a:gd name="connsiteY1" fmla="*/ 897467 h 972633"/>
                  <a:gd name="connsiteX2" fmla="*/ 701664 w 2614733"/>
                  <a:gd name="connsiteY2" fmla="*/ 147 h 972633"/>
                  <a:gd name="connsiteX3" fmla="*/ 1761939 w 2614733"/>
                  <a:gd name="connsiteY3" fmla="*/ 971979 h 972633"/>
                  <a:gd name="connsiteX4" fmla="*/ 2580458 w 2614733"/>
                  <a:gd name="connsiteY4" fmla="*/ 151143 h 972633"/>
                  <a:gd name="connsiteX5" fmla="*/ 2481947 w 2614733"/>
                  <a:gd name="connsiteY5" fmla="*/ 151143 h 972633"/>
                  <a:gd name="connsiteX0" fmla="*/ 134059 w 2481947"/>
                  <a:gd name="connsiteY0" fmla="*/ 770971 h 982598"/>
                  <a:gd name="connsiteX1" fmla="*/ 20496 w 2481947"/>
                  <a:gd name="connsiteY1" fmla="*/ 897467 h 982598"/>
                  <a:gd name="connsiteX2" fmla="*/ 701664 w 2481947"/>
                  <a:gd name="connsiteY2" fmla="*/ 147 h 982598"/>
                  <a:gd name="connsiteX3" fmla="*/ 1761939 w 2481947"/>
                  <a:gd name="connsiteY3" fmla="*/ 971979 h 982598"/>
                  <a:gd name="connsiteX4" fmla="*/ 2399851 w 2481947"/>
                  <a:gd name="connsiteY4" fmla="*/ 495730 h 982598"/>
                  <a:gd name="connsiteX5" fmla="*/ 2481947 w 2481947"/>
                  <a:gd name="connsiteY5" fmla="*/ 151143 h 982598"/>
                  <a:gd name="connsiteX0" fmla="*/ 134059 w 2481947"/>
                  <a:gd name="connsiteY0" fmla="*/ 770971 h 983591"/>
                  <a:gd name="connsiteX1" fmla="*/ 20496 w 2481947"/>
                  <a:gd name="connsiteY1" fmla="*/ 897467 h 983591"/>
                  <a:gd name="connsiteX2" fmla="*/ 701664 w 2481947"/>
                  <a:gd name="connsiteY2" fmla="*/ 147 h 983591"/>
                  <a:gd name="connsiteX3" fmla="*/ 1761939 w 2481947"/>
                  <a:gd name="connsiteY3" fmla="*/ 971979 h 983591"/>
                  <a:gd name="connsiteX4" fmla="*/ 2399851 w 2481947"/>
                  <a:gd name="connsiteY4" fmla="*/ 495730 h 983591"/>
                  <a:gd name="connsiteX5" fmla="*/ 2481947 w 2481947"/>
                  <a:gd name="connsiteY5" fmla="*/ 151143 h 983591"/>
                  <a:gd name="connsiteX0" fmla="*/ 134059 w 2564041"/>
                  <a:gd name="connsiteY0" fmla="*/ 770971 h 981757"/>
                  <a:gd name="connsiteX1" fmla="*/ 20496 w 2564041"/>
                  <a:gd name="connsiteY1" fmla="*/ 897467 h 981757"/>
                  <a:gd name="connsiteX2" fmla="*/ 701664 w 2564041"/>
                  <a:gd name="connsiteY2" fmla="*/ 147 h 981757"/>
                  <a:gd name="connsiteX3" fmla="*/ 1761939 w 2564041"/>
                  <a:gd name="connsiteY3" fmla="*/ 971979 h 981757"/>
                  <a:gd name="connsiteX4" fmla="*/ 2399851 w 2564041"/>
                  <a:gd name="connsiteY4" fmla="*/ 495730 h 981757"/>
                  <a:gd name="connsiteX5" fmla="*/ 2564041 w 2564041"/>
                  <a:gd name="connsiteY5" fmla="*/ 409583 h 981757"/>
                  <a:gd name="connsiteX0" fmla="*/ 134059 w 2580460"/>
                  <a:gd name="connsiteY0" fmla="*/ 770971 h 982114"/>
                  <a:gd name="connsiteX1" fmla="*/ 20496 w 2580460"/>
                  <a:gd name="connsiteY1" fmla="*/ 897467 h 982114"/>
                  <a:gd name="connsiteX2" fmla="*/ 701664 w 2580460"/>
                  <a:gd name="connsiteY2" fmla="*/ 147 h 982114"/>
                  <a:gd name="connsiteX3" fmla="*/ 1761939 w 2580460"/>
                  <a:gd name="connsiteY3" fmla="*/ 971979 h 982114"/>
                  <a:gd name="connsiteX4" fmla="*/ 2399851 w 2580460"/>
                  <a:gd name="connsiteY4" fmla="*/ 495730 h 982114"/>
                  <a:gd name="connsiteX5" fmla="*/ 2580460 w 2580460"/>
                  <a:gd name="connsiteY5" fmla="*/ 294721 h 982114"/>
                  <a:gd name="connsiteX0" fmla="*/ 134059 w 2399851"/>
                  <a:gd name="connsiteY0" fmla="*/ 770971 h 982116"/>
                  <a:gd name="connsiteX1" fmla="*/ 20496 w 2399851"/>
                  <a:gd name="connsiteY1" fmla="*/ 897467 h 982116"/>
                  <a:gd name="connsiteX2" fmla="*/ 701664 w 2399851"/>
                  <a:gd name="connsiteY2" fmla="*/ 147 h 982116"/>
                  <a:gd name="connsiteX3" fmla="*/ 1761939 w 2399851"/>
                  <a:gd name="connsiteY3" fmla="*/ 971979 h 982116"/>
                  <a:gd name="connsiteX4" fmla="*/ 2399851 w 2399851"/>
                  <a:gd name="connsiteY4" fmla="*/ 495730 h 982116"/>
                  <a:gd name="connsiteX0" fmla="*/ 0 w 2265792"/>
                  <a:gd name="connsiteY0" fmla="*/ 772085 h 983228"/>
                  <a:gd name="connsiteX1" fmla="*/ 567605 w 2265792"/>
                  <a:gd name="connsiteY1" fmla="*/ 1261 h 983228"/>
                  <a:gd name="connsiteX2" fmla="*/ 1627880 w 2265792"/>
                  <a:gd name="connsiteY2" fmla="*/ 973093 h 983228"/>
                  <a:gd name="connsiteX3" fmla="*/ 2265792 w 2265792"/>
                  <a:gd name="connsiteY3" fmla="*/ 496844 h 983228"/>
                  <a:gd name="connsiteX0" fmla="*/ 0 w 2150860"/>
                  <a:gd name="connsiteY0" fmla="*/ 772085 h 979264"/>
                  <a:gd name="connsiteX1" fmla="*/ 567605 w 2150860"/>
                  <a:gd name="connsiteY1" fmla="*/ 1261 h 979264"/>
                  <a:gd name="connsiteX2" fmla="*/ 1627880 w 2150860"/>
                  <a:gd name="connsiteY2" fmla="*/ 973093 h 979264"/>
                  <a:gd name="connsiteX3" fmla="*/ 2150860 w 2150860"/>
                  <a:gd name="connsiteY3" fmla="*/ 410697 h 979264"/>
                  <a:gd name="connsiteX0" fmla="*/ 0 w 2150860"/>
                  <a:gd name="connsiteY0" fmla="*/ 772085 h 980771"/>
                  <a:gd name="connsiteX1" fmla="*/ 567605 w 2150860"/>
                  <a:gd name="connsiteY1" fmla="*/ 1261 h 980771"/>
                  <a:gd name="connsiteX2" fmla="*/ 1627880 w 2150860"/>
                  <a:gd name="connsiteY2" fmla="*/ 973093 h 980771"/>
                  <a:gd name="connsiteX3" fmla="*/ 2150860 w 2150860"/>
                  <a:gd name="connsiteY3" fmla="*/ 410697 h 9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860" h="980771">
                    <a:moveTo>
                      <a:pt x="0" y="772085"/>
                    </a:moveTo>
                    <a:cubicBezTo>
                      <a:pt x="118251" y="611497"/>
                      <a:pt x="296292" y="-32240"/>
                      <a:pt x="567605" y="1261"/>
                    </a:cubicBezTo>
                    <a:cubicBezTo>
                      <a:pt x="857845" y="13680"/>
                      <a:pt x="1364004" y="904854"/>
                      <a:pt x="1627880" y="973093"/>
                    </a:cubicBezTo>
                    <a:cubicBezTo>
                      <a:pt x="1891756" y="1041332"/>
                      <a:pt x="1998021" y="638435"/>
                      <a:pt x="2150860" y="4106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471995" y="120015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066" name="Group 1065"/>
            <p:cNvGrpSpPr/>
            <p:nvPr/>
          </p:nvGrpSpPr>
          <p:grpSpPr>
            <a:xfrm rot="1380000">
              <a:off x="7141364" y="2560760"/>
              <a:ext cx="3566160" cy="1455997"/>
              <a:chOff x="3157520" y="5029200"/>
              <a:chExt cx="3566160" cy="1455997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157520" y="5057503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4427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859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52295" y="53149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962508" y="5176483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54279" y="567622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163781" y="5961977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1067" name="Rounded Rectangle 1066"/>
            <p:cNvSpPr/>
            <p:nvPr/>
          </p:nvSpPr>
          <p:spPr>
            <a:xfrm>
              <a:off x="1457394" y="683957"/>
              <a:ext cx="9648756" cy="323109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2" name="Group 1071"/>
          <p:cNvGrpSpPr/>
          <p:nvPr/>
        </p:nvGrpSpPr>
        <p:grpSpPr>
          <a:xfrm>
            <a:off x="135646" y="3320768"/>
            <a:ext cx="11964486" cy="6986528"/>
            <a:chOff x="97546" y="3320768"/>
            <a:chExt cx="11964486" cy="6986528"/>
          </a:xfrm>
        </p:grpSpPr>
        <p:sp>
          <p:nvSpPr>
            <p:cNvPr id="86" name="TextBox 85"/>
            <p:cNvSpPr txBox="1"/>
            <p:nvPr/>
          </p:nvSpPr>
          <p:spPr>
            <a:xfrm>
              <a:off x="97546" y="3320768"/>
              <a:ext cx="4228778" cy="698652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4450340" y="4165735"/>
              <a:ext cx="71701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MN.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Ba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M, N, P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518950" y="444021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4700" y="434496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1414332" y="518353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518950" y="53335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3557050" y="533364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1462800" y="517653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1465766" y="435001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560016" y="44452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2" grpId="0" animBg="1"/>
      <p:bldP spid="127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701582"/>
            <a:ext cx="8973497" cy="1077218"/>
            <a:chOff x="238537" y="208174"/>
            <a:chExt cx="8973497" cy="1077218"/>
          </a:xfrm>
        </p:grpSpPr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765" y="208174"/>
              <a:ext cx="81932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M, N, P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554332" y="3020571"/>
            <a:ext cx="7315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540000">
            <a:off x="2398277" y="24266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 rot="21540000">
            <a:off x="5641846" y="24546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220000">
            <a:off x="25515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220000">
            <a:off x="58662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220000">
            <a:off x="984771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540000">
            <a:off x="9709915" y="249273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2885" y="4225832"/>
            <a:ext cx="744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MN,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70610" y="3009436"/>
            <a:ext cx="3355076" cy="69481"/>
            <a:chOff x="2570610" y="3390436"/>
            <a:chExt cx="3355076" cy="694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798" y="3420621"/>
              <a:ext cx="3291840" cy="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0220000">
              <a:off x="25706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7948" y="3025126"/>
            <a:ext cx="4023360" cy="69481"/>
            <a:chOff x="2152648" y="3390436"/>
            <a:chExt cx="3773038" cy="694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52648" y="3420621"/>
              <a:ext cx="3749040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51476" y="3025126"/>
            <a:ext cx="7398882" cy="69481"/>
            <a:chOff x="2551476" y="3901426"/>
            <a:chExt cx="7398882" cy="6948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93248" y="3927147"/>
              <a:ext cx="7317920" cy="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0220000">
              <a:off x="98666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220000">
              <a:off x="25514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23350" y="4222564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NP,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66300" y="42225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4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347982" y="922666"/>
            <a:ext cx="5902810" cy="2402548"/>
            <a:chOff x="2443248" y="1104829"/>
            <a:chExt cx="6336284" cy="2402548"/>
          </a:xfrm>
        </p:grpSpPr>
        <p:grpSp>
          <p:nvGrpSpPr>
            <p:cNvPr id="22" name="Group 21"/>
            <p:cNvGrpSpPr/>
            <p:nvPr/>
          </p:nvGrpSpPr>
          <p:grpSpPr>
            <a:xfrm>
              <a:off x="2888342" y="1618343"/>
              <a:ext cx="5413829" cy="1843314"/>
              <a:chOff x="2452914" y="2467429"/>
              <a:chExt cx="5413829" cy="184331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452914" y="2467429"/>
                <a:ext cx="2685143" cy="1843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38057" y="2467429"/>
                <a:ext cx="2728686" cy="72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21540000">
              <a:off x="2443248" y="273144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1540000">
              <a:off x="5463583" y="1104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540000">
              <a:off x="8335180" y="17234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529936" y="15675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193258" y="164735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01224" y="34159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5143" y="1831526"/>
            <a:ext cx="1331683" cy="16786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940859" y="935860"/>
            <a:ext cx="4389120" cy="1920241"/>
            <a:chOff x="3759267" y="334167"/>
            <a:chExt cx="5621970" cy="1403180"/>
          </a:xfrm>
        </p:grpSpPr>
        <p:sp>
          <p:nvSpPr>
            <p:cNvPr id="32" name="Cloud Callout 3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23658" y="688205"/>
              <a:ext cx="4919222" cy="697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12580" y="4020457"/>
            <a:ext cx="7663543" cy="8853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AB, BC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857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232531"/>
            <a:ext cx="2091262" cy="609035"/>
            <a:chOff x="238537" y="196323"/>
            <a:chExt cx="20912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9162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4" y="220583"/>
              <a:ext cx="906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50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25947" y="4832485"/>
            <a:ext cx="7170160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95016" y="508140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02270" y="508599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81850" y="4832484"/>
            <a:ext cx="7170160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258007" y="50623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58007" y="506713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rapezoid 23"/>
          <p:cNvSpPr/>
          <p:nvPr/>
        </p:nvSpPr>
        <p:spPr>
          <a:xfrm rot="20101838">
            <a:off x="1350923" y="1854135"/>
            <a:ext cx="3640707" cy="1976260"/>
          </a:xfrm>
          <a:custGeom>
            <a:avLst/>
            <a:gdLst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229988 w 3777675"/>
              <a:gd name="connsiteY2" fmla="*/ 0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467539 w 3777675"/>
              <a:gd name="connsiteY2" fmla="*/ 572928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1878975 h 1878975"/>
              <a:gd name="connsiteX1" fmla="*/ 675692 w 3777675"/>
              <a:gd name="connsiteY1" fmla="*/ 0 h 1878975"/>
              <a:gd name="connsiteX2" fmla="*/ 3467539 w 3777675"/>
              <a:gd name="connsiteY2" fmla="*/ 261153 h 1878975"/>
              <a:gd name="connsiteX3" fmla="*/ 3777675 w 3777675"/>
              <a:gd name="connsiteY3" fmla="*/ 1878975 h 1878975"/>
              <a:gd name="connsiteX4" fmla="*/ 0 w 3777675"/>
              <a:gd name="connsiteY4" fmla="*/ 1878975 h 1878975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7539 w 3777675"/>
              <a:gd name="connsiteY2" fmla="*/ 39534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1869 w 3777675"/>
              <a:gd name="connsiteY2" fmla="*/ 49777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374336 w 3777675"/>
              <a:gd name="connsiteY2" fmla="*/ 41498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273092 w 3676431"/>
              <a:gd name="connsiteY2" fmla="*/ 414989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318045 w 3676431"/>
              <a:gd name="connsiteY2" fmla="*/ 498964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17596 h 1954508"/>
              <a:gd name="connsiteX1" fmla="*/ 1450184 w 3676431"/>
              <a:gd name="connsiteY1" fmla="*/ 0 h 1954508"/>
              <a:gd name="connsiteX2" fmla="*/ 3318045 w 3676431"/>
              <a:gd name="connsiteY2" fmla="*/ 440301 h 1954508"/>
              <a:gd name="connsiteX3" fmla="*/ 3676431 w 3676431"/>
              <a:gd name="connsiteY3" fmla="*/ 1954508 h 1954508"/>
              <a:gd name="connsiteX4" fmla="*/ 0 w 3676431"/>
              <a:gd name="connsiteY4" fmla="*/ 1917596 h 1954508"/>
              <a:gd name="connsiteX0" fmla="*/ 0 w 3708598"/>
              <a:gd name="connsiteY0" fmla="*/ 1986674 h 1986674"/>
              <a:gd name="connsiteX1" fmla="*/ 1482351 w 3708598"/>
              <a:gd name="connsiteY1" fmla="*/ 0 h 1986674"/>
              <a:gd name="connsiteX2" fmla="*/ 3350212 w 3708598"/>
              <a:gd name="connsiteY2" fmla="*/ 440301 h 1986674"/>
              <a:gd name="connsiteX3" fmla="*/ 3708598 w 3708598"/>
              <a:gd name="connsiteY3" fmla="*/ 1954508 h 1986674"/>
              <a:gd name="connsiteX4" fmla="*/ 0 w 3708598"/>
              <a:gd name="connsiteY4" fmla="*/ 1986674 h 1986674"/>
              <a:gd name="connsiteX0" fmla="*/ 0 w 3640707"/>
              <a:gd name="connsiteY0" fmla="*/ 1976260 h 1976260"/>
              <a:gd name="connsiteX1" fmla="*/ 1414460 w 3640707"/>
              <a:gd name="connsiteY1" fmla="*/ 0 h 1976260"/>
              <a:gd name="connsiteX2" fmla="*/ 3282321 w 3640707"/>
              <a:gd name="connsiteY2" fmla="*/ 440301 h 1976260"/>
              <a:gd name="connsiteX3" fmla="*/ 3640707 w 3640707"/>
              <a:gd name="connsiteY3" fmla="*/ 1954508 h 1976260"/>
              <a:gd name="connsiteX4" fmla="*/ 0 w 3640707"/>
              <a:gd name="connsiteY4" fmla="*/ 1976260 h 1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707" h="1976260">
                <a:moveTo>
                  <a:pt x="0" y="1976260"/>
                </a:moveTo>
                <a:lnTo>
                  <a:pt x="1414460" y="0"/>
                </a:lnTo>
                <a:lnTo>
                  <a:pt x="3282321" y="440301"/>
                </a:lnTo>
                <a:lnTo>
                  <a:pt x="3640707" y="1954508"/>
                </a:lnTo>
                <a:lnTo>
                  <a:pt x="0" y="197626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84836" y="239434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40962" y="1867319"/>
            <a:ext cx="3297650" cy="3640707"/>
            <a:chOff x="-1958575" y="1269738"/>
            <a:chExt cx="3297650" cy="3640707"/>
          </a:xfrm>
        </p:grpSpPr>
        <p:sp>
          <p:nvSpPr>
            <p:cNvPr id="37" name="Trapezoid 23"/>
            <p:cNvSpPr/>
            <p:nvPr/>
          </p:nvSpPr>
          <p:spPr>
            <a:xfrm rot="7809135">
              <a:off x="-1942097" y="2200879"/>
              <a:ext cx="3640707" cy="1778426"/>
            </a:xfrm>
            <a:custGeom>
              <a:avLst/>
              <a:gdLst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229988 w 3777675"/>
                <a:gd name="connsiteY2" fmla="*/ 0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467539 w 3777675"/>
                <a:gd name="connsiteY2" fmla="*/ 572928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1878975 h 1878975"/>
                <a:gd name="connsiteX1" fmla="*/ 675692 w 3777675"/>
                <a:gd name="connsiteY1" fmla="*/ 0 h 1878975"/>
                <a:gd name="connsiteX2" fmla="*/ 3467539 w 3777675"/>
                <a:gd name="connsiteY2" fmla="*/ 261153 h 1878975"/>
                <a:gd name="connsiteX3" fmla="*/ 3777675 w 3777675"/>
                <a:gd name="connsiteY3" fmla="*/ 1878975 h 1878975"/>
                <a:gd name="connsiteX4" fmla="*/ 0 w 3777675"/>
                <a:gd name="connsiteY4" fmla="*/ 1878975 h 1878975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7539 w 3777675"/>
                <a:gd name="connsiteY2" fmla="*/ 39534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1869 w 3777675"/>
                <a:gd name="connsiteY2" fmla="*/ 49777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374336 w 3777675"/>
                <a:gd name="connsiteY2" fmla="*/ 41498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273092 w 3676431"/>
                <a:gd name="connsiteY2" fmla="*/ 414989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318045 w 3676431"/>
                <a:gd name="connsiteY2" fmla="*/ 498964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17596 h 1954508"/>
                <a:gd name="connsiteX1" fmla="*/ 1450184 w 3676431"/>
                <a:gd name="connsiteY1" fmla="*/ 0 h 1954508"/>
                <a:gd name="connsiteX2" fmla="*/ 3318045 w 3676431"/>
                <a:gd name="connsiteY2" fmla="*/ 440301 h 1954508"/>
                <a:gd name="connsiteX3" fmla="*/ 3676431 w 3676431"/>
                <a:gd name="connsiteY3" fmla="*/ 1954508 h 1954508"/>
                <a:gd name="connsiteX4" fmla="*/ 0 w 3676431"/>
                <a:gd name="connsiteY4" fmla="*/ 1917596 h 1954508"/>
                <a:gd name="connsiteX0" fmla="*/ 0 w 3708598"/>
                <a:gd name="connsiteY0" fmla="*/ 1986674 h 1986674"/>
                <a:gd name="connsiteX1" fmla="*/ 1482351 w 3708598"/>
                <a:gd name="connsiteY1" fmla="*/ 0 h 1986674"/>
                <a:gd name="connsiteX2" fmla="*/ 3350212 w 3708598"/>
                <a:gd name="connsiteY2" fmla="*/ 440301 h 1986674"/>
                <a:gd name="connsiteX3" fmla="*/ 3708598 w 3708598"/>
                <a:gd name="connsiteY3" fmla="*/ 1954508 h 1986674"/>
                <a:gd name="connsiteX4" fmla="*/ 0 w 3708598"/>
                <a:gd name="connsiteY4" fmla="*/ 1986674 h 1986674"/>
                <a:gd name="connsiteX0" fmla="*/ 0 w 3640707"/>
                <a:gd name="connsiteY0" fmla="*/ 1976260 h 1976260"/>
                <a:gd name="connsiteX1" fmla="*/ 1414460 w 3640707"/>
                <a:gd name="connsiteY1" fmla="*/ 0 h 1976260"/>
                <a:gd name="connsiteX2" fmla="*/ 3282321 w 3640707"/>
                <a:gd name="connsiteY2" fmla="*/ 440301 h 1976260"/>
                <a:gd name="connsiteX3" fmla="*/ 3640707 w 3640707"/>
                <a:gd name="connsiteY3" fmla="*/ 1954508 h 1976260"/>
                <a:gd name="connsiteX4" fmla="*/ 0 w 3640707"/>
                <a:gd name="connsiteY4" fmla="*/ 1976260 h 1976260"/>
                <a:gd name="connsiteX0" fmla="*/ 0 w 3640707"/>
                <a:gd name="connsiteY0" fmla="*/ 1535959 h 1535959"/>
                <a:gd name="connsiteX1" fmla="*/ 285685 w 3640707"/>
                <a:gd name="connsiteY1" fmla="*/ 30219 h 1535959"/>
                <a:gd name="connsiteX2" fmla="*/ 3282321 w 3640707"/>
                <a:gd name="connsiteY2" fmla="*/ 0 h 1535959"/>
                <a:gd name="connsiteX3" fmla="*/ 3640707 w 3640707"/>
                <a:gd name="connsiteY3" fmla="*/ 1514207 h 1535959"/>
                <a:gd name="connsiteX4" fmla="*/ 0 w 3640707"/>
                <a:gd name="connsiteY4" fmla="*/ 1535959 h 1535959"/>
                <a:gd name="connsiteX0" fmla="*/ 0 w 3640707"/>
                <a:gd name="connsiteY0" fmla="*/ 1778426 h 1778426"/>
                <a:gd name="connsiteX1" fmla="*/ 285685 w 3640707"/>
                <a:gd name="connsiteY1" fmla="*/ 272686 h 1778426"/>
                <a:gd name="connsiteX2" fmla="*/ 2192634 w 3640707"/>
                <a:gd name="connsiteY2" fmla="*/ 0 h 1778426"/>
                <a:gd name="connsiteX3" fmla="*/ 3640707 w 3640707"/>
                <a:gd name="connsiteY3" fmla="*/ 1756674 h 1778426"/>
                <a:gd name="connsiteX4" fmla="*/ 0 w 3640707"/>
                <a:gd name="connsiteY4" fmla="*/ 1778426 h 17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0707" h="1778426">
                  <a:moveTo>
                    <a:pt x="0" y="1778426"/>
                  </a:moveTo>
                  <a:lnTo>
                    <a:pt x="285685" y="272686"/>
                  </a:lnTo>
                  <a:lnTo>
                    <a:pt x="2192634" y="0"/>
                  </a:lnTo>
                  <a:lnTo>
                    <a:pt x="3640707" y="1756674"/>
                  </a:lnTo>
                  <a:lnTo>
                    <a:pt x="0" y="177842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37" idx="1"/>
              <a:endCxn id="37" idx="3"/>
            </p:cNvCxnSpPr>
            <p:nvPr/>
          </p:nvCxnSpPr>
          <p:spPr>
            <a:xfrm flipH="1">
              <a:off x="-1958575" y="2314643"/>
              <a:ext cx="3297650" cy="1607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580553" y="2775119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4248" y="383573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029450" y="1787127"/>
            <a:ext cx="3867150" cy="27658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59440" y="288508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18592" y="290713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29450" y="1787127"/>
            <a:ext cx="3867150" cy="2765823"/>
            <a:chOff x="7029450" y="1577577"/>
            <a:chExt cx="3867150" cy="27658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10600" y="1577577"/>
              <a:ext cx="704850" cy="276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029450" y="1577577"/>
              <a:ext cx="3867150" cy="27658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4355" y="1729977"/>
            <a:ext cx="3744255" cy="3074008"/>
            <a:chOff x="1857453" y="939322"/>
            <a:chExt cx="4308044" cy="3714781"/>
          </a:xfrm>
        </p:grpSpPr>
        <p:sp>
          <p:nvSpPr>
            <p:cNvPr id="7" name="Regular Pentagon 6"/>
            <p:cNvSpPr/>
            <p:nvPr/>
          </p:nvSpPr>
          <p:spPr>
            <a:xfrm rot="14271236">
              <a:off x="2137364" y="739016"/>
              <a:ext cx="3635176" cy="4194998"/>
            </a:xfrm>
            <a:custGeom>
              <a:avLst/>
              <a:gdLst>
                <a:gd name="connsiteX0" fmla="*/ 5 w 4495800"/>
                <a:gd name="connsiteY0" fmla="*/ 1520775 h 3981450"/>
                <a:gd name="connsiteX1" fmla="*/ 2247900 w 4495800"/>
                <a:gd name="connsiteY1" fmla="*/ 0 h 3981450"/>
                <a:gd name="connsiteX2" fmla="*/ 4495795 w 4495800"/>
                <a:gd name="connsiteY2" fmla="*/ 1520775 h 3981450"/>
                <a:gd name="connsiteX3" fmla="*/ 3637176 w 4495800"/>
                <a:gd name="connsiteY3" fmla="*/ 3981440 h 3981450"/>
                <a:gd name="connsiteX4" fmla="*/ 858624 w 4495800"/>
                <a:gd name="connsiteY4" fmla="*/ 3981440 h 3981450"/>
                <a:gd name="connsiteX5" fmla="*/ 5 w 4495800"/>
                <a:gd name="connsiteY5" fmla="*/ 1520775 h 3981450"/>
                <a:gd name="connsiteX0" fmla="*/ 0 w 3969424"/>
                <a:gd name="connsiteY0" fmla="*/ 2616529 h 3981440"/>
                <a:gd name="connsiteX1" fmla="*/ 1721529 w 3969424"/>
                <a:gd name="connsiteY1" fmla="*/ 0 h 3981440"/>
                <a:gd name="connsiteX2" fmla="*/ 3969424 w 3969424"/>
                <a:gd name="connsiteY2" fmla="*/ 1520775 h 3981440"/>
                <a:gd name="connsiteX3" fmla="*/ 3110805 w 3969424"/>
                <a:gd name="connsiteY3" fmla="*/ 3981440 h 3981440"/>
                <a:gd name="connsiteX4" fmla="*/ 332253 w 3969424"/>
                <a:gd name="connsiteY4" fmla="*/ 3981440 h 3981440"/>
                <a:gd name="connsiteX5" fmla="*/ 0 w 3969424"/>
                <a:gd name="connsiteY5" fmla="*/ 2616529 h 3981440"/>
                <a:gd name="connsiteX0" fmla="*/ 0 w 3969424"/>
                <a:gd name="connsiteY0" fmla="*/ 2616529 h 4550471"/>
                <a:gd name="connsiteX1" fmla="*/ 1721529 w 3969424"/>
                <a:gd name="connsiteY1" fmla="*/ 0 h 4550471"/>
                <a:gd name="connsiteX2" fmla="*/ 3969424 w 3969424"/>
                <a:gd name="connsiteY2" fmla="*/ 1520775 h 4550471"/>
                <a:gd name="connsiteX3" fmla="*/ 3110805 w 3969424"/>
                <a:gd name="connsiteY3" fmla="*/ 3981440 h 4550471"/>
                <a:gd name="connsiteX4" fmla="*/ 987129 w 3969424"/>
                <a:gd name="connsiteY4" fmla="*/ 4550471 h 4550471"/>
                <a:gd name="connsiteX5" fmla="*/ 0 w 3969424"/>
                <a:gd name="connsiteY5" fmla="*/ 2616529 h 4550471"/>
                <a:gd name="connsiteX0" fmla="*/ 0 w 3904992"/>
                <a:gd name="connsiteY0" fmla="*/ 2616529 h 4550471"/>
                <a:gd name="connsiteX1" fmla="*/ 1721529 w 3904992"/>
                <a:gd name="connsiteY1" fmla="*/ 0 h 4550471"/>
                <a:gd name="connsiteX2" fmla="*/ 3904992 w 3904992"/>
                <a:gd name="connsiteY2" fmla="*/ 2267758 h 4550471"/>
                <a:gd name="connsiteX3" fmla="*/ 3110805 w 3904992"/>
                <a:gd name="connsiteY3" fmla="*/ 3981440 h 4550471"/>
                <a:gd name="connsiteX4" fmla="*/ 987129 w 3904992"/>
                <a:gd name="connsiteY4" fmla="*/ 4550471 h 4550471"/>
                <a:gd name="connsiteX5" fmla="*/ 0 w 3904992"/>
                <a:gd name="connsiteY5" fmla="*/ 2616529 h 4550471"/>
                <a:gd name="connsiteX0" fmla="*/ 0 w 3594914"/>
                <a:gd name="connsiteY0" fmla="*/ 2158909 h 4550471"/>
                <a:gd name="connsiteX1" fmla="*/ 1411451 w 3594914"/>
                <a:gd name="connsiteY1" fmla="*/ 0 h 4550471"/>
                <a:gd name="connsiteX2" fmla="*/ 3594914 w 3594914"/>
                <a:gd name="connsiteY2" fmla="*/ 2267758 h 4550471"/>
                <a:gd name="connsiteX3" fmla="*/ 2800727 w 3594914"/>
                <a:gd name="connsiteY3" fmla="*/ 3981440 h 4550471"/>
                <a:gd name="connsiteX4" fmla="*/ 677051 w 3594914"/>
                <a:gd name="connsiteY4" fmla="*/ 4550471 h 4550471"/>
                <a:gd name="connsiteX5" fmla="*/ 0 w 3594914"/>
                <a:gd name="connsiteY5" fmla="*/ 2158909 h 4550471"/>
                <a:gd name="connsiteX0" fmla="*/ 0 w 3594914"/>
                <a:gd name="connsiteY0" fmla="*/ 2158909 h 4199764"/>
                <a:gd name="connsiteX1" fmla="*/ 1411451 w 3594914"/>
                <a:gd name="connsiteY1" fmla="*/ 0 h 4199764"/>
                <a:gd name="connsiteX2" fmla="*/ 3594914 w 3594914"/>
                <a:gd name="connsiteY2" fmla="*/ 2267758 h 4199764"/>
                <a:gd name="connsiteX3" fmla="*/ 2800727 w 3594914"/>
                <a:gd name="connsiteY3" fmla="*/ 3981440 h 4199764"/>
                <a:gd name="connsiteX4" fmla="*/ 942441 w 3594914"/>
                <a:gd name="connsiteY4" fmla="*/ 4199764 h 4199764"/>
                <a:gd name="connsiteX5" fmla="*/ 0 w 3594914"/>
                <a:gd name="connsiteY5" fmla="*/ 2158909 h 4199764"/>
                <a:gd name="connsiteX0" fmla="*/ 0 w 3402684"/>
                <a:gd name="connsiteY0" fmla="*/ 2158909 h 4199764"/>
                <a:gd name="connsiteX1" fmla="*/ 1411451 w 3402684"/>
                <a:gd name="connsiteY1" fmla="*/ 0 h 4199764"/>
                <a:gd name="connsiteX2" fmla="*/ 3402684 w 3402684"/>
                <a:gd name="connsiteY2" fmla="*/ 1606975 h 4199764"/>
                <a:gd name="connsiteX3" fmla="*/ 2800727 w 3402684"/>
                <a:gd name="connsiteY3" fmla="*/ 3981440 h 4199764"/>
                <a:gd name="connsiteX4" fmla="*/ 942441 w 3402684"/>
                <a:gd name="connsiteY4" fmla="*/ 4199764 h 4199764"/>
                <a:gd name="connsiteX5" fmla="*/ 0 w 3402684"/>
                <a:gd name="connsiteY5" fmla="*/ 2158909 h 4199764"/>
                <a:gd name="connsiteX0" fmla="*/ 0 w 3424365"/>
                <a:gd name="connsiteY0" fmla="*/ 2158909 h 4199764"/>
                <a:gd name="connsiteX1" fmla="*/ 1411451 w 3424365"/>
                <a:gd name="connsiteY1" fmla="*/ 0 h 4199764"/>
                <a:gd name="connsiteX2" fmla="*/ 3424365 w 3424365"/>
                <a:gd name="connsiteY2" fmla="*/ 1823094 h 4199764"/>
                <a:gd name="connsiteX3" fmla="*/ 2800727 w 3424365"/>
                <a:gd name="connsiteY3" fmla="*/ 3981440 h 4199764"/>
                <a:gd name="connsiteX4" fmla="*/ 942441 w 3424365"/>
                <a:gd name="connsiteY4" fmla="*/ 4199764 h 4199764"/>
                <a:gd name="connsiteX5" fmla="*/ 0 w 3424365"/>
                <a:gd name="connsiteY5" fmla="*/ 2158909 h 4199764"/>
                <a:gd name="connsiteX0" fmla="*/ 0 w 3617920"/>
                <a:gd name="connsiteY0" fmla="*/ 2158909 h 4199764"/>
                <a:gd name="connsiteX1" fmla="*/ 1411451 w 3617920"/>
                <a:gd name="connsiteY1" fmla="*/ 0 h 4199764"/>
                <a:gd name="connsiteX2" fmla="*/ 3617920 w 3617920"/>
                <a:gd name="connsiteY2" fmla="*/ 1944728 h 4199764"/>
                <a:gd name="connsiteX3" fmla="*/ 2800727 w 3617920"/>
                <a:gd name="connsiteY3" fmla="*/ 3981440 h 4199764"/>
                <a:gd name="connsiteX4" fmla="*/ 942441 w 3617920"/>
                <a:gd name="connsiteY4" fmla="*/ 4199764 h 4199764"/>
                <a:gd name="connsiteX5" fmla="*/ 0 w 3617920"/>
                <a:gd name="connsiteY5" fmla="*/ 2158909 h 4199764"/>
                <a:gd name="connsiteX0" fmla="*/ 0 w 3617920"/>
                <a:gd name="connsiteY0" fmla="*/ 2154143 h 4194998"/>
                <a:gd name="connsiteX1" fmla="*/ 1462684 w 3617920"/>
                <a:gd name="connsiteY1" fmla="*/ 0 h 4194998"/>
                <a:gd name="connsiteX2" fmla="*/ 3617920 w 3617920"/>
                <a:gd name="connsiteY2" fmla="*/ 1939962 h 4194998"/>
                <a:gd name="connsiteX3" fmla="*/ 2800727 w 3617920"/>
                <a:gd name="connsiteY3" fmla="*/ 3976674 h 4194998"/>
                <a:gd name="connsiteX4" fmla="*/ 942441 w 3617920"/>
                <a:gd name="connsiteY4" fmla="*/ 4194998 h 4194998"/>
                <a:gd name="connsiteX5" fmla="*/ 0 w 3617920"/>
                <a:gd name="connsiteY5" fmla="*/ 2154143 h 4194998"/>
                <a:gd name="connsiteX0" fmla="*/ 0 w 3588950"/>
                <a:gd name="connsiteY0" fmla="*/ 2275026 h 4194998"/>
                <a:gd name="connsiteX1" fmla="*/ 1433714 w 3588950"/>
                <a:gd name="connsiteY1" fmla="*/ 0 h 4194998"/>
                <a:gd name="connsiteX2" fmla="*/ 3588950 w 3588950"/>
                <a:gd name="connsiteY2" fmla="*/ 1939962 h 4194998"/>
                <a:gd name="connsiteX3" fmla="*/ 2771757 w 3588950"/>
                <a:gd name="connsiteY3" fmla="*/ 3976674 h 4194998"/>
                <a:gd name="connsiteX4" fmla="*/ 913471 w 3588950"/>
                <a:gd name="connsiteY4" fmla="*/ 4194998 h 4194998"/>
                <a:gd name="connsiteX5" fmla="*/ 0 w 3588950"/>
                <a:gd name="connsiteY5" fmla="*/ 2275026 h 4194998"/>
                <a:gd name="connsiteX0" fmla="*/ 0 w 3635176"/>
                <a:gd name="connsiteY0" fmla="*/ 2221481 h 4194998"/>
                <a:gd name="connsiteX1" fmla="*/ 1479940 w 3635176"/>
                <a:gd name="connsiteY1" fmla="*/ 0 h 4194998"/>
                <a:gd name="connsiteX2" fmla="*/ 3635176 w 3635176"/>
                <a:gd name="connsiteY2" fmla="*/ 1939962 h 4194998"/>
                <a:gd name="connsiteX3" fmla="*/ 2817983 w 3635176"/>
                <a:gd name="connsiteY3" fmla="*/ 3976674 h 4194998"/>
                <a:gd name="connsiteX4" fmla="*/ 959697 w 3635176"/>
                <a:gd name="connsiteY4" fmla="*/ 4194998 h 4194998"/>
                <a:gd name="connsiteX5" fmla="*/ 0 w 3635176"/>
                <a:gd name="connsiteY5" fmla="*/ 2221481 h 41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176" h="4194998">
                  <a:moveTo>
                    <a:pt x="0" y="2221481"/>
                  </a:moveTo>
                  <a:lnTo>
                    <a:pt x="1479940" y="0"/>
                  </a:lnTo>
                  <a:lnTo>
                    <a:pt x="3635176" y="1939962"/>
                  </a:lnTo>
                  <a:lnTo>
                    <a:pt x="2817983" y="3976674"/>
                  </a:lnTo>
                  <a:lnTo>
                    <a:pt x="959697" y="4194998"/>
                  </a:lnTo>
                  <a:lnTo>
                    <a:pt x="0" y="222148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3"/>
              <a:endCxn id="7" idx="1"/>
            </p:cNvCxnSpPr>
            <p:nvPr/>
          </p:nvCxnSpPr>
          <p:spPr>
            <a:xfrm flipH="1">
              <a:off x="2350062" y="939322"/>
              <a:ext cx="2689179" cy="3355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1"/>
              <a:endCxn id="7" idx="4"/>
            </p:cNvCxnSpPr>
            <p:nvPr/>
          </p:nvCxnSpPr>
          <p:spPr>
            <a:xfrm flipV="1">
              <a:off x="2350062" y="2390712"/>
              <a:ext cx="3815435" cy="1903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96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9" grpId="0" animBg="1"/>
      <p:bldP spid="21" grpId="0"/>
      <p:bldP spid="22" grpId="0" animBg="1"/>
      <p:bldP spid="23" grpId="0" animBg="1"/>
      <p:bldP spid="24" grpId="0" animBg="1"/>
      <p:bldP spid="24" grpId="1" animBg="1"/>
      <p:bldP spid="32" grpId="0"/>
      <p:bldP spid="33" grpId="0"/>
      <p:bldP spid="34" grpId="0"/>
      <p:bldP spid="49" grpId="0" animBg="1"/>
      <p:bldP spid="49" grpId="1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88" b="77083" l="11347" r="8872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7187" r="20644" b="27605"/>
          <a:stretch/>
        </p:blipFill>
        <p:spPr bwMode="auto">
          <a:xfrm>
            <a:off x="2753301" y="1619250"/>
            <a:ext cx="750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674" y="244382"/>
            <a:ext cx="10227876" cy="1077218"/>
            <a:chOff x="238537" y="208174"/>
            <a:chExt cx="10227876" cy="1077218"/>
          </a:xfrm>
        </p:grpSpPr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1615" y="208174"/>
              <a:ext cx="9504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đứng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8000" y="4546600"/>
            <a:ext cx="1828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151" y="4559300"/>
            <a:ext cx="25603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1879600"/>
            <a:ext cx="254000" cy="77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00" y="2654300"/>
            <a:ext cx="355600" cy="118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718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857" y="27702"/>
            <a:ext cx="1055285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quãng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5295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5709" y="4386114"/>
            <a:ext cx="80576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10 + 30 + 20 = 60 (cm)</a:t>
            </a:r>
          </a:p>
          <a:p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60 cm 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41433" y="1036033"/>
            <a:ext cx="484632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89972" y="549566"/>
            <a:ext cx="4937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55229" y="1085096"/>
            <a:ext cx="2560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6297" y="1536660"/>
            <a:ext cx="1188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3236869" y="1536660"/>
            <a:ext cx="6080061" cy="27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8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84" y="3471162"/>
            <a:ext cx="113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84" y="4429105"/>
            <a:ext cx="11484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684" y="5198362"/>
            <a:ext cx="1048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23543" y="1219200"/>
            <a:ext cx="1973943" cy="1335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7486" y="2554514"/>
            <a:ext cx="1190171" cy="3193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070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502</Words>
  <Application>Microsoft Office PowerPoint</Application>
  <PresentationFormat>Custom</PresentationFormat>
  <Paragraphs>105</Paragraphs>
  <Slides>12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142</cp:revision>
  <dcterms:created xsi:type="dcterms:W3CDTF">2021-05-29T04:05:18Z</dcterms:created>
  <dcterms:modified xsi:type="dcterms:W3CDTF">2021-06-13T10:13:41Z</dcterms:modified>
</cp:coreProperties>
</file>