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59" r:id="rId6"/>
    <p:sldId id="258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1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C673-DCE1-4989-A559-2B7042AD794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phông nền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ết quả hình ảnh cho phông nền đẹp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8690" y="1981200"/>
            <a:ext cx="85853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Chủ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đề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</a:p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Trái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bốn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mùa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33483" t="32325" r="22164" b="47125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7054" t="38005" r="17340" b="315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69611" t="41311" r="14788" b="46579"/>
          <a:stretch>
            <a:fillRect/>
          </a:stretch>
        </p:blipFill>
        <p:spPr bwMode="auto">
          <a:xfrm>
            <a:off x="2438400" y="3657600"/>
            <a:ext cx="4648200" cy="29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4009" t="41311" r="30780" b="46579"/>
          <a:stretch>
            <a:fillRect/>
          </a:stretch>
        </p:blipFill>
        <p:spPr bwMode="auto">
          <a:xfrm>
            <a:off x="4572000" y="381000"/>
            <a:ext cx="4572000" cy="29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88" t="41311" r="46391" b="46579"/>
          <a:stretch>
            <a:fillRect/>
          </a:stretch>
        </p:blipFill>
        <p:spPr bwMode="auto">
          <a:xfrm>
            <a:off x="0" y="381000"/>
            <a:ext cx="4495800" cy="29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phông nền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295400"/>
            <a:ext cx="8686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1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endParaRPr lang="en-US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Vận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dụng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sáng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tạo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40334" t="25742" r="21622" b="36634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9&quot;&gt;&lt;property id=&quot;20148&quot; value=&quot;5&quot;/&gt;&lt;property id=&quot;20300&quot; value=&quot;Slide 6 - &amp;quot;Vận dụng sáng tạo &amp;quot;&quot;/&gt;&lt;property id=&quot;20307&quot; value=&quot;258&quot;/&gt;&lt;/object&gt;&lt;object type=&quot;3&quot; unique_id=&quot;10066&quot;&gt;&lt;property id=&quot;20148&quot; value=&quot;5&quot;/&gt;&lt;property id=&quot;20300&quot; value=&quot;Slide 5&quot;/&gt;&lt;property id=&quot;20307&quot; value=&quot;259&quot;/&gt;&lt;/object&gt;&lt;object type=&quot;3&quot; unique_id=&quot;10130&quot;&gt;&lt;property id=&quot;20148&quot; value=&quot;5&quot;/&gt;&lt;property id=&quot;20300&quot; value=&quot;Slide 1&quot;/&gt;&lt;property id=&quot;20307&quot; value=&quot;261&quot;/&gt;&lt;/object&gt;&lt;object type=&quot;3&quot; unique_id=&quot;10131&quot;&gt;&lt;property id=&quot;20148&quot; value=&quot;5&quot;/&gt;&lt;property id=&quot;20300&quot; value=&quot;Slide 2&quot;/&gt;&lt;property id=&quot;20307&quot; value=&quot;260&quot;/&gt;&lt;/object&gt;&lt;object type=&quot;3&quot; unique_id=&quot;10132&quot;&gt;&lt;property id=&quot;20148&quot; value=&quot;5&quot;/&gt;&lt;property id=&quot;20300&quot; value=&quot;Slide 3&quot;/&gt;&lt;property id=&quot;20307&quot; value=&quot;262&quot;/&gt;&lt;/object&gt;&lt;object type=&quot;3&quot; unique_id=&quot;10133&quot;&gt;&lt;property id=&quot;20148&quot; value=&quot;5&quot;/&gt;&lt;property id=&quot;20300&quot; value=&quot;Slide 4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Vận dụng sáng tạo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WIO</dc:creator>
  <cp:lastModifiedBy>WIO</cp:lastModifiedBy>
  <cp:revision>21</cp:revision>
  <dcterms:created xsi:type="dcterms:W3CDTF">2016-10-30T00:08:06Z</dcterms:created>
  <dcterms:modified xsi:type="dcterms:W3CDTF">2018-01-09T02:12:36Z</dcterms:modified>
</cp:coreProperties>
</file>