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7" r:id="rId2"/>
    <p:sldId id="268" r:id="rId3"/>
    <p:sldId id="308" r:id="rId4"/>
    <p:sldId id="270" r:id="rId5"/>
    <p:sldId id="271" r:id="rId6"/>
    <p:sldId id="272" r:id="rId7"/>
    <p:sldId id="273" r:id="rId8"/>
    <p:sldId id="274" r:id="rId9"/>
    <p:sldId id="309" r:id="rId10"/>
    <p:sldId id="288" r:id="rId11"/>
    <p:sldId id="275" r:id="rId12"/>
    <p:sldId id="290" r:id="rId13"/>
    <p:sldId id="298" r:id="rId14"/>
    <p:sldId id="291" r:id="rId15"/>
    <p:sldId id="292" r:id="rId16"/>
    <p:sldId id="293" r:id="rId17"/>
    <p:sldId id="294" r:id="rId18"/>
    <p:sldId id="295" r:id="rId19"/>
    <p:sldId id="296" r:id="rId20"/>
    <p:sldId id="297" r:id="rId21"/>
    <p:sldId id="299" r:id="rId22"/>
    <p:sldId id="300" r:id="rId23"/>
    <p:sldId id="286" r:id="rId24"/>
    <p:sldId id="301"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99FFCC"/>
    <a:srgbClr val="0033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24"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42DD78-037F-4772-B694-4F29972AC243}" type="datetimeFigureOut">
              <a:rPr lang="en-US" smtClean="0"/>
              <a:pPr/>
              <a:t>12/10/2022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64D4EB-CC7F-4443-ADB2-074F4EBF9F33}" type="slidenum">
              <a:rPr lang="en-US" smtClean="0"/>
              <a:pPr/>
              <a:t>‹#›</a:t>
            </a:fld>
            <a:endParaRPr lang="en-US"/>
          </a:p>
        </p:txBody>
      </p:sp>
    </p:spTree>
    <p:extLst>
      <p:ext uri="{BB962C8B-B14F-4D97-AF65-F5344CB8AC3E}">
        <p14:creationId xmlns:p14="http://schemas.microsoft.com/office/powerpoint/2010/main" val="296668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64D4EB-CC7F-4443-ADB2-074F4EBF9F3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367AE6-0C10-418D-9977-31EA384DA19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367AE6-0C10-418D-9977-31EA384DA19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E2A66-1768-4BA5-8A48-16E22FFBC1C7}" type="slidenum">
              <a:rPr lang="en-US"/>
              <a:pPr/>
              <a:t>14</a:t>
            </a:fld>
            <a:endParaRPr 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63951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3CFA65-5181-4801-8639-C110BA702433}"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vi-VN">
              <a:latin typeface="Calibri" pitchFamily="34" charset="0"/>
            </a:endParaRP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A66D9D-2C18-4194-8D4A-E2C33803473B}"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2E4992-7654-468C-9D83-85CD947850C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2E4992-7654-468C-9D83-85CD947850C1}" type="slidenum">
              <a:rPr lang="en-US" smtClean="0"/>
              <a:pPr/>
              <a:t>3</a:t>
            </a:fld>
            <a:endParaRPr lang="en-US"/>
          </a:p>
        </p:txBody>
      </p:sp>
    </p:spTree>
    <p:extLst>
      <p:ext uri="{BB962C8B-B14F-4D97-AF65-F5344CB8AC3E}">
        <p14:creationId xmlns:p14="http://schemas.microsoft.com/office/powerpoint/2010/main" val="92023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3D2053-33D7-4A85-AB7E-495F4DC67A3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892551-373F-441A-AFDF-0DAD20EF6E9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FF178B-7F20-48BC-8483-CAB5B9CE4AF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BE69CA-E985-4E5B-AB17-F2A22730DC1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3CFA65-5181-4801-8639-C110BA70243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2E4992-7654-468C-9D83-85CD947850C1}" type="slidenum">
              <a:rPr lang="en-US" smtClean="0"/>
              <a:pPr/>
              <a:t>9</a:t>
            </a:fld>
            <a:endParaRPr lang="en-US"/>
          </a:p>
        </p:txBody>
      </p:sp>
    </p:spTree>
    <p:extLst>
      <p:ext uri="{BB962C8B-B14F-4D97-AF65-F5344CB8AC3E}">
        <p14:creationId xmlns:p14="http://schemas.microsoft.com/office/powerpoint/2010/main" val="395965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A344BE-BA06-4756-9AD9-FC822EFD840D}" type="datetimeFigureOut">
              <a:rPr lang="en-US" smtClean="0"/>
              <a:pPr/>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BA444-8976-47B3-AAE9-6B2F41408A9B}" type="slidenum">
              <a:rPr lang="en-US" smtClean="0"/>
              <a:pPr/>
              <a:t>‹#›</a:t>
            </a:fld>
            <a:endParaRPr lang="en-US"/>
          </a:p>
        </p:txBody>
      </p:sp>
    </p:spTree>
    <p:extLst>
      <p:ext uri="{BB962C8B-B14F-4D97-AF65-F5344CB8AC3E}">
        <p14:creationId xmlns:p14="http://schemas.microsoft.com/office/powerpoint/2010/main" val="422950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A344BE-BA06-4756-9AD9-FC822EFD840D}" type="datetimeFigureOut">
              <a:rPr lang="en-US" smtClean="0"/>
              <a:pPr/>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BA444-8976-47B3-AAE9-6B2F41408A9B}" type="slidenum">
              <a:rPr lang="en-US" smtClean="0"/>
              <a:pPr/>
              <a:t>‹#›</a:t>
            </a:fld>
            <a:endParaRPr lang="en-US"/>
          </a:p>
        </p:txBody>
      </p:sp>
    </p:spTree>
    <p:extLst>
      <p:ext uri="{BB962C8B-B14F-4D97-AF65-F5344CB8AC3E}">
        <p14:creationId xmlns:p14="http://schemas.microsoft.com/office/powerpoint/2010/main" val="344992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A344BE-BA06-4756-9AD9-FC822EFD840D}" type="datetimeFigureOut">
              <a:rPr lang="en-US" smtClean="0"/>
              <a:pPr/>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BA444-8976-47B3-AAE9-6B2F41408A9B}" type="slidenum">
              <a:rPr lang="en-US" smtClean="0"/>
              <a:pPr/>
              <a:t>‹#›</a:t>
            </a:fld>
            <a:endParaRPr lang="en-US"/>
          </a:p>
        </p:txBody>
      </p:sp>
    </p:spTree>
    <p:extLst>
      <p:ext uri="{BB962C8B-B14F-4D97-AF65-F5344CB8AC3E}">
        <p14:creationId xmlns:p14="http://schemas.microsoft.com/office/powerpoint/2010/main" val="2806775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userDrawn="1">
  <p:cSld name="1_Title Slide">
    <p:bg bwMode="gray">
      <p:bgPr>
        <a:solidFill>
          <a:srgbClr val="FFFFFF"/>
        </a:solidFill>
        <a:effectLst/>
      </p:bgPr>
    </p:bg>
    <p:spTree>
      <p:nvGrpSpPr>
        <p:cNvPr id="1" name=""/>
        <p:cNvGrpSpPr/>
        <p:nvPr/>
      </p:nvGrpSpPr>
      <p:grpSpPr>
        <a:xfrm>
          <a:off x="0" y="0"/>
          <a:ext cx="0" cy="0"/>
          <a:chOff x="0" y="0"/>
          <a:chExt cx="0" cy="0"/>
        </a:xfrm>
      </p:grpSpPr>
      <p:pic>
        <p:nvPicPr>
          <p:cNvPr id="3225" name="Picture 153"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048125"/>
          </a:xfrm>
          <a:prstGeom prst="rect">
            <a:avLst/>
          </a:prstGeom>
          <a:noFill/>
          <a:extLst>
            <a:ext uri="{909E8E84-426E-40DD-AFC4-6F175D3DCCD1}">
              <a14:hiddenFill xmlns:a14="http://schemas.microsoft.com/office/drawing/2010/main">
                <a:solidFill>
                  <a:srgbClr val="FFFFFF"/>
                </a:solidFill>
              </a14:hiddenFill>
            </a:ext>
          </a:extLst>
        </p:spPr>
      </p:pic>
      <p:pic>
        <p:nvPicPr>
          <p:cNvPr id="3210" name="Picture 138" desc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1866900" cy="3181350"/>
          </a:xfrm>
          <a:prstGeom prst="rect">
            <a:avLst/>
          </a:prstGeom>
          <a:noFill/>
          <a:extLst>
            <a:ext uri="{909E8E84-426E-40DD-AFC4-6F175D3DCCD1}">
              <a14:hiddenFill xmlns:a14="http://schemas.microsoft.com/office/drawing/2010/main">
                <a:solidFill>
                  <a:srgbClr val="FFFFFF"/>
                </a:solidFill>
              </a14:hiddenFill>
            </a:ext>
          </a:extLst>
        </p:spPr>
      </p:pic>
      <p:pic>
        <p:nvPicPr>
          <p:cNvPr id="3209" name="Picture 137" desc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43000"/>
            <a:ext cx="885825" cy="1504950"/>
          </a:xfrm>
          <a:prstGeom prst="rect">
            <a:avLst/>
          </a:prstGeom>
          <a:noFill/>
          <a:extLst>
            <a:ext uri="{909E8E84-426E-40DD-AFC4-6F175D3DCCD1}">
              <a14:hiddenFill xmlns:a14="http://schemas.microsoft.com/office/drawing/2010/main">
                <a:solidFill>
                  <a:srgbClr val="FFFFFF"/>
                </a:solidFill>
              </a14:hiddenFill>
            </a:ext>
          </a:extLst>
        </p:spPr>
      </p:pic>
      <p:pic>
        <p:nvPicPr>
          <p:cNvPr id="3211" name="Picture 139" descr="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0"/>
            <a:ext cx="1066800" cy="895350"/>
          </a:xfrm>
          <a:prstGeom prst="rect">
            <a:avLst/>
          </a:prstGeom>
          <a:noFill/>
          <a:extLst>
            <a:ext uri="{909E8E84-426E-40DD-AFC4-6F175D3DCCD1}">
              <a14:hiddenFill xmlns:a14="http://schemas.microsoft.com/office/drawing/2010/main">
                <a:solidFill>
                  <a:srgbClr val="FFFFFF"/>
                </a:solidFill>
              </a14:hiddenFill>
            </a:ext>
          </a:extLst>
        </p:spPr>
      </p:pic>
      <p:pic>
        <p:nvPicPr>
          <p:cNvPr id="3213" name="Picture 141" descr="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95250"/>
            <a:ext cx="41529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3212" name="Picture 140" descr="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0"/>
            <a:ext cx="136207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215" name="Picture 143" descr="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990600"/>
            <a:ext cx="1762125" cy="1885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3209"/>
                                        </p:tgtEl>
                                        <p:attrNameLst>
                                          <p:attrName>style.visibility</p:attrName>
                                        </p:attrNameLst>
                                      </p:cBhvr>
                                      <p:to>
                                        <p:strVal val="visible"/>
                                      </p:to>
                                    </p:set>
                                    <p:animEffect transition="in" filter="wipe(up)">
                                      <p:cBhvr>
                                        <p:cTn id="7" dur="500"/>
                                        <p:tgtEl>
                                          <p:spTgt spid="3209"/>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210"/>
                                        </p:tgtEl>
                                        <p:attrNameLst>
                                          <p:attrName>style.visibility</p:attrName>
                                        </p:attrNameLst>
                                      </p:cBhvr>
                                      <p:to>
                                        <p:strVal val="visible"/>
                                      </p:to>
                                    </p:set>
                                    <p:animEffect transition="in" filter="wipe(up)">
                                      <p:cBhvr>
                                        <p:cTn id="11" dur="500"/>
                                        <p:tgtEl>
                                          <p:spTgt spid="3210"/>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3211"/>
                                        </p:tgtEl>
                                        <p:attrNameLst>
                                          <p:attrName>style.visibility</p:attrName>
                                        </p:attrNameLst>
                                      </p:cBhvr>
                                      <p:to>
                                        <p:strVal val="visible"/>
                                      </p:to>
                                    </p:set>
                                    <p:animEffect transition="in" filter="wipe(up)">
                                      <p:cBhvr>
                                        <p:cTn id="15" dur="500"/>
                                        <p:tgtEl>
                                          <p:spTgt spid="3211"/>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3212"/>
                                        </p:tgtEl>
                                        <p:attrNameLst>
                                          <p:attrName>style.visibility</p:attrName>
                                        </p:attrNameLst>
                                      </p:cBhvr>
                                      <p:to>
                                        <p:strVal val="visible"/>
                                      </p:to>
                                    </p:set>
                                    <p:animEffect transition="in" filter="wipe(up)">
                                      <p:cBhvr>
                                        <p:cTn id="19" dur="500"/>
                                        <p:tgtEl>
                                          <p:spTgt spid="3212"/>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3213"/>
                                        </p:tgtEl>
                                        <p:attrNameLst>
                                          <p:attrName>style.visibility</p:attrName>
                                        </p:attrNameLst>
                                      </p:cBhvr>
                                      <p:to>
                                        <p:strVal val="visible"/>
                                      </p:to>
                                    </p:set>
                                    <p:animEffect transition="in" filter="wipe(up)">
                                      <p:cBhvr>
                                        <p:cTn id="23" dur="500"/>
                                        <p:tgtEl>
                                          <p:spTgt spid="3213"/>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3215"/>
                                        </p:tgtEl>
                                        <p:attrNameLst>
                                          <p:attrName>style.visibility</p:attrName>
                                        </p:attrNameLst>
                                      </p:cBhvr>
                                      <p:to>
                                        <p:strVal val="visible"/>
                                      </p:to>
                                    </p:set>
                                    <p:animEffect transition="in" filter="wipe(up)">
                                      <p:cBhvr>
                                        <p:cTn id="27" dur="500"/>
                                        <p:tgtEl>
                                          <p:spTgt spid="3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A344BE-BA06-4756-9AD9-FC822EFD840D}" type="datetimeFigureOut">
              <a:rPr lang="en-US" smtClean="0"/>
              <a:pPr/>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BA444-8976-47B3-AAE9-6B2F41408A9B}" type="slidenum">
              <a:rPr lang="en-US" smtClean="0"/>
              <a:pPr/>
              <a:t>‹#›</a:t>
            </a:fld>
            <a:endParaRPr lang="en-US"/>
          </a:p>
        </p:txBody>
      </p:sp>
    </p:spTree>
    <p:extLst>
      <p:ext uri="{BB962C8B-B14F-4D97-AF65-F5344CB8AC3E}">
        <p14:creationId xmlns:p14="http://schemas.microsoft.com/office/powerpoint/2010/main" val="47216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A344BE-BA06-4756-9AD9-FC822EFD840D}" type="datetimeFigureOut">
              <a:rPr lang="en-US" smtClean="0"/>
              <a:pPr/>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BA444-8976-47B3-AAE9-6B2F41408A9B}" type="slidenum">
              <a:rPr lang="en-US" smtClean="0"/>
              <a:pPr/>
              <a:t>‹#›</a:t>
            </a:fld>
            <a:endParaRPr lang="en-US"/>
          </a:p>
        </p:txBody>
      </p:sp>
    </p:spTree>
    <p:extLst>
      <p:ext uri="{BB962C8B-B14F-4D97-AF65-F5344CB8AC3E}">
        <p14:creationId xmlns:p14="http://schemas.microsoft.com/office/powerpoint/2010/main" val="101654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A344BE-BA06-4756-9AD9-FC822EFD840D}" type="datetimeFigureOut">
              <a:rPr lang="en-US" smtClean="0"/>
              <a:pPr/>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BA444-8976-47B3-AAE9-6B2F41408A9B}" type="slidenum">
              <a:rPr lang="en-US" smtClean="0"/>
              <a:pPr/>
              <a:t>‹#›</a:t>
            </a:fld>
            <a:endParaRPr lang="en-US"/>
          </a:p>
        </p:txBody>
      </p:sp>
    </p:spTree>
    <p:extLst>
      <p:ext uri="{BB962C8B-B14F-4D97-AF65-F5344CB8AC3E}">
        <p14:creationId xmlns:p14="http://schemas.microsoft.com/office/powerpoint/2010/main" val="2130559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A344BE-BA06-4756-9AD9-FC822EFD840D}" type="datetimeFigureOut">
              <a:rPr lang="en-US" smtClean="0"/>
              <a:pPr/>
              <a:t>12/10/2022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DBA444-8976-47B3-AAE9-6B2F41408A9B}" type="slidenum">
              <a:rPr lang="en-US" smtClean="0"/>
              <a:pPr/>
              <a:t>‹#›</a:t>
            </a:fld>
            <a:endParaRPr lang="en-US"/>
          </a:p>
        </p:txBody>
      </p:sp>
    </p:spTree>
    <p:extLst>
      <p:ext uri="{BB962C8B-B14F-4D97-AF65-F5344CB8AC3E}">
        <p14:creationId xmlns:p14="http://schemas.microsoft.com/office/powerpoint/2010/main" val="198974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A344BE-BA06-4756-9AD9-FC822EFD840D}" type="datetimeFigureOut">
              <a:rPr lang="en-US" smtClean="0"/>
              <a:pPr/>
              <a:t>12/10/2022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DBA444-8976-47B3-AAE9-6B2F41408A9B}" type="slidenum">
              <a:rPr lang="en-US" smtClean="0"/>
              <a:pPr/>
              <a:t>‹#›</a:t>
            </a:fld>
            <a:endParaRPr lang="en-US"/>
          </a:p>
        </p:txBody>
      </p:sp>
    </p:spTree>
    <p:extLst>
      <p:ext uri="{BB962C8B-B14F-4D97-AF65-F5344CB8AC3E}">
        <p14:creationId xmlns:p14="http://schemas.microsoft.com/office/powerpoint/2010/main" val="612242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344BE-BA06-4756-9AD9-FC822EFD840D}" type="datetimeFigureOut">
              <a:rPr lang="en-US" smtClean="0"/>
              <a:pPr/>
              <a:t>12/10/2022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DBA444-8976-47B3-AAE9-6B2F41408A9B}" type="slidenum">
              <a:rPr lang="en-US" smtClean="0"/>
              <a:pPr/>
              <a:t>‹#›</a:t>
            </a:fld>
            <a:endParaRPr lang="en-US"/>
          </a:p>
        </p:txBody>
      </p:sp>
    </p:spTree>
    <p:extLst>
      <p:ext uri="{BB962C8B-B14F-4D97-AF65-F5344CB8AC3E}">
        <p14:creationId xmlns:p14="http://schemas.microsoft.com/office/powerpoint/2010/main" val="281393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A344BE-BA06-4756-9AD9-FC822EFD840D}" type="datetimeFigureOut">
              <a:rPr lang="en-US" smtClean="0"/>
              <a:pPr/>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BA444-8976-47B3-AAE9-6B2F41408A9B}" type="slidenum">
              <a:rPr lang="en-US" smtClean="0"/>
              <a:pPr/>
              <a:t>‹#›</a:t>
            </a:fld>
            <a:endParaRPr lang="en-US"/>
          </a:p>
        </p:txBody>
      </p:sp>
    </p:spTree>
    <p:extLst>
      <p:ext uri="{BB962C8B-B14F-4D97-AF65-F5344CB8AC3E}">
        <p14:creationId xmlns:p14="http://schemas.microsoft.com/office/powerpoint/2010/main" val="258678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A344BE-BA06-4756-9AD9-FC822EFD840D}" type="datetimeFigureOut">
              <a:rPr lang="en-US" smtClean="0"/>
              <a:pPr/>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BA444-8976-47B3-AAE9-6B2F41408A9B}" type="slidenum">
              <a:rPr lang="en-US" smtClean="0"/>
              <a:pPr/>
              <a:t>‹#›</a:t>
            </a:fld>
            <a:endParaRPr lang="en-US"/>
          </a:p>
        </p:txBody>
      </p:sp>
    </p:spTree>
    <p:extLst>
      <p:ext uri="{BB962C8B-B14F-4D97-AF65-F5344CB8AC3E}">
        <p14:creationId xmlns:p14="http://schemas.microsoft.com/office/powerpoint/2010/main" val="45581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344BE-BA06-4756-9AD9-FC822EFD840D}" type="datetimeFigureOut">
              <a:rPr lang="en-US" smtClean="0"/>
              <a:pPr/>
              <a:t>12/10/2022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BA444-8976-47B3-AAE9-6B2F41408A9B}" type="slidenum">
              <a:rPr lang="en-US" smtClean="0"/>
              <a:pPr/>
              <a:t>‹#›</a:t>
            </a:fld>
            <a:endParaRPr lang="en-US"/>
          </a:p>
        </p:txBody>
      </p:sp>
    </p:spTree>
    <p:extLst>
      <p:ext uri="{BB962C8B-B14F-4D97-AF65-F5344CB8AC3E}">
        <p14:creationId xmlns:p14="http://schemas.microsoft.com/office/powerpoint/2010/main" val="3926857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19.xml"/><Relationship Id="rId7" Type="http://schemas.openxmlformats.org/officeDocument/2006/relationships/slide" Target="slide1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17.xml"/><Relationship Id="rId10" Type="http://schemas.openxmlformats.org/officeDocument/2006/relationships/slide" Target="slide24.xml"/><Relationship Id="rId4" Type="http://schemas.openxmlformats.org/officeDocument/2006/relationships/slide" Target="slide18.xml"/><Relationship Id="rId9" Type="http://schemas.openxmlformats.org/officeDocument/2006/relationships/slide" Target="slide20.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Admin\Desktop\New%20folder%20(3)\loi%20giai%20bai%20tap%20toan%202.wmv" TargetMode="External"/><Relationship Id="rId1" Type="http://schemas.microsoft.com/office/2007/relationships/media" Target="file:///C:\Users\Admin\Desktop\New%20folder%20(3)\loi%20giai%20bai%20tap%20toan%202.wmv" TargetMode="External"/><Relationship Id="rId5" Type="http://schemas.openxmlformats.org/officeDocument/2006/relationships/image" Target="../media/image16.png"/><Relationship Id="rId4" Type="http://schemas.openxmlformats.org/officeDocument/2006/relationships/slide" Target="slide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4.gif"/></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video" Target="file:///C:\Users\Admin\Desktop\New%20folder%20(3)\cau%20chu&#7925;en-%20Doi%20ban.wmv" TargetMode="External"/><Relationship Id="rId2" Type="http://schemas.microsoft.com/office/2007/relationships/media" Target="file:///C:\Users\Admin\Desktop\New%20folder%20(3)\cau%20chu&#7925;en-%20Doi%20ban.wmv" TargetMode="Externa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video" Target="file:///C:\Users\Admin\Desktop\New%20folder%20(3)\5%20nam%20cong%20ban%20den%20truong.wmv" TargetMode="External"/><Relationship Id="rId2" Type="http://schemas.microsoft.com/office/2007/relationships/media" Target="file:///C:\Users\Admin\Desktop\New%20folder%20(3)\5%20nam%20cong%20ban%20den%20truong.wmv" TargetMode="Externa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73" name="Picture 21" descr="water"/>
          <p:cNvPicPr>
            <a:picLocks noChangeAspect="1" noChangeArrowheads="1"/>
          </p:cNvPicPr>
          <p:nvPr/>
        </p:nvPicPr>
        <p:blipFill>
          <a:blip r:embed="rId3">
            <a:extLst>
              <a:ext uri="{28A0092B-C50C-407E-A947-70E740481C1C}">
                <a14:useLocalDpi xmlns:a14="http://schemas.microsoft.com/office/drawing/2010/main" val="0"/>
              </a:ext>
            </a:extLst>
          </a:blip>
          <a:srcRect l="22409" t="16374" b="27486"/>
          <a:stretch>
            <a:fillRect/>
          </a:stretch>
        </p:blipFill>
        <p:spPr bwMode="auto">
          <a:xfrm rot="393398">
            <a:off x="5713413" y="4600575"/>
            <a:ext cx="3122612" cy="2574925"/>
          </a:xfrm>
          <a:prstGeom prst="rect">
            <a:avLst/>
          </a:prstGeom>
          <a:noFill/>
          <a:extLst>
            <a:ext uri="{909E8E84-426E-40DD-AFC4-6F175D3DCCD1}">
              <a14:hiddenFill xmlns:a14="http://schemas.microsoft.com/office/drawing/2010/main">
                <a:solidFill>
                  <a:srgbClr val="FFFFFF"/>
                </a:solidFill>
              </a14:hiddenFill>
            </a:ext>
          </a:extLst>
        </p:spPr>
      </p:pic>
      <p:pic>
        <p:nvPicPr>
          <p:cNvPr id="100374" name="Picture 22" descr="water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819400"/>
            <a:ext cx="866775" cy="533400"/>
          </a:xfrm>
          <a:prstGeom prst="rect">
            <a:avLst/>
          </a:prstGeom>
          <a:noFill/>
          <a:extLst>
            <a:ext uri="{909E8E84-426E-40DD-AFC4-6F175D3DCCD1}">
              <a14:hiddenFill xmlns:a14="http://schemas.microsoft.com/office/drawing/2010/main">
                <a:solidFill>
                  <a:srgbClr val="FFFFFF"/>
                </a:solidFill>
              </a14:hiddenFill>
            </a:ext>
          </a:extLst>
        </p:spPr>
      </p:pic>
      <p:sp>
        <p:nvSpPr>
          <p:cNvPr id="10" name="WordArt 3"/>
          <p:cNvSpPr>
            <a:spLocks noChangeArrowheads="1" noChangeShapeType="1" noTextEdit="1"/>
          </p:cNvSpPr>
          <p:nvPr/>
        </p:nvSpPr>
        <p:spPr bwMode="auto">
          <a:xfrm>
            <a:off x="304800" y="1778000"/>
            <a:ext cx="8553450" cy="4546600"/>
          </a:xfrm>
          <a:prstGeom prst="rect">
            <a:avLst/>
          </a:prstGeom>
        </p:spPr>
        <p:txBody>
          <a:bodyPr spcFirstLastPara="1" wrap="none" fromWordArt="1">
            <a:prstTxWarp prst="textArchUp">
              <a:avLst>
                <a:gd name="adj" fmla="val 11042492"/>
              </a:avLst>
            </a:prstTxWarp>
          </a:bodyPr>
          <a:lstStyle/>
          <a:p>
            <a:pPr algn="ctr"/>
            <a:r>
              <a:rPr lang="en-US" sz="5400" b="1" kern="10" dirty="0">
                <a:ln w="9525">
                  <a:solidFill>
                    <a:srgbClr val="000000"/>
                  </a:solidFill>
                  <a:round/>
                  <a:headEnd/>
                  <a:tailEnd/>
                </a:ln>
                <a:solidFill>
                  <a:srgbClr val="0000FF"/>
                </a:solidFill>
                <a:effectLst>
                  <a:outerShdw dist="38100" dir="2700000" algn="tl" rotWithShape="0">
                    <a:srgbClr val="000000">
                      <a:alpha val="43137"/>
                    </a:srgbClr>
                  </a:outerShdw>
                </a:effectLst>
                <a:latin typeface="Arial"/>
                <a:cs typeface="Arial"/>
              </a:rPr>
              <a:t>NHIỆT LIỆT CHÀO MỪNG CÁC 	CON!</a:t>
            </a:r>
          </a:p>
        </p:txBody>
      </p:sp>
      <p:sp>
        <p:nvSpPr>
          <p:cNvPr id="12" name="WordArt 5"/>
          <p:cNvSpPr>
            <a:spLocks noChangeArrowheads="1" noChangeShapeType="1" noTextEdit="1"/>
          </p:cNvSpPr>
          <p:nvPr/>
        </p:nvSpPr>
        <p:spPr bwMode="auto">
          <a:xfrm>
            <a:off x="2667000" y="4191000"/>
            <a:ext cx="4191000" cy="1295400"/>
          </a:xfrm>
          <a:prstGeom prst="rect">
            <a:avLst/>
          </a:prstGeom>
        </p:spPr>
        <p:txBody>
          <a:bodyPr wrap="none" fromWordArt="1">
            <a:prstTxWarp prst="textWave1">
              <a:avLst>
                <a:gd name="adj1" fmla="val 13005"/>
                <a:gd name="adj2" fmla="val 0"/>
              </a:avLst>
            </a:prstTxWarp>
            <a:scene3d>
              <a:camera prst="legacyPerspectiveBottomLeft"/>
              <a:lightRig rig="legacyFlat3" dir="t"/>
            </a:scene3d>
            <a:sp3d extrusionH="887400" prstMaterial="legacyMatte">
              <a:extrusionClr>
                <a:srgbClr val="CCFFCC"/>
              </a:extrusionClr>
            </a:sp3d>
          </a:bodyPr>
          <a:lstStyle/>
          <a:p>
            <a:pPr algn="ctr"/>
            <a:r>
              <a:rPr lang="en-US" sz="3600" b="1" kern="10" dirty="0">
                <a:ln w="9525">
                  <a:round/>
                  <a:headEnd/>
                  <a:tailEnd/>
                </a:ln>
                <a:gradFill rotWithShape="1">
                  <a:gsLst>
                    <a:gs pos="0">
                      <a:srgbClr val="D20000"/>
                    </a:gs>
                    <a:gs pos="100000">
                      <a:srgbClr val="610000"/>
                    </a:gs>
                  </a:gsLst>
                  <a:lin ang="5400000" scaled="1"/>
                </a:gradFill>
                <a:effectLst>
                  <a:outerShdw dist="38100" dir="2700000" algn="tl" rotWithShape="0">
                    <a:srgbClr val="000000">
                      <a:alpha val="43137"/>
                    </a:srgbClr>
                  </a:outerShdw>
                </a:effectLst>
                <a:latin typeface="Arial"/>
                <a:cs typeface="Arial"/>
              </a:rPr>
              <a:t>MÔN: ĐẠO ĐỨC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2"/>
          <p:cNvSpPr txBox="1">
            <a:spLocks noRot="1" noChangeArrowheads="1"/>
          </p:cNvSpPr>
          <p:nvPr/>
        </p:nvSpPr>
        <p:spPr>
          <a:xfrm>
            <a:off x="1676400" y="655638"/>
            <a:ext cx="6019800" cy="563562"/>
          </a:xfrm>
          <a:prstGeom prst="rect">
            <a:avLst/>
          </a:prstGeom>
        </p:spPr>
        <p:txBody>
          <a:bodyPr/>
          <a:lstStyle/>
          <a:p>
            <a:r>
              <a:rPr lang="en-US" sz="3200" b="1" dirty="0">
                <a:solidFill>
                  <a:srgbClr val="FF0000"/>
                </a:solidFill>
                <a:latin typeface="Arial" charset="0"/>
                <a:cs typeface="Arial" charset="0"/>
              </a:rPr>
              <a:t>Hoạt động 2: </a:t>
            </a:r>
            <a:r>
              <a:rPr lang="en-US" sz="3200" b="1" i="1" dirty="0">
                <a:solidFill>
                  <a:srgbClr val="FF0000"/>
                </a:solidFill>
                <a:latin typeface="Arial" charset="0"/>
                <a:cs typeface="Arial" charset="0"/>
              </a:rPr>
              <a:t>Bày tỏ </a:t>
            </a:r>
            <a:r>
              <a:rPr lang="en-US" sz="3200" b="1" i="1" dirty="0" err="1">
                <a:solidFill>
                  <a:srgbClr val="FF0000"/>
                </a:solidFill>
                <a:latin typeface="Arial" charset="0"/>
                <a:cs typeface="Arial" charset="0"/>
              </a:rPr>
              <a:t>thái</a:t>
            </a:r>
            <a:r>
              <a:rPr lang="en-US" sz="3200" b="1" i="1" dirty="0">
                <a:solidFill>
                  <a:srgbClr val="FF0000"/>
                </a:solidFill>
                <a:latin typeface="Arial" charset="0"/>
                <a:cs typeface="Arial" charset="0"/>
              </a:rPr>
              <a:t> </a:t>
            </a:r>
            <a:r>
              <a:rPr lang="en-US" sz="3200" b="1" i="1" dirty="0" err="1">
                <a:solidFill>
                  <a:srgbClr val="FF0000"/>
                </a:solidFill>
                <a:latin typeface="Arial" charset="0"/>
                <a:cs typeface="Arial" charset="0"/>
              </a:rPr>
              <a:t>độ</a:t>
            </a:r>
            <a:endParaRPr lang="en-US" sz="3200" b="1" i="1" dirty="0">
              <a:solidFill>
                <a:srgbClr val="FF0000"/>
              </a:solidFill>
              <a:latin typeface="Arial" charset="0"/>
              <a:cs typeface="Arial" charset="0"/>
            </a:endParaRPr>
          </a:p>
        </p:txBody>
      </p:sp>
      <p:sp>
        <p:nvSpPr>
          <p:cNvPr id="3" name="Rectangle 2"/>
          <p:cNvSpPr>
            <a:spLocks noChangeArrowheads="1"/>
          </p:cNvSpPr>
          <p:nvPr/>
        </p:nvSpPr>
        <p:spPr bwMode="auto">
          <a:xfrm>
            <a:off x="1295400" y="2212538"/>
            <a:ext cx="6324600" cy="461665"/>
          </a:xfrm>
          <a:prstGeom prst="rect">
            <a:avLst/>
          </a:prstGeom>
          <a:noFill/>
          <a:ln w="9525">
            <a:noFill/>
            <a:miter lim="800000"/>
            <a:headEnd/>
            <a:tailEnd/>
          </a:ln>
        </p:spPr>
        <p:txBody>
          <a:bodyPr wrap="square">
            <a:spAutoFit/>
          </a:bodyPr>
          <a:lstStyle/>
          <a:p>
            <a:pPr>
              <a:buFont typeface="Wingdings" pitchFamily="2" charset="2"/>
              <a:buNone/>
            </a:pPr>
            <a:r>
              <a:rPr lang="en-US" sz="2400" b="1" dirty="0">
                <a:solidFill>
                  <a:srgbClr val="0000FF"/>
                </a:solidFill>
                <a:latin typeface="Arial" charset="0"/>
                <a:cs typeface="Arial" charset="0"/>
              </a:rPr>
              <a:t>a. Trẻ em có quyền tự do kết giao bạn bè.</a:t>
            </a:r>
            <a:endParaRPr lang="en-US" sz="2800" b="1" dirty="0">
              <a:solidFill>
                <a:srgbClr val="0000FF"/>
              </a:solidFill>
              <a:latin typeface="Arial" charset="0"/>
              <a:cs typeface="Arial" charset="0"/>
            </a:endParaRPr>
          </a:p>
        </p:txBody>
      </p:sp>
      <p:sp>
        <p:nvSpPr>
          <p:cNvPr id="4" name="Rectangle 3"/>
          <p:cNvSpPr>
            <a:spLocks noChangeArrowheads="1"/>
          </p:cNvSpPr>
          <p:nvPr/>
        </p:nvSpPr>
        <p:spPr bwMode="auto">
          <a:xfrm>
            <a:off x="1295400" y="3055203"/>
            <a:ext cx="6400800" cy="461665"/>
          </a:xfrm>
          <a:prstGeom prst="rect">
            <a:avLst/>
          </a:prstGeom>
          <a:noFill/>
          <a:ln w="9525">
            <a:noFill/>
            <a:miter lim="800000"/>
            <a:headEnd/>
            <a:tailEnd/>
          </a:ln>
        </p:spPr>
        <p:txBody>
          <a:bodyPr>
            <a:spAutoFit/>
          </a:bodyPr>
          <a:lstStyle/>
          <a:p>
            <a:pPr>
              <a:buFont typeface="Wingdings" pitchFamily="2" charset="2"/>
              <a:buNone/>
            </a:pPr>
            <a:r>
              <a:rPr lang="en-US" sz="2400" b="1" dirty="0">
                <a:solidFill>
                  <a:srgbClr val="0000FF"/>
                </a:solidFill>
                <a:latin typeface="Arial" charset="0"/>
                <a:cs typeface="Arial" charset="0"/>
              </a:rPr>
              <a:t>b. Bạn bè mang </a:t>
            </a:r>
            <a:r>
              <a:rPr lang="en-US" sz="2400" b="1" dirty="0" err="1">
                <a:solidFill>
                  <a:srgbClr val="0000FF"/>
                </a:solidFill>
                <a:latin typeface="Arial" charset="0"/>
                <a:cs typeface="Arial" charset="0"/>
              </a:rPr>
              <a:t>lại</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cho</a:t>
            </a:r>
            <a:r>
              <a:rPr lang="en-US" sz="2400" b="1" dirty="0">
                <a:solidFill>
                  <a:srgbClr val="0000FF"/>
                </a:solidFill>
                <a:latin typeface="Arial" charset="0"/>
                <a:cs typeface="Arial" charset="0"/>
              </a:rPr>
              <a:t> em </a:t>
            </a:r>
            <a:r>
              <a:rPr lang="en-US" sz="2400" b="1" dirty="0" err="1">
                <a:solidFill>
                  <a:srgbClr val="0000FF"/>
                </a:solidFill>
                <a:latin typeface="Arial" charset="0"/>
                <a:cs typeface="Arial" charset="0"/>
              </a:rPr>
              <a:t>niềm</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vui</a:t>
            </a:r>
            <a:r>
              <a:rPr lang="en-US" sz="2400" b="1" dirty="0">
                <a:solidFill>
                  <a:srgbClr val="0000FF"/>
                </a:solidFill>
                <a:latin typeface="Arial" charset="0"/>
                <a:cs typeface="Arial" charset="0"/>
              </a:rPr>
              <a:t>.</a:t>
            </a:r>
          </a:p>
        </p:txBody>
      </p:sp>
      <p:sp>
        <p:nvSpPr>
          <p:cNvPr id="5" name="Rectangle 4"/>
          <p:cNvSpPr>
            <a:spLocks noChangeArrowheads="1"/>
          </p:cNvSpPr>
          <p:nvPr/>
        </p:nvSpPr>
        <p:spPr bwMode="auto">
          <a:xfrm>
            <a:off x="1295400" y="3817203"/>
            <a:ext cx="6400800" cy="830997"/>
          </a:xfrm>
          <a:prstGeom prst="rect">
            <a:avLst/>
          </a:prstGeom>
          <a:noFill/>
          <a:ln w="9525">
            <a:noFill/>
            <a:miter lim="800000"/>
            <a:headEnd/>
            <a:tailEnd/>
          </a:ln>
        </p:spPr>
        <p:txBody>
          <a:bodyPr>
            <a:spAutoFit/>
          </a:bodyPr>
          <a:lstStyle/>
          <a:p>
            <a:pPr>
              <a:buFont typeface="Wingdings" pitchFamily="2" charset="2"/>
              <a:buNone/>
            </a:pPr>
            <a:r>
              <a:rPr lang="en-US" sz="2400" b="1" dirty="0">
                <a:solidFill>
                  <a:srgbClr val="0000FF"/>
                </a:solidFill>
                <a:latin typeface="Arial" charset="0"/>
                <a:cs typeface="Arial" charset="0"/>
              </a:rPr>
              <a:t>c. Bạn bè </a:t>
            </a:r>
            <a:r>
              <a:rPr lang="en-US" sz="2400" b="1" dirty="0" err="1">
                <a:solidFill>
                  <a:srgbClr val="0000FF"/>
                </a:solidFill>
                <a:latin typeface="Arial" charset="0"/>
                <a:cs typeface="Arial" charset="0"/>
              </a:rPr>
              <a:t>tốt</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phải</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biết</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giúp</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đỡ</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che</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giấu</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khuyết</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điểm</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cho</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nhau</a:t>
            </a:r>
            <a:r>
              <a:rPr lang="en-US" sz="2400" b="1" dirty="0">
                <a:solidFill>
                  <a:srgbClr val="0000FF"/>
                </a:solidFill>
                <a:latin typeface="Arial" charset="0"/>
                <a:cs typeface="Arial" charset="0"/>
              </a:rPr>
              <a:t>.</a:t>
            </a:r>
          </a:p>
        </p:txBody>
      </p:sp>
      <p:sp>
        <p:nvSpPr>
          <p:cNvPr id="6" name="Rectangle 5"/>
          <p:cNvSpPr>
            <a:spLocks noChangeArrowheads="1"/>
          </p:cNvSpPr>
          <p:nvPr/>
        </p:nvSpPr>
        <p:spPr bwMode="auto">
          <a:xfrm>
            <a:off x="1295400" y="4960203"/>
            <a:ext cx="6705600" cy="830997"/>
          </a:xfrm>
          <a:prstGeom prst="rect">
            <a:avLst/>
          </a:prstGeom>
          <a:noFill/>
          <a:ln w="9525">
            <a:noFill/>
            <a:miter lim="800000"/>
            <a:headEnd/>
            <a:tailEnd/>
          </a:ln>
        </p:spPr>
        <p:txBody>
          <a:bodyPr wrap="square">
            <a:spAutoFit/>
          </a:bodyPr>
          <a:lstStyle/>
          <a:p>
            <a:pPr>
              <a:buFont typeface="Wingdings" pitchFamily="2" charset="2"/>
              <a:buNone/>
            </a:pPr>
            <a:r>
              <a:rPr lang="en-US" sz="2400" b="1" dirty="0">
                <a:solidFill>
                  <a:srgbClr val="0000FF"/>
                </a:solidFill>
                <a:latin typeface="Arial" charset="0"/>
                <a:cs typeface="Arial" charset="0"/>
              </a:rPr>
              <a:t>d. Bạn bè </a:t>
            </a:r>
            <a:r>
              <a:rPr lang="en-US" sz="2400" b="1" dirty="0" err="1">
                <a:solidFill>
                  <a:srgbClr val="0000FF"/>
                </a:solidFill>
                <a:latin typeface="Arial" charset="0"/>
                <a:cs typeface="Arial" charset="0"/>
              </a:rPr>
              <a:t>phải</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biết</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giúp</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đỡ</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nhau</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cùng</a:t>
            </a:r>
            <a:r>
              <a:rPr lang="en-US" sz="2400" b="1" dirty="0">
                <a:solidFill>
                  <a:srgbClr val="0000FF"/>
                </a:solidFill>
                <a:latin typeface="Arial" charset="0"/>
                <a:cs typeface="Arial" charset="0"/>
              </a:rPr>
              <a:t> </a:t>
            </a:r>
          </a:p>
          <a:p>
            <a:pPr>
              <a:buFont typeface="Wingdings" pitchFamily="2" charset="2"/>
              <a:buNone/>
            </a:pPr>
            <a:r>
              <a:rPr lang="en-US" sz="2400" b="1" dirty="0" err="1">
                <a:solidFill>
                  <a:srgbClr val="0000FF"/>
                </a:solidFill>
                <a:latin typeface="Arial" charset="0"/>
                <a:cs typeface="Arial" charset="0"/>
              </a:rPr>
              <a:t>tiến</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bộ</a:t>
            </a:r>
            <a:r>
              <a:rPr lang="en-US" sz="2400" b="1" dirty="0">
                <a:solidFill>
                  <a:srgbClr val="0000FF"/>
                </a:solidFill>
                <a:latin typeface="Arial" charset="0"/>
                <a:cs typeface="Arial" charset="0"/>
              </a:rPr>
              <a:t>.</a:t>
            </a:r>
          </a:p>
        </p:txBody>
      </p:sp>
      <p:sp>
        <p:nvSpPr>
          <p:cNvPr id="7" name="Rectangle 2"/>
          <p:cNvSpPr txBox="1">
            <a:spLocks noRot="1" noChangeArrowheads="1"/>
          </p:cNvSpPr>
          <p:nvPr/>
        </p:nvSpPr>
        <p:spPr>
          <a:xfrm>
            <a:off x="457200" y="1600200"/>
            <a:ext cx="8305800" cy="914400"/>
          </a:xfrm>
          <a:prstGeom prst="rect">
            <a:avLst/>
          </a:prstGeom>
        </p:spPr>
        <p:txBody>
          <a:bodyPr/>
          <a:lstStyle/>
          <a:p>
            <a:r>
              <a:rPr lang="en-US" sz="2200" b="1" i="1" dirty="0" err="1">
                <a:solidFill>
                  <a:srgbClr val="C00000"/>
                </a:solidFill>
                <a:latin typeface="Arial" charset="0"/>
                <a:cs typeface="Arial" charset="0"/>
              </a:rPr>
              <a:t>Thảo</a:t>
            </a:r>
            <a:r>
              <a:rPr lang="en-US" sz="2200" b="1" i="1" dirty="0">
                <a:solidFill>
                  <a:srgbClr val="C00000"/>
                </a:solidFill>
                <a:latin typeface="Arial" charset="0"/>
                <a:cs typeface="Arial" charset="0"/>
              </a:rPr>
              <a:t> </a:t>
            </a:r>
            <a:r>
              <a:rPr lang="en-US" sz="2200" b="1" i="1" dirty="0" err="1">
                <a:solidFill>
                  <a:srgbClr val="C00000"/>
                </a:solidFill>
                <a:latin typeface="Arial" charset="0"/>
                <a:cs typeface="Arial" charset="0"/>
              </a:rPr>
              <a:t>luận</a:t>
            </a:r>
            <a:r>
              <a:rPr lang="en-US" sz="2200" b="1" i="1" dirty="0">
                <a:solidFill>
                  <a:srgbClr val="C00000"/>
                </a:solidFill>
                <a:latin typeface="Arial" charset="0"/>
                <a:cs typeface="Arial" charset="0"/>
              </a:rPr>
              <a:t> </a:t>
            </a:r>
            <a:r>
              <a:rPr lang="en-US" sz="2200" b="1" i="1" dirty="0" err="1">
                <a:solidFill>
                  <a:srgbClr val="C00000"/>
                </a:solidFill>
                <a:latin typeface="Arial" charset="0"/>
                <a:cs typeface="Arial" charset="0"/>
              </a:rPr>
              <a:t>nhóm</a:t>
            </a:r>
            <a:r>
              <a:rPr lang="en-US" sz="2200" b="1" i="1" dirty="0">
                <a:solidFill>
                  <a:srgbClr val="C00000"/>
                </a:solidFill>
                <a:latin typeface="Arial" charset="0"/>
                <a:cs typeface="Arial" charset="0"/>
              </a:rPr>
              <a:t> 2, 3 </a:t>
            </a:r>
            <a:r>
              <a:rPr lang="en-US" sz="2200" b="1" i="1" dirty="0" err="1">
                <a:solidFill>
                  <a:srgbClr val="C00000"/>
                </a:solidFill>
                <a:latin typeface="Arial" charset="0"/>
                <a:cs typeface="Arial" charset="0"/>
              </a:rPr>
              <a:t>trong</a:t>
            </a:r>
            <a:r>
              <a:rPr lang="en-US" sz="2200" b="1" i="1" dirty="0">
                <a:solidFill>
                  <a:srgbClr val="C00000"/>
                </a:solidFill>
                <a:latin typeface="Arial" charset="0"/>
                <a:cs typeface="Arial" charset="0"/>
              </a:rPr>
              <a:t> </a:t>
            </a:r>
            <a:r>
              <a:rPr lang="en-US" sz="2200" b="1" i="1" dirty="0" err="1">
                <a:solidFill>
                  <a:srgbClr val="C00000"/>
                </a:solidFill>
                <a:latin typeface="Arial" charset="0"/>
                <a:cs typeface="Arial" charset="0"/>
              </a:rPr>
              <a:t>vòng</a:t>
            </a:r>
            <a:r>
              <a:rPr lang="en-US" sz="2200" b="1" i="1" dirty="0">
                <a:solidFill>
                  <a:srgbClr val="C00000"/>
                </a:solidFill>
                <a:latin typeface="Arial" charset="0"/>
                <a:cs typeface="Arial" charset="0"/>
              </a:rPr>
              <a:t> 2 </a:t>
            </a:r>
            <a:r>
              <a:rPr lang="en-US" sz="2200" b="1" i="1" dirty="0" err="1">
                <a:solidFill>
                  <a:srgbClr val="C00000"/>
                </a:solidFill>
                <a:latin typeface="Arial" charset="0"/>
                <a:cs typeface="Arial" charset="0"/>
              </a:rPr>
              <a:t>phút</a:t>
            </a:r>
            <a:r>
              <a:rPr lang="en-US" sz="2200" b="1" i="1" dirty="0">
                <a:solidFill>
                  <a:srgbClr val="C00000"/>
                </a:solidFill>
                <a:latin typeface="Arial" charset="0"/>
                <a:cs typeface="Arial" charset="0"/>
              </a:rPr>
              <a:t> </a:t>
            </a:r>
            <a:r>
              <a:rPr lang="en-US" sz="2200" b="1" i="1" dirty="0" err="1">
                <a:solidFill>
                  <a:srgbClr val="C00000"/>
                </a:solidFill>
                <a:latin typeface="Arial" charset="0"/>
                <a:cs typeface="Arial" charset="0"/>
              </a:rPr>
              <a:t>về</a:t>
            </a:r>
            <a:r>
              <a:rPr lang="en-US" sz="2200" b="1" i="1" dirty="0">
                <a:solidFill>
                  <a:srgbClr val="C00000"/>
                </a:solidFill>
                <a:latin typeface="Arial" charset="0"/>
                <a:cs typeface="Arial" charset="0"/>
              </a:rPr>
              <a:t> </a:t>
            </a:r>
            <a:r>
              <a:rPr lang="en-US" sz="2200" b="1" i="1" dirty="0" err="1">
                <a:solidFill>
                  <a:srgbClr val="C00000"/>
                </a:solidFill>
                <a:latin typeface="Arial" charset="0"/>
                <a:cs typeface="Arial" charset="0"/>
              </a:rPr>
              <a:t>những</a:t>
            </a:r>
            <a:r>
              <a:rPr lang="en-US" sz="2200" b="1" i="1" dirty="0">
                <a:solidFill>
                  <a:srgbClr val="C00000"/>
                </a:solidFill>
                <a:latin typeface="Arial" charset="0"/>
                <a:cs typeface="Arial" charset="0"/>
              </a:rPr>
              <a:t> ý </a:t>
            </a:r>
            <a:r>
              <a:rPr lang="en-US" sz="2200" b="1" i="1" dirty="0" err="1">
                <a:solidFill>
                  <a:srgbClr val="C00000"/>
                </a:solidFill>
                <a:latin typeface="Arial" charset="0"/>
                <a:cs typeface="Arial" charset="0"/>
              </a:rPr>
              <a:t>kiến</a:t>
            </a:r>
            <a:r>
              <a:rPr lang="en-US" sz="2200" b="1" i="1" dirty="0">
                <a:solidFill>
                  <a:srgbClr val="C00000"/>
                </a:solidFill>
                <a:latin typeface="Arial" charset="0"/>
                <a:cs typeface="Arial" charset="0"/>
              </a:rPr>
              <a:t> </a:t>
            </a:r>
            <a:r>
              <a:rPr lang="en-US" sz="2200" b="1" i="1" dirty="0" err="1">
                <a:solidFill>
                  <a:srgbClr val="C00000"/>
                </a:solidFill>
                <a:latin typeface="Arial" charset="0"/>
                <a:cs typeface="Arial" charset="0"/>
              </a:rPr>
              <a:t>sau</a:t>
            </a:r>
            <a:r>
              <a:rPr lang="en-US" sz="2200" b="1" i="1" dirty="0">
                <a:solidFill>
                  <a:srgbClr val="C00000"/>
                </a:solidFill>
                <a:latin typeface="Arial" charset="0"/>
                <a:cs typeface="Arial"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2"/>
          <p:cNvSpPr txBox="1">
            <a:spLocks noRot="1" noChangeArrowheads="1"/>
          </p:cNvSpPr>
          <p:nvPr/>
        </p:nvSpPr>
        <p:spPr>
          <a:xfrm>
            <a:off x="1447800" y="655638"/>
            <a:ext cx="6172200" cy="563562"/>
          </a:xfrm>
          <a:prstGeom prst="rect">
            <a:avLst/>
          </a:prstGeom>
        </p:spPr>
        <p:txBody>
          <a:bodyPr/>
          <a:lstStyle/>
          <a:p>
            <a:r>
              <a:rPr lang="en-US" sz="3200" b="1" dirty="0">
                <a:solidFill>
                  <a:srgbClr val="FF0000"/>
                </a:solidFill>
                <a:latin typeface="Arial" charset="0"/>
                <a:cs typeface="Arial" charset="0"/>
              </a:rPr>
              <a:t>Hoạt động 2: </a:t>
            </a:r>
            <a:r>
              <a:rPr lang="en-US" sz="3200" b="1" i="1" dirty="0">
                <a:solidFill>
                  <a:srgbClr val="FF0000"/>
                </a:solidFill>
                <a:latin typeface="Arial" charset="0"/>
                <a:cs typeface="Arial" charset="0"/>
              </a:rPr>
              <a:t>Bày tỏ </a:t>
            </a:r>
            <a:r>
              <a:rPr lang="en-US" sz="3200" b="1" i="1">
                <a:solidFill>
                  <a:srgbClr val="FF0000"/>
                </a:solidFill>
                <a:latin typeface="Arial" charset="0"/>
                <a:cs typeface="Arial" charset="0"/>
              </a:rPr>
              <a:t>ý thái độ</a:t>
            </a:r>
            <a:endParaRPr lang="en-US" sz="3200" b="1" i="1" dirty="0">
              <a:solidFill>
                <a:srgbClr val="FF0000"/>
              </a:solidFill>
              <a:latin typeface="Arial" charset="0"/>
              <a:cs typeface="Arial" charset="0"/>
            </a:endParaRPr>
          </a:p>
        </p:txBody>
      </p:sp>
      <p:sp>
        <p:nvSpPr>
          <p:cNvPr id="3" name="Rectangle 2"/>
          <p:cNvSpPr>
            <a:spLocks noChangeArrowheads="1"/>
          </p:cNvSpPr>
          <p:nvPr/>
        </p:nvSpPr>
        <p:spPr bwMode="auto">
          <a:xfrm>
            <a:off x="838200" y="1900535"/>
            <a:ext cx="6324600" cy="461665"/>
          </a:xfrm>
          <a:prstGeom prst="rect">
            <a:avLst/>
          </a:prstGeom>
          <a:noFill/>
          <a:ln w="9525">
            <a:noFill/>
            <a:miter lim="800000"/>
            <a:headEnd/>
            <a:tailEnd/>
          </a:ln>
        </p:spPr>
        <p:txBody>
          <a:bodyPr wrap="square">
            <a:spAutoFit/>
          </a:bodyPr>
          <a:lstStyle/>
          <a:p>
            <a:pPr>
              <a:buFont typeface="Wingdings" pitchFamily="2" charset="2"/>
              <a:buNone/>
            </a:pPr>
            <a:r>
              <a:rPr lang="en-US" sz="2400" b="1" dirty="0">
                <a:solidFill>
                  <a:srgbClr val="0033CC"/>
                </a:solidFill>
                <a:latin typeface="Arial" charset="0"/>
                <a:cs typeface="Arial" charset="0"/>
              </a:rPr>
              <a:t>a. Trẻ em có quyền tự do kết giao bạn bè.</a:t>
            </a:r>
            <a:endParaRPr lang="en-US" sz="2800" b="1" dirty="0">
              <a:solidFill>
                <a:srgbClr val="0033CC"/>
              </a:solidFill>
              <a:latin typeface="Arial" charset="0"/>
              <a:cs typeface="Arial" charset="0"/>
            </a:endParaRPr>
          </a:p>
        </p:txBody>
      </p:sp>
      <p:sp>
        <p:nvSpPr>
          <p:cNvPr id="4" name="Rectangle 3"/>
          <p:cNvSpPr>
            <a:spLocks noChangeArrowheads="1"/>
          </p:cNvSpPr>
          <p:nvPr/>
        </p:nvSpPr>
        <p:spPr bwMode="auto">
          <a:xfrm>
            <a:off x="838200" y="2743200"/>
            <a:ext cx="6400800" cy="461665"/>
          </a:xfrm>
          <a:prstGeom prst="rect">
            <a:avLst/>
          </a:prstGeom>
          <a:noFill/>
          <a:ln w="9525">
            <a:noFill/>
            <a:miter lim="800000"/>
            <a:headEnd/>
            <a:tailEnd/>
          </a:ln>
        </p:spPr>
        <p:txBody>
          <a:bodyPr>
            <a:spAutoFit/>
          </a:bodyPr>
          <a:lstStyle/>
          <a:p>
            <a:pPr>
              <a:buFont typeface="Wingdings" pitchFamily="2" charset="2"/>
              <a:buNone/>
            </a:pPr>
            <a:r>
              <a:rPr lang="en-US" sz="2400" b="1" dirty="0">
                <a:solidFill>
                  <a:srgbClr val="0033CC"/>
                </a:solidFill>
                <a:latin typeface="Arial" charset="0"/>
                <a:cs typeface="Arial" charset="0"/>
              </a:rPr>
              <a:t>b. Bạn bè mang </a:t>
            </a:r>
            <a:r>
              <a:rPr lang="en-US" sz="2400" b="1" dirty="0" err="1">
                <a:solidFill>
                  <a:srgbClr val="0033CC"/>
                </a:solidFill>
                <a:latin typeface="Arial" charset="0"/>
                <a:cs typeface="Arial" charset="0"/>
              </a:rPr>
              <a:t>lại</a:t>
            </a:r>
            <a:r>
              <a:rPr lang="en-US" sz="2400" b="1" dirty="0">
                <a:solidFill>
                  <a:srgbClr val="0033CC"/>
                </a:solidFill>
                <a:latin typeface="Arial" charset="0"/>
                <a:cs typeface="Arial" charset="0"/>
              </a:rPr>
              <a:t> </a:t>
            </a:r>
            <a:r>
              <a:rPr lang="en-US" sz="2400" b="1" dirty="0" err="1">
                <a:solidFill>
                  <a:srgbClr val="0033CC"/>
                </a:solidFill>
                <a:latin typeface="Arial" charset="0"/>
                <a:cs typeface="Arial" charset="0"/>
              </a:rPr>
              <a:t>cho</a:t>
            </a:r>
            <a:r>
              <a:rPr lang="en-US" sz="2400" b="1" dirty="0">
                <a:solidFill>
                  <a:srgbClr val="0033CC"/>
                </a:solidFill>
                <a:latin typeface="Arial" charset="0"/>
                <a:cs typeface="Arial" charset="0"/>
              </a:rPr>
              <a:t> em </a:t>
            </a:r>
            <a:r>
              <a:rPr lang="en-US" sz="2400" b="1" dirty="0" err="1">
                <a:solidFill>
                  <a:srgbClr val="0033CC"/>
                </a:solidFill>
                <a:latin typeface="Arial" charset="0"/>
                <a:cs typeface="Arial" charset="0"/>
              </a:rPr>
              <a:t>niềm</a:t>
            </a:r>
            <a:r>
              <a:rPr lang="en-US" sz="2400" b="1" dirty="0">
                <a:solidFill>
                  <a:srgbClr val="0033CC"/>
                </a:solidFill>
                <a:latin typeface="Arial" charset="0"/>
                <a:cs typeface="Arial" charset="0"/>
              </a:rPr>
              <a:t> </a:t>
            </a:r>
            <a:r>
              <a:rPr lang="en-US" sz="2400" b="1" dirty="0" err="1">
                <a:solidFill>
                  <a:srgbClr val="0033CC"/>
                </a:solidFill>
                <a:latin typeface="Arial" charset="0"/>
                <a:cs typeface="Arial" charset="0"/>
              </a:rPr>
              <a:t>vui</a:t>
            </a:r>
            <a:r>
              <a:rPr lang="en-US" sz="2400" b="1" dirty="0">
                <a:solidFill>
                  <a:srgbClr val="0033CC"/>
                </a:solidFill>
                <a:latin typeface="Arial" charset="0"/>
                <a:cs typeface="Arial" charset="0"/>
              </a:rPr>
              <a:t>.</a:t>
            </a:r>
          </a:p>
        </p:txBody>
      </p:sp>
      <p:sp>
        <p:nvSpPr>
          <p:cNvPr id="5" name="Rectangle 4"/>
          <p:cNvSpPr>
            <a:spLocks noChangeArrowheads="1"/>
          </p:cNvSpPr>
          <p:nvPr/>
        </p:nvSpPr>
        <p:spPr bwMode="auto">
          <a:xfrm>
            <a:off x="838200" y="3505200"/>
            <a:ext cx="6400800" cy="830997"/>
          </a:xfrm>
          <a:prstGeom prst="rect">
            <a:avLst/>
          </a:prstGeom>
          <a:noFill/>
          <a:ln w="9525">
            <a:noFill/>
            <a:miter lim="800000"/>
            <a:headEnd/>
            <a:tailEnd/>
          </a:ln>
        </p:spPr>
        <p:txBody>
          <a:bodyPr>
            <a:spAutoFit/>
          </a:bodyPr>
          <a:lstStyle/>
          <a:p>
            <a:pPr>
              <a:buFont typeface="Wingdings" pitchFamily="2" charset="2"/>
              <a:buNone/>
            </a:pPr>
            <a:r>
              <a:rPr lang="en-US" sz="2400" b="1" dirty="0">
                <a:solidFill>
                  <a:srgbClr val="0033CC"/>
                </a:solidFill>
                <a:latin typeface="Arial" charset="0"/>
                <a:cs typeface="Arial" charset="0"/>
              </a:rPr>
              <a:t>c. Bạn bè </a:t>
            </a:r>
            <a:r>
              <a:rPr lang="en-US" sz="2400" b="1" dirty="0" err="1">
                <a:solidFill>
                  <a:srgbClr val="0033CC"/>
                </a:solidFill>
                <a:latin typeface="Arial" charset="0"/>
                <a:cs typeface="Arial" charset="0"/>
              </a:rPr>
              <a:t>tốt</a:t>
            </a:r>
            <a:r>
              <a:rPr lang="en-US" sz="2400" b="1" dirty="0">
                <a:solidFill>
                  <a:srgbClr val="0033CC"/>
                </a:solidFill>
                <a:latin typeface="Arial" charset="0"/>
                <a:cs typeface="Arial" charset="0"/>
              </a:rPr>
              <a:t> </a:t>
            </a:r>
            <a:r>
              <a:rPr lang="en-US" sz="2400" b="1" dirty="0" err="1">
                <a:solidFill>
                  <a:srgbClr val="0033CC"/>
                </a:solidFill>
                <a:latin typeface="Arial" charset="0"/>
                <a:cs typeface="Arial" charset="0"/>
              </a:rPr>
              <a:t>phải</a:t>
            </a:r>
            <a:r>
              <a:rPr lang="en-US" sz="2400" b="1" dirty="0">
                <a:solidFill>
                  <a:srgbClr val="0033CC"/>
                </a:solidFill>
                <a:latin typeface="Arial" charset="0"/>
                <a:cs typeface="Arial" charset="0"/>
              </a:rPr>
              <a:t> </a:t>
            </a:r>
            <a:r>
              <a:rPr lang="en-US" sz="2400" b="1" dirty="0" err="1">
                <a:solidFill>
                  <a:srgbClr val="0033CC"/>
                </a:solidFill>
                <a:latin typeface="Arial" charset="0"/>
                <a:cs typeface="Arial" charset="0"/>
              </a:rPr>
              <a:t>biết</a:t>
            </a:r>
            <a:r>
              <a:rPr lang="en-US" sz="2400" b="1" dirty="0">
                <a:solidFill>
                  <a:srgbClr val="0033CC"/>
                </a:solidFill>
                <a:latin typeface="Arial" charset="0"/>
                <a:cs typeface="Arial" charset="0"/>
              </a:rPr>
              <a:t> </a:t>
            </a:r>
            <a:r>
              <a:rPr lang="en-US" sz="2400" b="1" dirty="0" err="1">
                <a:solidFill>
                  <a:srgbClr val="0033CC"/>
                </a:solidFill>
                <a:latin typeface="Arial" charset="0"/>
                <a:cs typeface="Arial" charset="0"/>
              </a:rPr>
              <a:t>giúp</a:t>
            </a:r>
            <a:r>
              <a:rPr lang="en-US" sz="2400" b="1" dirty="0">
                <a:solidFill>
                  <a:srgbClr val="0033CC"/>
                </a:solidFill>
                <a:latin typeface="Arial" charset="0"/>
                <a:cs typeface="Arial" charset="0"/>
              </a:rPr>
              <a:t> </a:t>
            </a:r>
            <a:r>
              <a:rPr lang="en-US" sz="2400" b="1" dirty="0" err="1">
                <a:solidFill>
                  <a:srgbClr val="0033CC"/>
                </a:solidFill>
                <a:latin typeface="Arial" charset="0"/>
                <a:cs typeface="Arial" charset="0"/>
              </a:rPr>
              <a:t>đỡ</a:t>
            </a:r>
            <a:r>
              <a:rPr lang="en-US" sz="2400" b="1" dirty="0">
                <a:solidFill>
                  <a:srgbClr val="0033CC"/>
                </a:solidFill>
                <a:latin typeface="Arial" charset="0"/>
                <a:cs typeface="Arial" charset="0"/>
              </a:rPr>
              <a:t>, </a:t>
            </a:r>
            <a:r>
              <a:rPr lang="en-US" sz="2400" b="1" dirty="0" err="1">
                <a:solidFill>
                  <a:srgbClr val="0033CC"/>
                </a:solidFill>
                <a:latin typeface="Arial" charset="0"/>
                <a:cs typeface="Arial" charset="0"/>
              </a:rPr>
              <a:t>che</a:t>
            </a:r>
            <a:r>
              <a:rPr lang="en-US" sz="2400" b="1" dirty="0">
                <a:solidFill>
                  <a:srgbClr val="0033CC"/>
                </a:solidFill>
                <a:latin typeface="Arial" charset="0"/>
                <a:cs typeface="Arial" charset="0"/>
              </a:rPr>
              <a:t> </a:t>
            </a:r>
            <a:r>
              <a:rPr lang="en-US" sz="2400" b="1" dirty="0" err="1">
                <a:solidFill>
                  <a:srgbClr val="0033CC"/>
                </a:solidFill>
                <a:latin typeface="Arial" charset="0"/>
                <a:cs typeface="Arial" charset="0"/>
              </a:rPr>
              <a:t>giấu</a:t>
            </a:r>
            <a:r>
              <a:rPr lang="en-US" sz="2400" b="1" dirty="0">
                <a:solidFill>
                  <a:srgbClr val="0033CC"/>
                </a:solidFill>
                <a:latin typeface="Arial" charset="0"/>
                <a:cs typeface="Arial" charset="0"/>
              </a:rPr>
              <a:t> </a:t>
            </a:r>
            <a:r>
              <a:rPr lang="en-US" sz="2400" b="1" dirty="0" err="1">
                <a:solidFill>
                  <a:srgbClr val="0033CC"/>
                </a:solidFill>
                <a:latin typeface="Arial" charset="0"/>
                <a:cs typeface="Arial" charset="0"/>
              </a:rPr>
              <a:t>khuyết</a:t>
            </a:r>
            <a:r>
              <a:rPr lang="en-US" sz="2400" b="1" dirty="0">
                <a:solidFill>
                  <a:srgbClr val="0033CC"/>
                </a:solidFill>
                <a:latin typeface="Arial" charset="0"/>
                <a:cs typeface="Arial" charset="0"/>
              </a:rPr>
              <a:t> </a:t>
            </a:r>
            <a:r>
              <a:rPr lang="en-US" sz="2400" b="1" dirty="0" err="1">
                <a:solidFill>
                  <a:srgbClr val="0033CC"/>
                </a:solidFill>
                <a:latin typeface="Arial" charset="0"/>
                <a:cs typeface="Arial" charset="0"/>
              </a:rPr>
              <a:t>điểm</a:t>
            </a:r>
            <a:r>
              <a:rPr lang="en-US" sz="2400" b="1" dirty="0">
                <a:solidFill>
                  <a:srgbClr val="0033CC"/>
                </a:solidFill>
                <a:latin typeface="Arial" charset="0"/>
                <a:cs typeface="Arial" charset="0"/>
              </a:rPr>
              <a:t> </a:t>
            </a:r>
            <a:r>
              <a:rPr lang="en-US" sz="2400" b="1" dirty="0" err="1">
                <a:solidFill>
                  <a:srgbClr val="0033CC"/>
                </a:solidFill>
                <a:latin typeface="Arial" charset="0"/>
                <a:cs typeface="Arial" charset="0"/>
              </a:rPr>
              <a:t>cho</a:t>
            </a:r>
            <a:r>
              <a:rPr lang="en-US" sz="2400" b="1" dirty="0">
                <a:solidFill>
                  <a:srgbClr val="0033CC"/>
                </a:solidFill>
                <a:latin typeface="Arial" charset="0"/>
                <a:cs typeface="Arial" charset="0"/>
              </a:rPr>
              <a:t> </a:t>
            </a:r>
            <a:r>
              <a:rPr lang="en-US" sz="2400" b="1" dirty="0" err="1">
                <a:solidFill>
                  <a:srgbClr val="0033CC"/>
                </a:solidFill>
                <a:latin typeface="Arial" charset="0"/>
                <a:cs typeface="Arial" charset="0"/>
              </a:rPr>
              <a:t>nhau</a:t>
            </a:r>
            <a:r>
              <a:rPr lang="en-US" sz="2400" b="1" dirty="0">
                <a:solidFill>
                  <a:srgbClr val="0033CC"/>
                </a:solidFill>
                <a:latin typeface="Arial" charset="0"/>
                <a:cs typeface="Arial" charset="0"/>
              </a:rPr>
              <a:t>.</a:t>
            </a:r>
          </a:p>
        </p:txBody>
      </p:sp>
      <p:sp>
        <p:nvSpPr>
          <p:cNvPr id="6" name="Rectangle 5"/>
          <p:cNvSpPr>
            <a:spLocks noChangeArrowheads="1"/>
          </p:cNvSpPr>
          <p:nvPr/>
        </p:nvSpPr>
        <p:spPr bwMode="auto">
          <a:xfrm>
            <a:off x="838200" y="4648200"/>
            <a:ext cx="6705600" cy="830997"/>
          </a:xfrm>
          <a:prstGeom prst="rect">
            <a:avLst/>
          </a:prstGeom>
          <a:noFill/>
          <a:ln w="9525">
            <a:noFill/>
            <a:miter lim="800000"/>
            <a:headEnd/>
            <a:tailEnd/>
          </a:ln>
        </p:spPr>
        <p:txBody>
          <a:bodyPr wrap="square">
            <a:spAutoFit/>
          </a:bodyPr>
          <a:lstStyle/>
          <a:p>
            <a:pPr>
              <a:buFont typeface="Wingdings" pitchFamily="2" charset="2"/>
              <a:buNone/>
            </a:pPr>
            <a:r>
              <a:rPr lang="en-US" sz="2400" b="1" dirty="0">
                <a:solidFill>
                  <a:srgbClr val="0033CC"/>
                </a:solidFill>
                <a:latin typeface="Arial" charset="0"/>
                <a:cs typeface="Arial" charset="0"/>
              </a:rPr>
              <a:t>d. Bạn bè </a:t>
            </a:r>
            <a:r>
              <a:rPr lang="en-US" sz="2400" b="1" dirty="0" err="1">
                <a:solidFill>
                  <a:srgbClr val="0033CC"/>
                </a:solidFill>
                <a:latin typeface="Arial" charset="0"/>
                <a:cs typeface="Arial" charset="0"/>
              </a:rPr>
              <a:t>phải</a:t>
            </a:r>
            <a:r>
              <a:rPr lang="en-US" sz="2400" b="1" dirty="0">
                <a:solidFill>
                  <a:srgbClr val="0033CC"/>
                </a:solidFill>
                <a:latin typeface="Arial" charset="0"/>
                <a:cs typeface="Arial" charset="0"/>
              </a:rPr>
              <a:t> </a:t>
            </a:r>
            <a:r>
              <a:rPr lang="en-US" sz="2400" b="1" dirty="0" err="1">
                <a:solidFill>
                  <a:srgbClr val="0033CC"/>
                </a:solidFill>
                <a:latin typeface="Arial" charset="0"/>
                <a:cs typeface="Arial" charset="0"/>
              </a:rPr>
              <a:t>biết</a:t>
            </a:r>
            <a:r>
              <a:rPr lang="en-US" sz="2400" b="1" dirty="0">
                <a:solidFill>
                  <a:srgbClr val="0033CC"/>
                </a:solidFill>
                <a:latin typeface="Arial" charset="0"/>
                <a:cs typeface="Arial" charset="0"/>
              </a:rPr>
              <a:t> </a:t>
            </a:r>
            <a:r>
              <a:rPr lang="en-US" sz="2400" b="1" dirty="0" err="1">
                <a:solidFill>
                  <a:srgbClr val="0033CC"/>
                </a:solidFill>
                <a:latin typeface="Arial" charset="0"/>
                <a:cs typeface="Arial" charset="0"/>
              </a:rPr>
              <a:t>giúp</a:t>
            </a:r>
            <a:r>
              <a:rPr lang="en-US" sz="2400" b="1" dirty="0">
                <a:solidFill>
                  <a:srgbClr val="0033CC"/>
                </a:solidFill>
                <a:latin typeface="Arial" charset="0"/>
                <a:cs typeface="Arial" charset="0"/>
              </a:rPr>
              <a:t> </a:t>
            </a:r>
            <a:r>
              <a:rPr lang="en-US" sz="2400" b="1" dirty="0" err="1">
                <a:solidFill>
                  <a:srgbClr val="0033CC"/>
                </a:solidFill>
                <a:latin typeface="Arial" charset="0"/>
                <a:cs typeface="Arial" charset="0"/>
              </a:rPr>
              <a:t>đỡ</a:t>
            </a:r>
            <a:r>
              <a:rPr lang="en-US" sz="2400" b="1" dirty="0">
                <a:solidFill>
                  <a:srgbClr val="0033CC"/>
                </a:solidFill>
                <a:latin typeface="Arial" charset="0"/>
                <a:cs typeface="Arial" charset="0"/>
              </a:rPr>
              <a:t> </a:t>
            </a:r>
            <a:r>
              <a:rPr lang="en-US" sz="2400" b="1" dirty="0" err="1">
                <a:solidFill>
                  <a:srgbClr val="0033CC"/>
                </a:solidFill>
                <a:latin typeface="Arial" charset="0"/>
                <a:cs typeface="Arial" charset="0"/>
              </a:rPr>
              <a:t>nhau</a:t>
            </a:r>
            <a:r>
              <a:rPr lang="en-US" sz="2400" b="1" dirty="0">
                <a:solidFill>
                  <a:srgbClr val="0033CC"/>
                </a:solidFill>
                <a:latin typeface="Arial" charset="0"/>
                <a:cs typeface="Arial" charset="0"/>
              </a:rPr>
              <a:t> </a:t>
            </a:r>
            <a:r>
              <a:rPr lang="en-US" sz="2400" b="1" dirty="0" err="1">
                <a:solidFill>
                  <a:srgbClr val="0033CC"/>
                </a:solidFill>
                <a:latin typeface="Arial" charset="0"/>
                <a:cs typeface="Arial" charset="0"/>
              </a:rPr>
              <a:t>cùng</a:t>
            </a:r>
            <a:r>
              <a:rPr lang="en-US" sz="2400" b="1" dirty="0">
                <a:solidFill>
                  <a:srgbClr val="0033CC"/>
                </a:solidFill>
                <a:latin typeface="Arial" charset="0"/>
                <a:cs typeface="Arial" charset="0"/>
              </a:rPr>
              <a:t> </a:t>
            </a:r>
          </a:p>
          <a:p>
            <a:pPr>
              <a:buFont typeface="Wingdings" pitchFamily="2" charset="2"/>
              <a:buNone/>
            </a:pPr>
            <a:r>
              <a:rPr lang="en-US" sz="2400" b="1" dirty="0" err="1">
                <a:solidFill>
                  <a:srgbClr val="0033CC"/>
                </a:solidFill>
                <a:latin typeface="Arial" charset="0"/>
                <a:cs typeface="Arial" charset="0"/>
              </a:rPr>
              <a:t>tiến</a:t>
            </a:r>
            <a:r>
              <a:rPr lang="en-US" sz="2400" b="1" dirty="0">
                <a:solidFill>
                  <a:srgbClr val="0033CC"/>
                </a:solidFill>
                <a:latin typeface="Arial" charset="0"/>
                <a:cs typeface="Arial" charset="0"/>
              </a:rPr>
              <a:t> </a:t>
            </a:r>
            <a:r>
              <a:rPr lang="en-US" sz="2400" b="1" dirty="0" err="1">
                <a:solidFill>
                  <a:srgbClr val="0033CC"/>
                </a:solidFill>
                <a:latin typeface="Arial" charset="0"/>
                <a:cs typeface="Arial" charset="0"/>
              </a:rPr>
              <a:t>bộ</a:t>
            </a:r>
            <a:r>
              <a:rPr lang="en-US" sz="2400" b="1" dirty="0">
                <a:solidFill>
                  <a:srgbClr val="0033CC"/>
                </a:solidFill>
                <a:latin typeface="Arial" charset="0"/>
                <a:cs typeface="Arial" charset="0"/>
              </a:rPr>
              <a:t>.</a:t>
            </a:r>
          </a:p>
        </p:txBody>
      </p:sp>
      <p:grpSp>
        <p:nvGrpSpPr>
          <p:cNvPr id="7" name="Group 13"/>
          <p:cNvGrpSpPr>
            <a:grpSpLocks/>
          </p:cNvGrpSpPr>
          <p:nvPr/>
        </p:nvGrpSpPr>
        <p:grpSpPr bwMode="auto">
          <a:xfrm>
            <a:off x="7620000" y="1739900"/>
            <a:ext cx="609600" cy="698500"/>
            <a:chOff x="6781800" y="1280885"/>
            <a:chExt cx="1143000" cy="1309915"/>
          </a:xfrm>
          <a:solidFill>
            <a:srgbClr val="1D08BA"/>
          </a:solidFill>
        </p:grpSpPr>
        <p:sp>
          <p:nvSpPr>
            <p:cNvPr id="11" name="5-Point Star 10"/>
            <p:cNvSpPr/>
            <p:nvPr/>
          </p:nvSpPr>
          <p:spPr>
            <a:xfrm>
              <a:off x="6781800" y="1280885"/>
              <a:ext cx="1143000" cy="990771"/>
            </a:xfrm>
            <a:prstGeom prst="star5">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7318375" y="2057308"/>
              <a:ext cx="76200" cy="533492"/>
            </a:xfrm>
            <a:prstGeom prst="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 name="Group 21"/>
          <p:cNvGrpSpPr>
            <a:grpSpLocks/>
          </p:cNvGrpSpPr>
          <p:nvPr/>
        </p:nvGrpSpPr>
        <p:grpSpPr bwMode="auto">
          <a:xfrm>
            <a:off x="7616825" y="2667000"/>
            <a:ext cx="609600" cy="698500"/>
            <a:chOff x="6781800" y="1280886"/>
            <a:chExt cx="1143000" cy="1309914"/>
          </a:xfrm>
          <a:solidFill>
            <a:srgbClr val="1D08BA"/>
          </a:solidFill>
        </p:grpSpPr>
        <p:sp>
          <p:nvSpPr>
            <p:cNvPr id="23" name="5-Point Star 22"/>
            <p:cNvSpPr/>
            <p:nvPr/>
          </p:nvSpPr>
          <p:spPr>
            <a:xfrm>
              <a:off x="6781800" y="1280886"/>
              <a:ext cx="1143000" cy="990771"/>
            </a:xfrm>
            <a:prstGeom prst="star5">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7318375" y="2057308"/>
              <a:ext cx="76200" cy="533492"/>
            </a:xfrm>
            <a:prstGeom prst="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 name="Group 24"/>
          <p:cNvGrpSpPr>
            <a:grpSpLocks/>
          </p:cNvGrpSpPr>
          <p:nvPr/>
        </p:nvGrpSpPr>
        <p:grpSpPr bwMode="auto">
          <a:xfrm>
            <a:off x="7620000" y="4648200"/>
            <a:ext cx="609600" cy="698500"/>
            <a:chOff x="6781800" y="1280886"/>
            <a:chExt cx="1143000" cy="1309914"/>
          </a:xfrm>
          <a:solidFill>
            <a:srgbClr val="1D08BA"/>
          </a:solidFill>
        </p:grpSpPr>
        <p:sp>
          <p:nvSpPr>
            <p:cNvPr id="26" name="5-Point Star 25"/>
            <p:cNvSpPr/>
            <p:nvPr/>
          </p:nvSpPr>
          <p:spPr>
            <a:xfrm>
              <a:off x="6781800" y="1280886"/>
              <a:ext cx="1143000" cy="990772"/>
            </a:xfrm>
            <a:prstGeom prst="star5">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7318375" y="2057308"/>
              <a:ext cx="76200" cy="533492"/>
            </a:xfrm>
            <a:prstGeom prst="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Rectangle 18"/>
          <p:cNvSpPr>
            <a:spLocks noChangeArrowheads="1"/>
          </p:cNvSpPr>
          <p:nvPr/>
        </p:nvSpPr>
        <p:spPr bwMode="auto">
          <a:xfrm>
            <a:off x="838200" y="3512403"/>
            <a:ext cx="6400800" cy="830997"/>
          </a:xfrm>
          <a:prstGeom prst="rect">
            <a:avLst/>
          </a:prstGeom>
          <a:noFill/>
          <a:ln w="9525">
            <a:noFill/>
            <a:miter lim="800000"/>
            <a:headEnd/>
            <a:tailEnd/>
          </a:ln>
        </p:spPr>
        <p:txBody>
          <a:bodyPr>
            <a:spAutoFit/>
          </a:bodyPr>
          <a:lstStyle/>
          <a:p>
            <a:pPr>
              <a:buFont typeface="Wingdings" pitchFamily="2" charset="2"/>
              <a:buNone/>
            </a:pPr>
            <a:r>
              <a:rPr lang="en-US" sz="2400" b="1" dirty="0">
                <a:solidFill>
                  <a:srgbClr val="C00000"/>
                </a:solidFill>
                <a:latin typeface="Arial" charset="0"/>
                <a:cs typeface="Arial" charset="0"/>
              </a:rPr>
              <a:t>c. Bạn bè </a:t>
            </a:r>
            <a:r>
              <a:rPr lang="en-US" sz="2400" b="1" dirty="0" err="1">
                <a:solidFill>
                  <a:srgbClr val="C00000"/>
                </a:solidFill>
                <a:latin typeface="Arial" charset="0"/>
                <a:cs typeface="Arial" charset="0"/>
              </a:rPr>
              <a:t>tốt</a:t>
            </a:r>
            <a:r>
              <a:rPr lang="en-US" sz="2400" b="1" dirty="0">
                <a:solidFill>
                  <a:srgbClr val="C00000"/>
                </a:solidFill>
                <a:latin typeface="Arial" charset="0"/>
                <a:cs typeface="Arial" charset="0"/>
              </a:rPr>
              <a:t> </a:t>
            </a:r>
            <a:r>
              <a:rPr lang="en-US" sz="2400" b="1" dirty="0" err="1">
                <a:solidFill>
                  <a:srgbClr val="C00000"/>
                </a:solidFill>
                <a:latin typeface="Arial" charset="0"/>
                <a:cs typeface="Arial" charset="0"/>
              </a:rPr>
              <a:t>phải</a:t>
            </a:r>
            <a:r>
              <a:rPr lang="en-US" sz="2400" b="1" dirty="0">
                <a:solidFill>
                  <a:srgbClr val="C00000"/>
                </a:solidFill>
                <a:latin typeface="Arial" charset="0"/>
                <a:cs typeface="Arial" charset="0"/>
              </a:rPr>
              <a:t> </a:t>
            </a:r>
            <a:r>
              <a:rPr lang="en-US" sz="2400" b="1" dirty="0" err="1">
                <a:solidFill>
                  <a:srgbClr val="C00000"/>
                </a:solidFill>
                <a:latin typeface="Arial" charset="0"/>
                <a:cs typeface="Arial" charset="0"/>
              </a:rPr>
              <a:t>biết</a:t>
            </a:r>
            <a:r>
              <a:rPr lang="en-US" sz="2400" b="1" dirty="0">
                <a:solidFill>
                  <a:srgbClr val="C00000"/>
                </a:solidFill>
                <a:latin typeface="Arial" charset="0"/>
                <a:cs typeface="Arial" charset="0"/>
              </a:rPr>
              <a:t> </a:t>
            </a:r>
            <a:r>
              <a:rPr lang="en-US" sz="2400" b="1" dirty="0" err="1">
                <a:solidFill>
                  <a:srgbClr val="C00000"/>
                </a:solidFill>
                <a:latin typeface="Arial" charset="0"/>
                <a:cs typeface="Arial" charset="0"/>
              </a:rPr>
              <a:t>giúp</a:t>
            </a:r>
            <a:r>
              <a:rPr lang="en-US" sz="2400" b="1" dirty="0">
                <a:solidFill>
                  <a:srgbClr val="C00000"/>
                </a:solidFill>
                <a:latin typeface="Arial" charset="0"/>
                <a:cs typeface="Arial" charset="0"/>
              </a:rPr>
              <a:t> </a:t>
            </a:r>
            <a:r>
              <a:rPr lang="en-US" sz="2400" b="1" dirty="0" err="1">
                <a:solidFill>
                  <a:srgbClr val="C00000"/>
                </a:solidFill>
                <a:latin typeface="Arial" charset="0"/>
                <a:cs typeface="Arial" charset="0"/>
              </a:rPr>
              <a:t>đỡ</a:t>
            </a:r>
            <a:r>
              <a:rPr lang="en-US" sz="2400" b="1" dirty="0">
                <a:solidFill>
                  <a:srgbClr val="C00000"/>
                </a:solidFill>
                <a:latin typeface="Arial" charset="0"/>
                <a:cs typeface="Arial" charset="0"/>
              </a:rPr>
              <a:t>, </a:t>
            </a:r>
            <a:r>
              <a:rPr lang="en-US" sz="2400" b="1" dirty="0" err="1">
                <a:solidFill>
                  <a:srgbClr val="C00000"/>
                </a:solidFill>
                <a:latin typeface="Arial" charset="0"/>
                <a:cs typeface="Arial" charset="0"/>
              </a:rPr>
              <a:t>che</a:t>
            </a:r>
            <a:r>
              <a:rPr lang="en-US" sz="2400" b="1" dirty="0">
                <a:solidFill>
                  <a:srgbClr val="C00000"/>
                </a:solidFill>
                <a:latin typeface="Arial" charset="0"/>
                <a:cs typeface="Arial" charset="0"/>
              </a:rPr>
              <a:t> </a:t>
            </a:r>
            <a:r>
              <a:rPr lang="en-US" sz="2400" b="1" dirty="0" err="1">
                <a:solidFill>
                  <a:srgbClr val="C00000"/>
                </a:solidFill>
                <a:latin typeface="Arial" charset="0"/>
                <a:cs typeface="Arial" charset="0"/>
              </a:rPr>
              <a:t>giấu</a:t>
            </a:r>
            <a:r>
              <a:rPr lang="en-US" sz="2400" b="1" dirty="0">
                <a:solidFill>
                  <a:srgbClr val="C00000"/>
                </a:solidFill>
                <a:latin typeface="Arial" charset="0"/>
                <a:cs typeface="Arial" charset="0"/>
              </a:rPr>
              <a:t> </a:t>
            </a:r>
            <a:r>
              <a:rPr lang="en-US" sz="2400" b="1" dirty="0" err="1">
                <a:solidFill>
                  <a:srgbClr val="C00000"/>
                </a:solidFill>
                <a:latin typeface="Arial" charset="0"/>
                <a:cs typeface="Arial" charset="0"/>
              </a:rPr>
              <a:t>khuyết</a:t>
            </a:r>
            <a:r>
              <a:rPr lang="en-US" sz="2400" b="1" dirty="0">
                <a:solidFill>
                  <a:srgbClr val="C00000"/>
                </a:solidFill>
                <a:latin typeface="Arial" charset="0"/>
                <a:cs typeface="Arial" charset="0"/>
              </a:rPr>
              <a:t> </a:t>
            </a:r>
            <a:r>
              <a:rPr lang="en-US" sz="2400" b="1" dirty="0" err="1">
                <a:solidFill>
                  <a:srgbClr val="C00000"/>
                </a:solidFill>
                <a:latin typeface="Arial" charset="0"/>
                <a:cs typeface="Arial" charset="0"/>
              </a:rPr>
              <a:t>điểm</a:t>
            </a:r>
            <a:r>
              <a:rPr lang="en-US" sz="2400" b="1" dirty="0">
                <a:solidFill>
                  <a:srgbClr val="C00000"/>
                </a:solidFill>
                <a:latin typeface="Arial" charset="0"/>
                <a:cs typeface="Arial" charset="0"/>
              </a:rPr>
              <a:t> </a:t>
            </a:r>
            <a:r>
              <a:rPr lang="en-US" sz="2400" b="1" dirty="0" err="1">
                <a:solidFill>
                  <a:srgbClr val="C00000"/>
                </a:solidFill>
                <a:latin typeface="Arial" charset="0"/>
                <a:cs typeface="Arial" charset="0"/>
              </a:rPr>
              <a:t>cho</a:t>
            </a:r>
            <a:r>
              <a:rPr lang="en-US" sz="2400" b="1" dirty="0">
                <a:solidFill>
                  <a:srgbClr val="C00000"/>
                </a:solidFill>
                <a:latin typeface="Arial" charset="0"/>
                <a:cs typeface="Arial" charset="0"/>
              </a:rPr>
              <a:t> </a:t>
            </a:r>
            <a:r>
              <a:rPr lang="en-US" sz="2400" b="1" dirty="0" err="1">
                <a:solidFill>
                  <a:srgbClr val="C00000"/>
                </a:solidFill>
                <a:latin typeface="Arial" charset="0"/>
                <a:cs typeface="Arial" charset="0"/>
              </a:rPr>
              <a:t>nhau</a:t>
            </a:r>
            <a:r>
              <a:rPr lang="en-US" sz="2400" b="1" dirty="0">
                <a:solidFill>
                  <a:srgbClr val="C00000"/>
                </a:solidFill>
                <a:latin typeface="Arial" charset="0"/>
                <a:cs typeface="Arial" charset="0"/>
              </a:rPr>
              <a:t>.</a:t>
            </a:r>
          </a:p>
        </p:txBody>
      </p:sp>
      <p:grpSp>
        <p:nvGrpSpPr>
          <p:cNvPr id="14" name="Group 18"/>
          <p:cNvGrpSpPr>
            <a:grpSpLocks/>
          </p:cNvGrpSpPr>
          <p:nvPr/>
        </p:nvGrpSpPr>
        <p:grpSpPr bwMode="auto">
          <a:xfrm>
            <a:off x="7620000" y="3581400"/>
            <a:ext cx="609600" cy="698500"/>
            <a:chOff x="6781800" y="1280886"/>
            <a:chExt cx="1143000" cy="1309914"/>
          </a:xfrm>
          <a:solidFill>
            <a:srgbClr val="FF0000"/>
          </a:solidFill>
        </p:grpSpPr>
        <p:sp>
          <p:nvSpPr>
            <p:cNvPr id="32" name="5-Point Star 31"/>
            <p:cNvSpPr/>
            <p:nvPr/>
          </p:nvSpPr>
          <p:spPr>
            <a:xfrm>
              <a:off x="6781800" y="1280886"/>
              <a:ext cx="1143000" cy="990772"/>
            </a:xfrm>
            <a:prstGeom prst="star5">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7318375" y="2057308"/>
              <a:ext cx="76200" cy="53349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4)">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4)">
                                      <p:cBhvr>
                                        <p:cTn id="29" dur="5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childTnLst>
                                </p:cTn>
                              </p:par>
                              <p:par>
                                <p:cTn id="36" presetID="3" presetClass="exit" presetSubtype="10" fill="hold" grpId="0" nodeType="withEffect">
                                  <p:stCondLst>
                                    <p:cond delay="0"/>
                                  </p:stCondLst>
                                  <p:childTnLst>
                                    <p:animEffect transition="out" filter="blinds(horizontal)">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3" presetClass="entr" presetSubtype="1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linds(horizontal)">
                                      <p:cBhvr>
                                        <p:cTn id="41" dur="500"/>
                                        <p:tgtEl>
                                          <p:spTgt spid="1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1" presetClass="entr" presetSubtype="4"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heel(4)">
                                      <p:cBhvr>
                                        <p:cTn id="46" dur="1000"/>
                                        <p:tgtEl>
                                          <p:spTgt spid="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1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txBox="1">
            <a:spLocks noRot="1" noChangeArrowheads="1"/>
          </p:cNvSpPr>
          <p:nvPr/>
        </p:nvSpPr>
        <p:spPr>
          <a:xfrm>
            <a:off x="1219200" y="1722438"/>
            <a:ext cx="6705600" cy="1401762"/>
          </a:xfrm>
          <a:prstGeom prst="rect">
            <a:avLst/>
          </a:prstGeom>
        </p:spPr>
        <p:txBody>
          <a:bodyPr/>
          <a:lstStyle/>
          <a:p>
            <a:pPr algn="ctr"/>
            <a:r>
              <a:rPr lang="en-US" sz="3200" b="1" dirty="0">
                <a:solidFill>
                  <a:srgbClr val="FF0000"/>
                </a:solidFill>
                <a:latin typeface="Arial" charset="0"/>
                <a:cs typeface="Arial" charset="0"/>
              </a:rPr>
              <a:t>Hoạt động 3:</a:t>
            </a:r>
          </a:p>
          <a:p>
            <a:pPr algn="ctr"/>
            <a:endParaRPr lang="en-US" sz="3200" b="1" dirty="0">
              <a:solidFill>
                <a:srgbClr val="FF0000"/>
              </a:solidFill>
              <a:latin typeface="Arial" charset="0"/>
              <a:cs typeface="Arial" charset="0"/>
            </a:endParaRPr>
          </a:p>
          <a:p>
            <a:pPr algn="ctr"/>
            <a:r>
              <a:rPr lang="en-US" sz="3200" b="1" i="1" dirty="0" err="1">
                <a:solidFill>
                  <a:srgbClr val="0033CC"/>
                </a:solidFill>
                <a:latin typeface="Arial" charset="0"/>
                <a:cs typeface="Arial" charset="0"/>
              </a:rPr>
              <a:t>Trò</a:t>
            </a:r>
            <a:r>
              <a:rPr lang="en-US" sz="3200" b="1" i="1" dirty="0">
                <a:solidFill>
                  <a:srgbClr val="0033CC"/>
                </a:solidFill>
                <a:latin typeface="Arial" charset="0"/>
                <a:cs typeface="Arial" charset="0"/>
              </a:rPr>
              <a:t> </a:t>
            </a:r>
            <a:r>
              <a:rPr lang="en-US" sz="3200" b="1" i="1" err="1">
                <a:solidFill>
                  <a:srgbClr val="0033CC"/>
                </a:solidFill>
                <a:latin typeface="Arial" charset="0"/>
                <a:cs typeface="Arial" charset="0"/>
              </a:rPr>
              <a:t>chơi</a:t>
            </a:r>
            <a:r>
              <a:rPr lang="en-US" sz="3200" b="1" i="1">
                <a:solidFill>
                  <a:srgbClr val="0033CC"/>
                </a:solidFill>
                <a:latin typeface="Arial" charset="0"/>
                <a:cs typeface="Arial" charset="0"/>
              </a:rPr>
              <a:t> “Bông </a:t>
            </a:r>
            <a:r>
              <a:rPr lang="en-US" sz="3200" b="1" i="1" err="1">
                <a:solidFill>
                  <a:srgbClr val="0033CC"/>
                </a:solidFill>
                <a:latin typeface="Arial" charset="0"/>
                <a:cs typeface="Arial" charset="0"/>
              </a:rPr>
              <a:t>hoa</a:t>
            </a:r>
            <a:r>
              <a:rPr lang="en-US" sz="3200" b="1" i="1">
                <a:solidFill>
                  <a:srgbClr val="0033CC"/>
                </a:solidFill>
                <a:latin typeface="Arial" charset="0"/>
                <a:cs typeface="Arial" charset="0"/>
              </a:rPr>
              <a:t> tình bạn”</a:t>
            </a:r>
            <a:endParaRPr lang="en-US" sz="3200" b="1" i="1" dirty="0">
              <a:solidFill>
                <a:srgbClr val="0033CC"/>
              </a:solidFill>
              <a:latin typeface="Arial" charset="0"/>
              <a:cs typeface="Arial" charset="0"/>
            </a:endParaRPr>
          </a:p>
        </p:txBody>
      </p:sp>
    </p:spTree>
    <p:extLst>
      <p:ext uri="{BB962C8B-B14F-4D97-AF65-F5344CB8AC3E}">
        <p14:creationId xmlns:p14="http://schemas.microsoft.com/office/powerpoint/2010/main" val="2777159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733800" y="990600"/>
            <a:ext cx="1818126" cy="523220"/>
          </a:xfrm>
          <a:prstGeom prst="rect">
            <a:avLst/>
          </a:prstGeom>
        </p:spPr>
        <p:txBody>
          <a:bodyPr wrap="none">
            <a:spAutoFit/>
          </a:bodyPr>
          <a:lstStyle/>
          <a:p>
            <a:r>
              <a:rPr lang="en-US" sz="2800" b="1" dirty="0" err="1">
                <a:solidFill>
                  <a:srgbClr val="FF0000"/>
                </a:solidFill>
                <a:latin typeface="Arial" charset="0"/>
                <a:cs typeface="Arial" charset="0"/>
              </a:rPr>
              <a:t>Luật</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chơi</a:t>
            </a:r>
            <a:endParaRPr lang="en-US" sz="2800" dirty="0"/>
          </a:p>
        </p:txBody>
      </p:sp>
      <p:sp>
        <p:nvSpPr>
          <p:cNvPr id="3" name="TextBox 1"/>
          <p:cNvSpPr txBox="1">
            <a:spLocks noChangeArrowheads="1"/>
          </p:cNvSpPr>
          <p:nvPr/>
        </p:nvSpPr>
        <p:spPr bwMode="auto">
          <a:xfrm>
            <a:off x="638175" y="2209800"/>
            <a:ext cx="7772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sz="2400" b="1" i="1">
                <a:solidFill>
                  <a:srgbClr val="0000CC"/>
                </a:solidFill>
              </a:rPr>
              <a:t>    Có 6</a:t>
            </a:r>
            <a:r>
              <a:rPr lang="vi-VN" sz="2400" b="1" i="1">
                <a:solidFill>
                  <a:srgbClr val="0000CC"/>
                </a:solidFill>
              </a:rPr>
              <a:t> </a:t>
            </a:r>
            <a:r>
              <a:rPr lang="en-US" sz="2400" b="1" i="1">
                <a:solidFill>
                  <a:srgbClr val="0000CC"/>
                </a:solidFill>
              </a:rPr>
              <a:t>cánh hoa</a:t>
            </a:r>
            <a:r>
              <a:rPr lang="vi-VN" sz="2400" b="1" i="1">
                <a:solidFill>
                  <a:srgbClr val="0000CC"/>
                </a:solidFill>
              </a:rPr>
              <a:t>, tương ứng với mỗi </a:t>
            </a:r>
            <a:r>
              <a:rPr lang="en-US" sz="2400" b="1" i="1">
                <a:solidFill>
                  <a:srgbClr val="0000CC"/>
                </a:solidFill>
              </a:rPr>
              <a:t>cánh hoa </a:t>
            </a:r>
            <a:r>
              <a:rPr lang="vi-VN" sz="2400" b="1" i="1">
                <a:solidFill>
                  <a:srgbClr val="0000CC"/>
                </a:solidFill>
              </a:rPr>
              <a:t>là một câu hỏi. </a:t>
            </a:r>
            <a:r>
              <a:rPr lang="en-US" sz="2400" b="1" i="1">
                <a:solidFill>
                  <a:srgbClr val="0000CC"/>
                </a:solidFill>
              </a:rPr>
              <a:t>Em hãy suy nghĩ thật kĩ </a:t>
            </a:r>
            <a:r>
              <a:rPr lang="vi-VN" sz="2400" b="1" i="1">
                <a:solidFill>
                  <a:srgbClr val="0000CC"/>
                </a:solidFill>
              </a:rPr>
              <a:t>và đưa ra câu trả lời. </a:t>
            </a:r>
            <a:r>
              <a:rPr lang="en-US" sz="2400" b="1" i="1">
                <a:solidFill>
                  <a:srgbClr val="0000CC"/>
                </a:solidFill>
              </a:rPr>
              <a:t>Với mỗi câu trả lời đúng sẽ nhận được một phần quà thú vị. Và đặc biệt hơn nữa, em hãy khám phá một từ ngữ được viết lên cánh hoa khi em đưa ra câu trả lời chính xác.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9"/>
          <p:cNvGrpSpPr/>
          <p:nvPr/>
        </p:nvGrpSpPr>
        <p:grpSpPr>
          <a:xfrm>
            <a:off x="1720056" y="3822514"/>
            <a:ext cx="2610100" cy="1433792"/>
            <a:chOff x="1758950" y="3717925"/>
            <a:chExt cx="3294313" cy="1642969"/>
          </a:xfrm>
        </p:grpSpPr>
        <p:sp>
          <p:nvSpPr>
            <p:cNvPr id="16" name="Freeform 7">
              <a:hlinkClick r:id="rId3" action="ppaction://hlinksldjump"/>
            </p:cNvPr>
            <p:cNvSpPr>
              <a:spLocks/>
            </p:cNvSpPr>
            <p:nvPr/>
          </p:nvSpPr>
          <p:spPr bwMode="gray">
            <a:xfrm rot="21119171">
              <a:off x="1758950" y="3717925"/>
              <a:ext cx="3294313" cy="1642969"/>
            </a:xfrm>
            <a:custGeom>
              <a:avLst/>
              <a:gdLst>
                <a:gd name="T0" fmla="*/ 717 w 2032"/>
                <a:gd name="T1" fmla="*/ 96 h 1536"/>
                <a:gd name="T2" fmla="*/ 860 w 2032"/>
                <a:gd name="T3" fmla="*/ 43 h 1536"/>
                <a:gd name="T4" fmla="*/ 1008 w 2032"/>
                <a:gd name="T5" fmla="*/ 11 h 1536"/>
                <a:gd name="T6" fmla="*/ 1157 w 2032"/>
                <a:gd name="T7" fmla="*/ 0 h 1536"/>
                <a:gd name="T8" fmla="*/ 1306 w 2032"/>
                <a:gd name="T9" fmla="*/ 3 h 1536"/>
                <a:gd name="T10" fmla="*/ 1449 w 2032"/>
                <a:gd name="T11" fmla="*/ 17 h 1536"/>
                <a:gd name="T12" fmla="*/ 1583 w 2032"/>
                <a:gd name="T13" fmla="*/ 42 h 1536"/>
                <a:gd name="T14" fmla="*/ 1707 w 2032"/>
                <a:gd name="T15" fmla="*/ 70 h 1536"/>
                <a:gd name="T16" fmla="*/ 1815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2 w 2032"/>
                <a:gd name="T29" fmla="*/ 249 h 1536"/>
                <a:gd name="T30" fmla="*/ 2009 w 2032"/>
                <a:gd name="T31" fmla="*/ 326 h 1536"/>
                <a:gd name="T32" fmla="*/ 1989 w 2032"/>
                <a:gd name="T33" fmla="*/ 427 h 1536"/>
                <a:gd name="T34" fmla="*/ 1958 w 2032"/>
                <a:gd name="T35" fmla="*/ 542 h 1536"/>
                <a:gd name="T36" fmla="*/ 1919 w 2032"/>
                <a:gd name="T37" fmla="*/ 672 h 1536"/>
                <a:gd name="T38" fmla="*/ 1866 w 2032"/>
                <a:gd name="T39" fmla="*/ 806 h 1536"/>
                <a:gd name="T40" fmla="*/ 1802 w 2032"/>
                <a:gd name="T41" fmla="*/ 944 h 1536"/>
                <a:gd name="T42" fmla="*/ 1722 w 2032"/>
                <a:gd name="T43" fmla="*/ 1076 h 1536"/>
                <a:gd name="T44" fmla="*/ 1627 w 2032"/>
                <a:gd name="T45" fmla="*/ 1202 h 1536"/>
                <a:gd name="T46" fmla="*/ 1514 w 2032"/>
                <a:gd name="T47" fmla="*/ 1313 h 1536"/>
                <a:gd name="T48" fmla="*/ 1383 w 2032"/>
                <a:gd name="T49" fmla="*/ 1405 h 1536"/>
                <a:gd name="T50" fmla="*/ 1245 w 2032"/>
                <a:gd name="T51" fmla="*/ 1469 h 1536"/>
                <a:gd name="T52" fmla="*/ 1099 w 2032"/>
                <a:gd name="T53" fmla="*/ 1511 h 1536"/>
                <a:gd name="T54" fmla="*/ 950 w 2032"/>
                <a:gd name="T55" fmla="*/ 1532 h 1536"/>
                <a:gd name="T56" fmla="*/ 801 w 2032"/>
                <a:gd name="T57" fmla="*/ 1536 h 1536"/>
                <a:gd name="T58" fmla="*/ 654 w 2032"/>
                <a:gd name="T59" fmla="*/ 1527 h 1536"/>
                <a:gd name="T60" fmla="*/ 515 w 2032"/>
                <a:gd name="T61" fmla="*/ 1507 h 1536"/>
                <a:gd name="T62" fmla="*/ 385 w 2032"/>
                <a:gd name="T63" fmla="*/ 1481 h 1536"/>
                <a:gd name="T64" fmla="*/ 270 w 2032"/>
                <a:gd name="T65" fmla="*/ 1450 h 1536"/>
                <a:gd name="T66" fmla="*/ 170 w 2032"/>
                <a:gd name="T67" fmla="*/ 1419 h 1536"/>
                <a:gd name="T68" fmla="*/ 91 w 2032"/>
                <a:gd name="T69" fmla="*/ 1390 h 1536"/>
                <a:gd name="T70" fmla="*/ 34 w 2032"/>
                <a:gd name="T71" fmla="*/ 1368 h 1536"/>
                <a:gd name="T72" fmla="*/ 5 w 2032"/>
                <a:gd name="T73" fmla="*/ 1357 h 1536"/>
                <a:gd name="T74" fmla="*/ 0 w 2032"/>
                <a:gd name="T75" fmla="*/ 1349 h 1536"/>
                <a:gd name="T76" fmla="*/ 5 w 2032"/>
                <a:gd name="T77" fmla="*/ 1316 h 1536"/>
                <a:gd name="T78" fmla="*/ 15 w 2032"/>
                <a:gd name="T79" fmla="*/ 1250 h 1536"/>
                <a:gd name="T80" fmla="*/ 33 w 2032"/>
                <a:gd name="T81" fmla="*/ 1161 h 1536"/>
                <a:gd name="T82" fmla="*/ 57 w 2032"/>
                <a:gd name="T83" fmla="*/ 1053 h 1536"/>
                <a:gd name="T84" fmla="*/ 92 w 2032"/>
                <a:gd name="T85" fmla="*/ 929 h 1536"/>
                <a:gd name="T86" fmla="*/ 139 w 2032"/>
                <a:gd name="T87" fmla="*/ 798 h 1536"/>
                <a:gd name="T88" fmla="*/ 197 w 2032"/>
                <a:gd name="T89" fmla="*/ 661 h 1536"/>
                <a:gd name="T90" fmla="*/ 269 w 2032"/>
                <a:gd name="T91" fmla="*/ 525 h 1536"/>
                <a:gd name="T92" fmla="*/ 356 w 2032"/>
                <a:gd name="T93" fmla="*/ 395 h 1536"/>
                <a:gd name="T94" fmla="*/ 460 w 2032"/>
                <a:gd name="T95" fmla="*/ 277 h 1536"/>
                <a:gd name="T96" fmla="*/ 581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8" y="131"/>
                  </a:moveTo>
                  <a:lnTo>
                    <a:pt x="717" y="96"/>
                  </a:lnTo>
                  <a:lnTo>
                    <a:pt x="788" y="67"/>
                  </a:lnTo>
                  <a:lnTo>
                    <a:pt x="860" y="43"/>
                  </a:lnTo>
                  <a:lnTo>
                    <a:pt x="934" y="24"/>
                  </a:lnTo>
                  <a:lnTo>
                    <a:pt x="1008" y="11"/>
                  </a:lnTo>
                  <a:lnTo>
                    <a:pt x="1083" y="4"/>
                  </a:lnTo>
                  <a:lnTo>
                    <a:pt x="1157" y="0"/>
                  </a:lnTo>
                  <a:lnTo>
                    <a:pt x="1232" y="0"/>
                  </a:lnTo>
                  <a:lnTo>
                    <a:pt x="1306" y="3"/>
                  </a:lnTo>
                  <a:lnTo>
                    <a:pt x="1377" y="8"/>
                  </a:lnTo>
                  <a:lnTo>
                    <a:pt x="1449" y="17"/>
                  </a:lnTo>
                  <a:lnTo>
                    <a:pt x="1517" y="29"/>
                  </a:lnTo>
                  <a:lnTo>
                    <a:pt x="1583" y="42"/>
                  </a:lnTo>
                  <a:lnTo>
                    <a:pt x="1647" y="55"/>
                  </a:lnTo>
                  <a:lnTo>
                    <a:pt x="1707" y="70"/>
                  </a:lnTo>
                  <a:lnTo>
                    <a:pt x="1762" y="86"/>
                  </a:lnTo>
                  <a:lnTo>
                    <a:pt x="1815" y="102"/>
                  </a:lnTo>
                  <a:lnTo>
                    <a:pt x="1862" y="116"/>
                  </a:lnTo>
                  <a:lnTo>
                    <a:pt x="1905" y="131"/>
                  </a:lnTo>
                  <a:lnTo>
                    <a:pt x="1942" y="146"/>
                  </a:lnTo>
                  <a:lnTo>
                    <a:pt x="1972" y="157"/>
                  </a:lnTo>
                  <a:lnTo>
                    <a:pt x="1999" y="167"/>
                  </a:lnTo>
                  <a:lnTo>
                    <a:pt x="2016" y="175"/>
                  </a:lnTo>
                  <a:lnTo>
                    <a:pt x="2028" y="179"/>
                  </a:lnTo>
                  <a:lnTo>
                    <a:pt x="2032" y="182"/>
                  </a:lnTo>
                  <a:lnTo>
                    <a:pt x="2031" y="186"/>
                  </a:lnTo>
                  <a:lnTo>
                    <a:pt x="2029" y="200"/>
                  </a:lnTo>
                  <a:lnTo>
                    <a:pt x="2026" y="220"/>
                  </a:lnTo>
                  <a:lnTo>
                    <a:pt x="2022" y="249"/>
                  </a:lnTo>
                  <a:lnTo>
                    <a:pt x="2018" y="286"/>
                  </a:lnTo>
                  <a:lnTo>
                    <a:pt x="2009" y="326"/>
                  </a:lnTo>
                  <a:lnTo>
                    <a:pt x="2000" y="375"/>
                  </a:lnTo>
                  <a:lnTo>
                    <a:pt x="1989" y="427"/>
                  </a:lnTo>
                  <a:lnTo>
                    <a:pt x="1975" y="483"/>
                  </a:lnTo>
                  <a:lnTo>
                    <a:pt x="1958" y="542"/>
                  </a:lnTo>
                  <a:lnTo>
                    <a:pt x="1940" y="607"/>
                  </a:lnTo>
                  <a:lnTo>
                    <a:pt x="1919" y="672"/>
                  </a:lnTo>
                  <a:lnTo>
                    <a:pt x="1894" y="738"/>
                  </a:lnTo>
                  <a:lnTo>
                    <a:pt x="1866" y="806"/>
                  </a:lnTo>
                  <a:lnTo>
                    <a:pt x="1835" y="875"/>
                  </a:lnTo>
                  <a:lnTo>
                    <a:pt x="1802" y="944"/>
                  </a:lnTo>
                  <a:lnTo>
                    <a:pt x="1764" y="1011"/>
                  </a:lnTo>
                  <a:lnTo>
                    <a:pt x="1722" y="1076"/>
                  </a:lnTo>
                  <a:lnTo>
                    <a:pt x="1676" y="1141"/>
                  </a:lnTo>
                  <a:lnTo>
                    <a:pt x="1627" y="1202"/>
                  </a:lnTo>
                  <a:lnTo>
                    <a:pt x="1573" y="1259"/>
                  </a:lnTo>
                  <a:lnTo>
                    <a:pt x="1514" y="1313"/>
                  </a:lnTo>
                  <a:lnTo>
                    <a:pt x="1452" y="1361"/>
                  </a:lnTo>
                  <a:lnTo>
                    <a:pt x="1383" y="1405"/>
                  </a:lnTo>
                  <a:lnTo>
                    <a:pt x="1315" y="1440"/>
                  </a:lnTo>
                  <a:lnTo>
                    <a:pt x="1245" y="1469"/>
                  </a:lnTo>
                  <a:lnTo>
                    <a:pt x="1173" y="1494"/>
                  </a:lnTo>
                  <a:lnTo>
                    <a:pt x="1099" y="1511"/>
                  </a:lnTo>
                  <a:lnTo>
                    <a:pt x="1024" y="1524"/>
                  </a:lnTo>
                  <a:lnTo>
                    <a:pt x="950" y="1532"/>
                  </a:lnTo>
                  <a:lnTo>
                    <a:pt x="876" y="1536"/>
                  </a:lnTo>
                  <a:lnTo>
                    <a:pt x="801" y="1536"/>
                  </a:lnTo>
                  <a:lnTo>
                    <a:pt x="727" y="1533"/>
                  </a:lnTo>
                  <a:lnTo>
                    <a:pt x="654" y="1527"/>
                  </a:lnTo>
                  <a:lnTo>
                    <a:pt x="584" y="1518"/>
                  </a:lnTo>
                  <a:lnTo>
                    <a:pt x="515" y="1507"/>
                  </a:lnTo>
                  <a:lnTo>
                    <a:pt x="450" y="1495"/>
                  </a:lnTo>
                  <a:lnTo>
                    <a:pt x="385" y="1481"/>
                  </a:lnTo>
                  <a:lnTo>
                    <a:pt x="326" y="1466"/>
                  </a:lnTo>
                  <a:lnTo>
                    <a:pt x="270" y="1450"/>
                  </a:lnTo>
                  <a:lnTo>
                    <a:pt x="218" y="1434"/>
                  </a:lnTo>
                  <a:lnTo>
                    <a:pt x="170" y="1419"/>
                  </a:lnTo>
                  <a:lnTo>
                    <a:pt x="127" y="1405"/>
                  </a:lnTo>
                  <a:lnTo>
                    <a:pt x="91" y="1390"/>
                  </a:lnTo>
                  <a:lnTo>
                    <a:pt x="59" y="1378"/>
                  </a:lnTo>
                  <a:lnTo>
                    <a:pt x="34" y="1368"/>
                  </a:lnTo>
                  <a:lnTo>
                    <a:pt x="16" y="1361"/>
                  </a:lnTo>
                  <a:lnTo>
                    <a:pt x="5" y="1357"/>
                  </a:lnTo>
                  <a:lnTo>
                    <a:pt x="0" y="1355"/>
                  </a:lnTo>
                  <a:lnTo>
                    <a:pt x="0" y="1349"/>
                  </a:lnTo>
                  <a:lnTo>
                    <a:pt x="3" y="1336"/>
                  </a:lnTo>
                  <a:lnTo>
                    <a:pt x="5" y="1316"/>
                  </a:lnTo>
                  <a:lnTo>
                    <a:pt x="9" y="1287"/>
                  </a:lnTo>
                  <a:lnTo>
                    <a:pt x="15" y="1250"/>
                  </a:lnTo>
                  <a:lnTo>
                    <a:pt x="22" y="1209"/>
                  </a:lnTo>
                  <a:lnTo>
                    <a:pt x="33" y="1161"/>
                  </a:lnTo>
                  <a:lnTo>
                    <a:pt x="44" y="1109"/>
                  </a:lnTo>
                  <a:lnTo>
                    <a:pt x="57" y="1053"/>
                  </a:lnTo>
                  <a:lnTo>
                    <a:pt x="73" y="993"/>
                  </a:lnTo>
                  <a:lnTo>
                    <a:pt x="92" y="929"/>
                  </a:lnTo>
                  <a:lnTo>
                    <a:pt x="114" y="865"/>
                  </a:lnTo>
                  <a:lnTo>
                    <a:pt x="139" y="798"/>
                  </a:lnTo>
                  <a:lnTo>
                    <a:pt x="167" y="729"/>
                  </a:lnTo>
                  <a:lnTo>
                    <a:pt x="197" y="661"/>
                  </a:lnTo>
                  <a:lnTo>
                    <a:pt x="231" y="592"/>
                  </a:lnTo>
                  <a:lnTo>
                    <a:pt x="269" y="525"/>
                  </a:lnTo>
                  <a:lnTo>
                    <a:pt x="311" y="459"/>
                  </a:lnTo>
                  <a:lnTo>
                    <a:pt x="356" y="395"/>
                  </a:lnTo>
                  <a:lnTo>
                    <a:pt x="406" y="334"/>
                  </a:lnTo>
                  <a:lnTo>
                    <a:pt x="460" y="277"/>
                  </a:lnTo>
                  <a:lnTo>
                    <a:pt x="518" y="223"/>
                  </a:lnTo>
                  <a:lnTo>
                    <a:pt x="581" y="175"/>
                  </a:lnTo>
                  <a:lnTo>
                    <a:pt x="648" y="131"/>
                  </a:lnTo>
                </a:path>
              </a:pathLst>
            </a:custGeom>
            <a:gradFill rotWithShape="1">
              <a:gsLst>
                <a:gs pos="0">
                  <a:srgbClr val="BC61CB"/>
                </a:gs>
                <a:gs pos="100000">
                  <a:srgbClr val="BC61CB">
                    <a:gamma/>
                    <a:tint val="33333"/>
                    <a:invGamma/>
                  </a:srgbClr>
                </a:gs>
              </a:gsLst>
              <a:lin ang="0" scaled="1"/>
            </a:gradFill>
            <a:ln w="38100" cmpd="sng">
              <a:solidFill>
                <a:srgbClr val="FFFFFF"/>
              </a:solidFill>
              <a:prstDash val="solid"/>
              <a:round/>
              <a:headEnd/>
              <a:tailEnd/>
            </a:ln>
            <a:effectLst>
              <a:outerShdw dist="135003" dir="2928844" algn="ctr" rotWithShape="0">
                <a:srgbClr val="B2B2B2">
                  <a:alpha val="50000"/>
                </a:srgbClr>
              </a:outerShdw>
            </a:effectLst>
          </p:spPr>
          <p:txBody>
            <a:bodyPr/>
            <a:lstStyle/>
            <a:p>
              <a:endParaRPr lang="en-US"/>
            </a:p>
          </p:txBody>
        </p:sp>
        <p:sp>
          <p:nvSpPr>
            <p:cNvPr id="23" name="Text Box 15"/>
            <p:cNvSpPr txBox="1">
              <a:spLocks noChangeArrowheads="1"/>
            </p:cNvSpPr>
            <p:nvPr/>
          </p:nvSpPr>
          <p:spPr bwMode="gray">
            <a:xfrm>
              <a:off x="2891370" y="4228913"/>
              <a:ext cx="535326" cy="92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5400" b="1" i="1">
                  <a:solidFill>
                    <a:srgbClr val="002060"/>
                  </a:solidFill>
                </a:rPr>
                <a:t>5</a:t>
              </a:r>
            </a:p>
          </p:txBody>
        </p:sp>
      </p:grpSp>
      <p:grpSp>
        <p:nvGrpSpPr>
          <p:cNvPr id="4" name="Group 48"/>
          <p:cNvGrpSpPr/>
          <p:nvPr/>
        </p:nvGrpSpPr>
        <p:grpSpPr>
          <a:xfrm>
            <a:off x="1676400" y="3838389"/>
            <a:ext cx="2610100" cy="1433792"/>
            <a:chOff x="1911350" y="3870325"/>
            <a:chExt cx="3294313" cy="1642969"/>
          </a:xfrm>
        </p:grpSpPr>
        <p:sp>
          <p:nvSpPr>
            <p:cNvPr id="47" name="Freeform 7"/>
            <p:cNvSpPr>
              <a:spLocks/>
            </p:cNvSpPr>
            <p:nvPr/>
          </p:nvSpPr>
          <p:spPr bwMode="gray">
            <a:xfrm rot="21119171">
              <a:off x="1911350" y="3870325"/>
              <a:ext cx="3294313" cy="1642969"/>
            </a:xfrm>
            <a:custGeom>
              <a:avLst/>
              <a:gdLst>
                <a:gd name="T0" fmla="*/ 717 w 2032"/>
                <a:gd name="T1" fmla="*/ 96 h 1536"/>
                <a:gd name="T2" fmla="*/ 860 w 2032"/>
                <a:gd name="T3" fmla="*/ 43 h 1536"/>
                <a:gd name="T4" fmla="*/ 1008 w 2032"/>
                <a:gd name="T5" fmla="*/ 11 h 1536"/>
                <a:gd name="T6" fmla="*/ 1157 w 2032"/>
                <a:gd name="T7" fmla="*/ 0 h 1536"/>
                <a:gd name="T8" fmla="*/ 1306 w 2032"/>
                <a:gd name="T9" fmla="*/ 3 h 1536"/>
                <a:gd name="T10" fmla="*/ 1449 w 2032"/>
                <a:gd name="T11" fmla="*/ 17 h 1536"/>
                <a:gd name="T12" fmla="*/ 1583 w 2032"/>
                <a:gd name="T13" fmla="*/ 42 h 1536"/>
                <a:gd name="T14" fmla="*/ 1707 w 2032"/>
                <a:gd name="T15" fmla="*/ 70 h 1536"/>
                <a:gd name="T16" fmla="*/ 1815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2 w 2032"/>
                <a:gd name="T29" fmla="*/ 249 h 1536"/>
                <a:gd name="T30" fmla="*/ 2009 w 2032"/>
                <a:gd name="T31" fmla="*/ 326 h 1536"/>
                <a:gd name="T32" fmla="*/ 1989 w 2032"/>
                <a:gd name="T33" fmla="*/ 427 h 1536"/>
                <a:gd name="T34" fmla="*/ 1958 w 2032"/>
                <a:gd name="T35" fmla="*/ 542 h 1536"/>
                <a:gd name="T36" fmla="*/ 1919 w 2032"/>
                <a:gd name="T37" fmla="*/ 672 h 1536"/>
                <a:gd name="T38" fmla="*/ 1866 w 2032"/>
                <a:gd name="T39" fmla="*/ 806 h 1536"/>
                <a:gd name="T40" fmla="*/ 1802 w 2032"/>
                <a:gd name="T41" fmla="*/ 944 h 1536"/>
                <a:gd name="T42" fmla="*/ 1722 w 2032"/>
                <a:gd name="T43" fmla="*/ 1076 h 1536"/>
                <a:gd name="T44" fmla="*/ 1627 w 2032"/>
                <a:gd name="T45" fmla="*/ 1202 h 1536"/>
                <a:gd name="T46" fmla="*/ 1514 w 2032"/>
                <a:gd name="T47" fmla="*/ 1313 h 1536"/>
                <a:gd name="T48" fmla="*/ 1383 w 2032"/>
                <a:gd name="T49" fmla="*/ 1405 h 1536"/>
                <a:gd name="T50" fmla="*/ 1245 w 2032"/>
                <a:gd name="T51" fmla="*/ 1469 h 1536"/>
                <a:gd name="T52" fmla="*/ 1099 w 2032"/>
                <a:gd name="T53" fmla="*/ 1511 h 1536"/>
                <a:gd name="T54" fmla="*/ 950 w 2032"/>
                <a:gd name="T55" fmla="*/ 1532 h 1536"/>
                <a:gd name="T56" fmla="*/ 801 w 2032"/>
                <a:gd name="T57" fmla="*/ 1536 h 1536"/>
                <a:gd name="T58" fmla="*/ 654 w 2032"/>
                <a:gd name="T59" fmla="*/ 1527 h 1536"/>
                <a:gd name="T60" fmla="*/ 515 w 2032"/>
                <a:gd name="T61" fmla="*/ 1507 h 1536"/>
                <a:gd name="T62" fmla="*/ 385 w 2032"/>
                <a:gd name="T63" fmla="*/ 1481 h 1536"/>
                <a:gd name="T64" fmla="*/ 270 w 2032"/>
                <a:gd name="T65" fmla="*/ 1450 h 1536"/>
                <a:gd name="T66" fmla="*/ 170 w 2032"/>
                <a:gd name="T67" fmla="*/ 1419 h 1536"/>
                <a:gd name="T68" fmla="*/ 91 w 2032"/>
                <a:gd name="T69" fmla="*/ 1390 h 1536"/>
                <a:gd name="T70" fmla="*/ 34 w 2032"/>
                <a:gd name="T71" fmla="*/ 1368 h 1536"/>
                <a:gd name="T72" fmla="*/ 5 w 2032"/>
                <a:gd name="T73" fmla="*/ 1357 h 1536"/>
                <a:gd name="T74" fmla="*/ 0 w 2032"/>
                <a:gd name="T75" fmla="*/ 1349 h 1536"/>
                <a:gd name="T76" fmla="*/ 5 w 2032"/>
                <a:gd name="T77" fmla="*/ 1316 h 1536"/>
                <a:gd name="T78" fmla="*/ 15 w 2032"/>
                <a:gd name="T79" fmla="*/ 1250 h 1536"/>
                <a:gd name="T80" fmla="*/ 33 w 2032"/>
                <a:gd name="T81" fmla="*/ 1161 h 1536"/>
                <a:gd name="T82" fmla="*/ 57 w 2032"/>
                <a:gd name="T83" fmla="*/ 1053 h 1536"/>
                <a:gd name="T84" fmla="*/ 92 w 2032"/>
                <a:gd name="T85" fmla="*/ 929 h 1536"/>
                <a:gd name="T86" fmla="*/ 139 w 2032"/>
                <a:gd name="T87" fmla="*/ 798 h 1536"/>
                <a:gd name="T88" fmla="*/ 197 w 2032"/>
                <a:gd name="T89" fmla="*/ 661 h 1536"/>
                <a:gd name="T90" fmla="*/ 269 w 2032"/>
                <a:gd name="T91" fmla="*/ 525 h 1536"/>
                <a:gd name="T92" fmla="*/ 356 w 2032"/>
                <a:gd name="T93" fmla="*/ 395 h 1536"/>
                <a:gd name="T94" fmla="*/ 460 w 2032"/>
                <a:gd name="T95" fmla="*/ 277 h 1536"/>
                <a:gd name="T96" fmla="*/ 581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8" y="131"/>
                  </a:moveTo>
                  <a:lnTo>
                    <a:pt x="717" y="96"/>
                  </a:lnTo>
                  <a:lnTo>
                    <a:pt x="788" y="67"/>
                  </a:lnTo>
                  <a:lnTo>
                    <a:pt x="860" y="43"/>
                  </a:lnTo>
                  <a:lnTo>
                    <a:pt x="934" y="24"/>
                  </a:lnTo>
                  <a:lnTo>
                    <a:pt x="1008" y="11"/>
                  </a:lnTo>
                  <a:lnTo>
                    <a:pt x="1083" y="4"/>
                  </a:lnTo>
                  <a:lnTo>
                    <a:pt x="1157" y="0"/>
                  </a:lnTo>
                  <a:lnTo>
                    <a:pt x="1232" y="0"/>
                  </a:lnTo>
                  <a:lnTo>
                    <a:pt x="1306" y="3"/>
                  </a:lnTo>
                  <a:lnTo>
                    <a:pt x="1377" y="8"/>
                  </a:lnTo>
                  <a:lnTo>
                    <a:pt x="1449" y="17"/>
                  </a:lnTo>
                  <a:lnTo>
                    <a:pt x="1517" y="29"/>
                  </a:lnTo>
                  <a:lnTo>
                    <a:pt x="1583" y="42"/>
                  </a:lnTo>
                  <a:lnTo>
                    <a:pt x="1647" y="55"/>
                  </a:lnTo>
                  <a:lnTo>
                    <a:pt x="1707" y="70"/>
                  </a:lnTo>
                  <a:lnTo>
                    <a:pt x="1762" y="86"/>
                  </a:lnTo>
                  <a:lnTo>
                    <a:pt x="1815" y="102"/>
                  </a:lnTo>
                  <a:lnTo>
                    <a:pt x="1862" y="116"/>
                  </a:lnTo>
                  <a:lnTo>
                    <a:pt x="1905" y="131"/>
                  </a:lnTo>
                  <a:lnTo>
                    <a:pt x="1942" y="146"/>
                  </a:lnTo>
                  <a:lnTo>
                    <a:pt x="1972" y="157"/>
                  </a:lnTo>
                  <a:lnTo>
                    <a:pt x="1999" y="167"/>
                  </a:lnTo>
                  <a:lnTo>
                    <a:pt x="2016" y="175"/>
                  </a:lnTo>
                  <a:lnTo>
                    <a:pt x="2028" y="179"/>
                  </a:lnTo>
                  <a:lnTo>
                    <a:pt x="2032" y="182"/>
                  </a:lnTo>
                  <a:lnTo>
                    <a:pt x="2031" y="186"/>
                  </a:lnTo>
                  <a:lnTo>
                    <a:pt x="2029" y="200"/>
                  </a:lnTo>
                  <a:lnTo>
                    <a:pt x="2026" y="220"/>
                  </a:lnTo>
                  <a:lnTo>
                    <a:pt x="2022" y="249"/>
                  </a:lnTo>
                  <a:lnTo>
                    <a:pt x="2018" y="286"/>
                  </a:lnTo>
                  <a:lnTo>
                    <a:pt x="2009" y="326"/>
                  </a:lnTo>
                  <a:lnTo>
                    <a:pt x="2000" y="375"/>
                  </a:lnTo>
                  <a:lnTo>
                    <a:pt x="1989" y="427"/>
                  </a:lnTo>
                  <a:lnTo>
                    <a:pt x="1975" y="483"/>
                  </a:lnTo>
                  <a:lnTo>
                    <a:pt x="1958" y="542"/>
                  </a:lnTo>
                  <a:lnTo>
                    <a:pt x="1940" y="607"/>
                  </a:lnTo>
                  <a:lnTo>
                    <a:pt x="1919" y="672"/>
                  </a:lnTo>
                  <a:lnTo>
                    <a:pt x="1894" y="738"/>
                  </a:lnTo>
                  <a:lnTo>
                    <a:pt x="1866" y="806"/>
                  </a:lnTo>
                  <a:lnTo>
                    <a:pt x="1835" y="875"/>
                  </a:lnTo>
                  <a:lnTo>
                    <a:pt x="1802" y="944"/>
                  </a:lnTo>
                  <a:lnTo>
                    <a:pt x="1764" y="1011"/>
                  </a:lnTo>
                  <a:lnTo>
                    <a:pt x="1722" y="1076"/>
                  </a:lnTo>
                  <a:lnTo>
                    <a:pt x="1676" y="1141"/>
                  </a:lnTo>
                  <a:lnTo>
                    <a:pt x="1627" y="1202"/>
                  </a:lnTo>
                  <a:lnTo>
                    <a:pt x="1573" y="1259"/>
                  </a:lnTo>
                  <a:lnTo>
                    <a:pt x="1514" y="1313"/>
                  </a:lnTo>
                  <a:lnTo>
                    <a:pt x="1452" y="1361"/>
                  </a:lnTo>
                  <a:lnTo>
                    <a:pt x="1383" y="1405"/>
                  </a:lnTo>
                  <a:lnTo>
                    <a:pt x="1315" y="1440"/>
                  </a:lnTo>
                  <a:lnTo>
                    <a:pt x="1245" y="1469"/>
                  </a:lnTo>
                  <a:lnTo>
                    <a:pt x="1173" y="1494"/>
                  </a:lnTo>
                  <a:lnTo>
                    <a:pt x="1099" y="1511"/>
                  </a:lnTo>
                  <a:lnTo>
                    <a:pt x="1024" y="1524"/>
                  </a:lnTo>
                  <a:lnTo>
                    <a:pt x="950" y="1532"/>
                  </a:lnTo>
                  <a:lnTo>
                    <a:pt x="876" y="1536"/>
                  </a:lnTo>
                  <a:lnTo>
                    <a:pt x="801" y="1536"/>
                  </a:lnTo>
                  <a:lnTo>
                    <a:pt x="727" y="1533"/>
                  </a:lnTo>
                  <a:lnTo>
                    <a:pt x="654" y="1527"/>
                  </a:lnTo>
                  <a:lnTo>
                    <a:pt x="584" y="1518"/>
                  </a:lnTo>
                  <a:lnTo>
                    <a:pt x="515" y="1507"/>
                  </a:lnTo>
                  <a:lnTo>
                    <a:pt x="450" y="1495"/>
                  </a:lnTo>
                  <a:lnTo>
                    <a:pt x="385" y="1481"/>
                  </a:lnTo>
                  <a:lnTo>
                    <a:pt x="326" y="1466"/>
                  </a:lnTo>
                  <a:lnTo>
                    <a:pt x="270" y="1450"/>
                  </a:lnTo>
                  <a:lnTo>
                    <a:pt x="218" y="1434"/>
                  </a:lnTo>
                  <a:lnTo>
                    <a:pt x="170" y="1419"/>
                  </a:lnTo>
                  <a:lnTo>
                    <a:pt x="127" y="1405"/>
                  </a:lnTo>
                  <a:lnTo>
                    <a:pt x="91" y="1390"/>
                  </a:lnTo>
                  <a:lnTo>
                    <a:pt x="59" y="1378"/>
                  </a:lnTo>
                  <a:lnTo>
                    <a:pt x="34" y="1368"/>
                  </a:lnTo>
                  <a:lnTo>
                    <a:pt x="16" y="1361"/>
                  </a:lnTo>
                  <a:lnTo>
                    <a:pt x="5" y="1357"/>
                  </a:lnTo>
                  <a:lnTo>
                    <a:pt x="0" y="1355"/>
                  </a:lnTo>
                  <a:lnTo>
                    <a:pt x="0" y="1349"/>
                  </a:lnTo>
                  <a:lnTo>
                    <a:pt x="3" y="1336"/>
                  </a:lnTo>
                  <a:lnTo>
                    <a:pt x="5" y="1316"/>
                  </a:lnTo>
                  <a:lnTo>
                    <a:pt x="9" y="1287"/>
                  </a:lnTo>
                  <a:lnTo>
                    <a:pt x="15" y="1250"/>
                  </a:lnTo>
                  <a:lnTo>
                    <a:pt x="22" y="1209"/>
                  </a:lnTo>
                  <a:lnTo>
                    <a:pt x="33" y="1161"/>
                  </a:lnTo>
                  <a:lnTo>
                    <a:pt x="44" y="1109"/>
                  </a:lnTo>
                  <a:lnTo>
                    <a:pt x="57" y="1053"/>
                  </a:lnTo>
                  <a:lnTo>
                    <a:pt x="73" y="993"/>
                  </a:lnTo>
                  <a:lnTo>
                    <a:pt x="92" y="929"/>
                  </a:lnTo>
                  <a:lnTo>
                    <a:pt x="114" y="865"/>
                  </a:lnTo>
                  <a:lnTo>
                    <a:pt x="139" y="798"/>
                  </a:lnTo>
                  <a:lnTo>
                    <a:pt x="167" y="729"/>
                  </a:lnTo>
                  <a:lnTo>
                    <a:pt x="197" y="661"/>
                  </a:lnTo>
                  <a:lnTo>
                    <a:pt x="231" y="592"/>
                  </a:lnTo>
                  <a:lnTo>
                    <a:pt x="269" y="525"/>
                  </a:lnTo>
                  <a:lnTo>
                    <a:pt x="311" y="459"/>
                  </a:lnTo>
                  <a:lnTo>
                    <a:pt x="356" y="395"/>
                  </a:lnTo>
                  <a:lnTo>
                    <a:pt x="406" y="334"/>
                  </a:lnTo>
                  <a:lnTo>
                    <a:pt x="460" y="277"/>
                  </a:lnTo>
                  <a:lnTo>
                    <a:pt x="518" y="223"/>
                  </a:lnTo>
                  <a:lnTo>
                    <a:pt x="581" y="175"/>
                  </a:lnTo>
                  <a:lnTo>
                    <a:pt x="648" y="131"/>
                  </a:lnTo>
                </a:path>
              </a:pathLst>
            </a:custGeom>
            <a:gradFill rotWithShape="1">
              <a:gsLst>
                <a:gs pos="0">
                  <a:srgbClr val="BC61CB"/>
                </a:gs>
                <a:gs pos="100000">
                  <a:srgbClr val="BC61CB">
                    <a:gamma/>
                    <a:tint val="33333"/>
                    <a:invGamma/>
                  </a:srgbClr>
                </a:gs>
              </a:gsLst>
              <a:lin ang="0" scaled="1"/>
            </a:gradFill>
            <a:ln w="38100" cmpd="sng">
              <a:solidFill>
                <a:srgbClr val="FFFFFF"/>
              </a:solidFill>
              <a:prstDash val="solid"/>
              <a:round/>
              <a:headEnd/>
              <a:tailEnd/>
            </a:ln>
            <a:effectLst>
              <a:outerShdw dist="135003" dir="2928844" algn="ctr" rotWithShape="0">
                <a:srgbClr val="B2B2B2">
                  <a:alpha val="50000"/>
                </a:srgbClr>
              </a:outerShdw>
            </a:effectLst>
          </p:spPr>
          <p:txBody>
            <a:bodyPr/>
            <a:lstStyle/>
            <a:p>
              <a:endParaRPr lang="en-US"/>
            </a:p>
          </p:txBody>
        </p:sp>
        <p:sp>
          <p:nvSpPr>
            <p:cNvPr id="48" name="TextBox 47"/>
            <p:cNvSpPr txBox="1"/>
            <p:nvPr/>
          </p:nvSpPr>
          <p:spPr>
            <a:xfrm>
              <a:off x="2192478" y="4449012"/>
              <a:ext cx="2172339" cy="486438"/>
            </a:xfrm>
            <a:prstGeom prst="rect">
              <a:avLst/>
            </a:prstGeom>
            <a:noFill/>
          </p:spPr>
          <p:txBody>
            <a:bodyPr wrap="square" rtlCol="0">
              <a:spAutoFit/>
            </a:bodyPr>
            <a:lstStyle/>
            <a:p>
              <a:pPr algn="ctr"/>
              <a:r>
                <a:rPr lang="en-US" sz="2400" b="1" i="1" dirty="0" err="1">
                  <a:solidFill>
                    <a:srgbClr val="FF0000"/>
                  </a:solidFill>
                </a:rPr>
                <a:t>Tôn</a:t>
              </a:r>
              <a:r>
                <a:rPr lang="en-US" sz="2400" b="1" i="1" dirty="0">
                  <a:solidFill>
                    <a:srgbClr val="FF0000"/>
                  </a:solidFill>
                </a:rPr>
                <a:t> </a:t>
              </a:r>
              <a:r>
                <a:rPr lang="en-US" sz="2400" b="1" i="1" dirty="0" err="1">
                  <a:solidFill>
                    <a:srgbClr val="FF0000"/>
                  </a:solidFill>
                </a:rPr>
                <a:t>trọng</a:t>
              </a:r>
              <a:endParaRPr lang="en-US" sz="2400" b="1" i="1" dirty="0">
                <a:solidFill>
                  <a:srgbClr val="FF0000"/>
                </a:solidFill>
              </a:endParaRPr>
            </a:p>
          </p:txBody>
        </p:sp>
      </p:grpSp>
      <p:grpSp>
        <p:nvGrpSpPr>
          <p:cNvPr id="5" name="Group 44"/>
          <p:cNvGrpSpPr/>
          <p:nvPr/>
        </p:nvGrpSpPr>
        <p:grpSpPr>
          <a:xfrm>
            <a:off x="3505954" y="3797973"/>
            <a:ext cx="1599446" cy="2639694"/>
            <a:chOff x="3743025" y="3682440"/>
            <a:chExt cx="1796898" cy="2870760"/>
          </a:xfrm>
        </p:grpSpPr>
        <p:sp>
          <p:nvSpPr>
            <p:cNvPr id="17" name="Freeform 8">
              <a:hlinkClick r:id="rId4" action="ppaction://hlinksldjump"/>
            </p:cNvPr>
            <p:cNvSpPr>
              <a:spLocks/>
            </p:cNvSpPr>
            <p:nvPr/>
          </p:nvSpPr>
          <p:spPr bwMode="gray">
            <a:xfrm>
              <a:off x="3743025" y="3682440"/>
              <a:ext cx="1796898" cy="2870760"/>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40 h 2346"/>
                <a:gd name="T20" fmla="*/ 806 w 1470"/>
                <a:gd name="T21" fmla="*/ 2291 h 2346"/>
                <a:gd name="T22" fmla="*/ 763 w 1470"/>
                <a:gd name="T23" fmla="*/ 2326 h 2346"/>
                <a:gd name="T24" fmla="*/ 739 w 1470"/>
                <a:gd name="T25" fmla="*/ 2343 h 2346"/>
                <a:gd name="T26" fmla="*/ 732 w 1470"/>
                <a:gd name="T27" fmla="*/ 2343 h 2346"/>
                <a:gd name="T28" fmla="*/ 709 w 1470"/>
                <a:gd name="T29" fmla="*/ 2326 h 2346"/>
                <a:gd name="T30" fmla="*/ 665 w 1470"/>
                <a:gd name="T31" fmla="*/ 2291 h 2346"/>
                <a:gd name="T32" fmla="*/ 604 w 1470"/>
                <a:gd name="T33" fmla="*/ 2240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9 h 2346"/>
                <a:gd name="T54" fmla="*/ 27 w 1470"/>
                <a:gd name="T55" fmla="*/ 954 h 2346"/>
                <a:gd name="T56" fmla="*/ 71 w 1470"/>
                <a:gd name="T57" fmla="*/ 816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1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1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6 h 2346"/>
                <a:gd name="T100" fmla="*/ 1444 w 1470"/>
                <a:gd name="T101" fmla="*/ 954 h 2346"/>
                <a:gd name="T102" fmla="*/ 1467 w 1470"/>
                <a:gd name="T103" fmla="*/ 1099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5"/>
                  </a:lnTo>
                  <a:lnTo>
                    <a:pt x="1267" y="1784"/>
                  </a:lnTo>
                  <a:lnTo>
                    <a:pt x="1228" y="1843"/>
                  </a:lnTo>
                  <a:lnTo>
                    <a:pt x="1187" y="1898"/>
                  </a:lnTo>
                  <a:lnTo>
                    <a:pt x="1145" y="1952"/>
                  </a:lnTo>
                  <a:lnTo>
                    <a:pt x="1102" y="2002"/>
                  </a:lnTo>
                  <a:lnTo>
                    <a:pt x="1060" y="2050"/>
                  </a:lnTo>
                  <a:lnTo>
                    <a:pt x="1019" y="2094"/>
                  </a:lnTo>
                  <a:lnTo>
                    <a:pt x="978" y="2135"/>
                  </a:lnTo>
                  <a:lnTo>
                    <a:pt x="939" y="2174"/>
                  </a:lnTo>
                  <a:lnTo>
                    <a:pt x="901" y="2207"/>
                  </a:lnTo>
                  <a:lnTo>
                    <a:pt x="866" y="2240"/>
                  </a:lnTo>
                  <a:lnTo>
                    <a:pt x="835" y="2266"/>
                  </a:lnTo>
                  <a:lnTo>
                    <a:pt x="806" y="2291"/>
                  </a:lnTo>
                  <a:lnTo>
                    <a:pt x="783" y="2310"/>
                  </a:lnTo>
                  <a:lnTo>
                    <a:pt x="763" y="2326"/>
                  </a:lnTo>
                  <a:lnTo>
                    <a:pt x="748" y="2336"/>
                  </a:lnTo>
                  <a:lnTo>
                    <a:pt x="739" y="2343"/>
                  </a:lnTo>
                  <a:lnTo>
                    <a:pt x="735" y="2346"/>
                  </a:lnTo>
                  <a:lnTo>
                    <a:pt x="732" y="2343"/>
                  </a:lnTo>
                  <a:lnTo>
                    <a:pt x="723" y="2336"/>
                  </a:lnTo>
                  <a:lnTo>
                    <a:pt x="709" y="2326"/>
                  </a:lnTo>
                  <a:lnTo>
                    <a:pt x="688" y="2310"/>
                  </a:lnTo>
                  <a:lnTo>
                    <a:pt x="665" y="2291"/>
                  </a:lnTo>
                  <a:lnTo>
                    <a:pt x="636" y="2266"/>
                  </a:lnTo>
                  <a:lnTo>
                    <a:pt x="604" y="2240"/>
                  </a:lnTo>
                  <a:lnTo>
                    <a:pt x="570" y="2207"/>
                  </a:lnTo>
                  <a:lnTo>
                    <a:pt x="532" y="2174"/>
                  </a:lnTo>
                  <a:lnTo>
                    <a:pt x="493" y="2135"/>
                  </a:lnTo>
                  <a:lnTo>
                    <a:pt x="452" y="2094"/>
                  </a:lnTo>
                  <a:lnTo>
                    <a:pt x="410" y="2050"/>
                  </a:lnTo>
                  <a:lnTo>
                    <a:pt x="367" y="2002"/>
                  </a:lnTo>
                  <a:lnTo>
                    <a:pt x="325" y="1952"/>
                  </a:lnTo>
                  <a:lnTo>
                    <a:pt x="284" y="1898"/>
                  </a:lnTo>
                  <a:lnTo>
                    <a:pt x="243" y="1843"/>
                  </a:lnTo>
                  <a:lnTo>
                    <a:pt x="204" y="1784"/>
                  </a:lnTo>
                  <a:lnTo>
                    <a:pt x="166" y="1725"/>
                  </a:lnTo>
                  <a:lnTo>
                    <a:pt x="131" y="1662"/>
                  </a:lnTo>
                  <a:lnTo>
                    <a:pt x="100" y="1596"/>
                  </a:lnTo>
                  <a:lnTo>
                    <a:pt x="71" y="1529"/>
                  </a:lnTo>
                  <a:lnTo>
                    <a:pt x="48" y="1462"/>
                  </a:lnTo>
                  <a:lnTo>
                    <a:pt x="27" y="1390"/>
                  </a:lnTo>
                  <a:lnTo>
                    <a:pt x="13" y="1319"/>
                  </a:lnTo>
                  <a:lnTo>
                    <a:pt x="4" y="1246"/>
                  </a:lnTo>
                  <a:lnTo>
                    <a:pt x="0" y="1173"/>
                  </a:lnTo>
                  <a:lnTo>
                    <a:pt x="4" y="1099"/>
                  </a:lnTo>
                  <a:lnTo>
                    <a:pt x="13" y="1026"/>
                  </a:lnTo>
                  <a:lnTo>
                    <a:pt x="27" y="954"/>
                  </a:lnTo>
                  <a:lnTo>
                    <a:pt x="48" y="884"/>
                  </a:lnTo>
                  <a:lnTo>
                    <a:pt x="71" y="816"/>
                  </a:lnTo>
                  <a:lnTo>
                    <a:pt x="100" y="748"/>
                  </a:lnTo>
                  <a:lnTo>
                    <a:pt x="131" y="684"/>
                  </a:lnTo>
                  <a:lnTo>
                    <a:pt x="166" y="621"/>
                  </a:lnTo>
                  <a:lnTo>
                    <a:pt x="204" y="560"/>
                  </a:lnTo>
                  <a:lnTo>
                    <a:pt x="243" y="502"/>
                  </a:lnTo>
                  <a:lnTo>
                    <a:pt x="284" y="446"/>
                  </a:lnTo>
                  <a:lnTo>
                    <a:pt x="325" y="394"/>
                  </a:lnTo>
                  <a:lnTo>
                    <a:pt x="367" y="343"/>
                  </a:lnTo>
                  <a:lnTo>
                    <a:pt x="410" y="295"/>
                  </a:lnTo>
                  <a:lnTo>
                    <a:pt x="452" y="251"/>
                  </a:lnTo>
                  <a:lnTo>
                    <a:pt x="493" y="210"/>
                  </a:lnTo>
                  <a:lnTo>
                    <a:pt x="532" y="171"/>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1"/>
                  </a:lnTo>
                  <a:lnTo>
                    <a:pt x="978" y="210"/>
                  </a:lnTo>
                  <a:lnTo>
                    <a:pt x="1019" y="251"/>
                  </a:lnTo>
                  <a:lnTo>
                    <a:pt x="1060" y="295"/>
                  </a:lnTo>
                  <a:lnTo>
                    <a:pt x="1102" y="343"/>
                  </a:lnTo>
                  <a:lnTo>
                    <a:pt x="1145" y="394"/>
                  </a:lnTo>
                  <a:lnTo>
                    <a:pt x="1187" y="446"/>
                  </a:lnTo>
                  <a:lnTo>
                    <a:pt x="1228" y="502"/>
                  </a:lnTo>
                  <a:lnTo>
                    <a:pt x="1267" y="560"/>
                  </a:lnTo>
                  <a:lnTo>
                    <a:pt x="1305" y="621"/>
                  </a:lnTo>
                  <a:lnTo>
                    <a:pt x="1339" y="684"/>
                  </a:lnTo>
                  <a:lnTo>
                    <a:pt x="1371" y="748"/>
                  </a:lnTo>
                  <a:lnTo>
                    <a:pt x="1400" y="816"/>
                  </a:lnTo>
                  <a:lnTo>
                    <a:pt x="1423" y="884"/>
                  </a:lnTo>
                  <a:lnTo>
                    <a:pt x="1444" y="954"/>
                  </a:lnTo>
                  <a:lnTo>
                    <a:pt x="1458" y="1026"/>
                  </a:lnTo>
                  <a:lnTo>
                    <a:pt x="1467" y="1099"/>
                  </a:lnTo>
                  <a:lnTo>
                    <a:pt x="1470" y="1173"/>
                  </a:lnTo>
                </a:path>
              </a:pathLst>
            </a:custGeom>
            <a:gradFill rotWithShape="1">
              <a:gsLst>
                <a:gs pos="0">
                  <a:srgbClr val="FF0066">
                    <a:gamma/>
                    <a:tint val="33333"/>
                    <a:invGamma/>
                  </a:srgbClr>
                </a:gs>
                <a:gs pos="100000">
                  <a:srgbClr val="FF0066"/>
                </a:gs>
              </a:gsLst>
              <a:lin ang="5400000" scaled="1"/>
            </a:gradFill>
            <a:ln w="38100" cmpd="sng">
              <a:solidFill>
                <a:srgbClr val="FFFFFF"/>
              </a:solidFill>
              <a:prstDash val="solid"/>
              <a:round/>
              <a:headEnd/>
              <a:tailEnd/>
            </a:ln>
            <a:effectLst>
              <a:outerShdw dist="135003" dir="2928844" algn="ctr" rotWithShape="0">
                <a:srgbClr val="B2B2B2">
                  <a:alpha val="50000"/>
                </a:srgbClr>
              </a:outerShdw>
            </a:effectLst>
          </p:spPr>
          <p:txBody>
            <a:bodyPr/>
            <a:lstStyle/>
            <a:p>
              <a:endParaRPr lang="en-US"/>
            </a:p>
          </p:txBody>
        </p:sp>
        <p:sp>
          <p:nvSpPr>
            <p:cNvPr id="22" name="Text Box 15"/>
            <p:cNvSpPr txBox="1">
              <a:spLocks noChangeArrowheads="1"/>
            </p:cNvSpPr>
            <p:nvPr/>
          </p:nvSpPr>
          <p:spPr bwMode="gray">
            <a:xfrm>
              <a:off x="4373811" y="4952813"/>
              <a:ext cx="535326" cy="92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5400" b="1" i="1">
                  <a:solidFill>
                    <a:srgbClr val="002060"/>
                  </a:solidFill>
                </a:rPr>
                <a:t>4</a:t>
              </a:r>
            </a:p>
          </p:txBody>
        </p:sp>
      </p:grpSp>
      <p:grpSp>
        <p:nvGrpSpPr>
          <p:cNvPr id="6" name="Group 43"/>
          <p:cNvGrpSpPr/>
          <p:nvPr/>
        </p:nvGrpSpPr>
        <p:grpSpPr>
          <a:xfrm>
            <a:off x="3281013" y="3773133"/>
            <a:ext cx="1933632" cy="2639694"/>
            <a:chOff x="3696339" y="3657600"/>
            <a:chExt cx="2172339" cy="2870760"/>
          </a:xfrm>
        </p:grpSpPr>
        <p:sp>
          <p:nvSpPr>
            <p:cNvPr id="42" name="Freeform 8"/>
            <p:cNvSpPr>
              <a:spLocks/>
            </p:cNvSpPr>
            <p:nvPr/>
          </p:nvSpPr>
          <p:spPr bwMode="gray">
            <a:xfrm>
              <a:off x="3948202" y="3657600"/>
              <a:ext cx="1796898" cy="2870760"/>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40 h 2346"/>
                <a:gd name="T20" fmla="*/ 806 w 1470"/>
                <a:gd name="T21" fmla="*/ 2291 h 2346"/>
                <a:gd name="T22" fmla="*/ 763 w 1470"/>
                <a:gd name="T23" fmla="*/ 2326 h 2346"/>
                <a:gd name="T24" fmla="*/ 739 w 1470"/>
                <a:gd name="T25" fmla="*/ 2343 h 2346"/>
                <a:gd name="T26" fmla="*/ 732 w 1470"/>
                <a:gd name="T27" fmla="*/ 2343 h 2346"/>
                <a:gd name="T28" fmla="*/ 709 w 1470"/>
                <a:gd name="T29" fmla="*/ 2326 h 2346"/>
                <a:gd name="T30" fmla="*/ 665 w 1470"/>
                <a:gd name="T31" fmla="*/ 2291 h 2346"/>
                <a:gd name="T32" fmla="*/ 604 w 1470"/>
                <a:gd name="T33" fmla="*/ 2240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9 h 2346"/>
                <a:gd name="T54" fmla="*/ 27 w 1470"/>
                <a:gd name="T55" fmla="*/ 954 h 2346"/>
                <a:gd name="T56" fmla="*/ 71 w 1470"/>
                <a:gd name="T57" fmla="*/ 816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1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1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6 h 2346"/>
                <a:gd name="T100" fmla="*/ 1444 w 1470"/>
                <a:gd name="T101" fmla="*/ 954 h 2346"/>
                <a:gd name="T102" fmla="*/ 1467 w 1470"/>
                <a:gd name="T103" fmla="*/ 1099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5"/>
                  </a:lnTo>
                  <a:lnTo>
                    <a:pt x="1267" y="1784"/>
                  </a:lnTo>
                  <a:lnTo>
                    <a:pt x="1228" y="1843"/>
                  </a:lnTo>
                  <a:lnTo>
                    <a:pt x="1187" y="1898"/>
                  </a:lnTo>
                  <a:lnTo>
                    <a:pt x="1145" y="1952"/>
                  </a:lnTo>
                  <a:lnTo>
                    <a:pt x="1102" y="2002"/>
                  </a:lnTo>
                  <a:lnTo>
                    <a:pt x="1060" y="2050"/>
                  </a:lnTo>
                  <a:lnTo>
                    <a:pt x="1019" y="2094"/>
                  </a:lnTo>
                  <a:lnTo>
                    <a:pt x="978" y="2135"/>
                  </a:lnTo>
                  <a:lnTo>
                    <a:pt x="939" y="2174"/>
                  </a:lnTo>
                  <a:lnTo>
                    <a:pt x="901" y="2207"/>
                  </a:lnTo>
                  <a:lnTo>
                    <a:pt x="866" y="2240"/>
                  </a:lnTo>
                  <a:lnTo>
                    <a:pt x="835" y="2266"/>
                  </a:lnTo>
                  <a:lnTo>
                    <a:pt x="806" y="2291"/>
                  </a:lnTo>
                  <a:lnTo>
                    <a:pt x="783" y="2310"/>
                  </a:lnTo>
                  <a:lnTo>
                    <a:pt x="763" y="2326"/>
                  </a:lnTo>
                  <a:lnTo>
                    <a:pt x="748" y="2336"/>
                  </a:lnTo>
                  <a:lnTo>
                    <a:pt x="739" y="2343"/>
                  </a:lnTo>
                  <a:lnTo>
                    <a:pt x="735" y="2346"/>
                  </a:lnTo>
                  <a:lnTo>
                    <a:pt x="732" y="2343"/>
                  </a:lnTo>
                  <a:lnTo>
                    <a:pt x="723" y="2336"/>
                  </a:lnTo>
                  <a:lnTo>
                    <a:pt x="709" y="2326"/>
                  </a:lnTo>
                  <a:lnTo>
                    <a:pt x="688" y="2310"/>
                  </a:lnTo>
                  <a:lnTo>
                    <a:pt x="665" y="2291"/>
                  </a:lnTo>
                  <a:lnTo>
                    <a:pt x="636" y="2266"/>
                  </a:lnTo>
                  <a:lnTo>
                    <a:pt x="604" y="2240"/>
                  </a:lnTo>
                  <a:lnTo>
                    <a:pt x="570" y="2207"/>
                  </a:lnTo>
                  <a:lnTo>
                    <a:pt x="532" y="2174"/>
                  </a:lnTo>
                  <a:lnTo>
                    <a:pt x="493" y="2135"/>
                  </a:lnTo>
                  <a:lnTo>
                    <a:pt x="452" y="2094"/>
                  </a:lnTo>
                  <a:lnTo>
                    <a:pt x="410" y="2050"/>
                  </a:lnTo>
                  <a:lnTo>
                    <a:pt x="367" y="2002"/>
                  </a:lnTo>
                  <a:lnTo>
                    <a:pt x="325" y="1952"/>
                  </a:lnTo>
                  <a:lnTo>
                    <a:pt x="284" y="1898"/>
                  </a:lnTo>
                  <a:lnTo>
                    <a:pt x="243" y="1843"/>
                  </a:lnTo>
                  <a:lnTo>
                    <a:pt x="204" y="1784"/>
                  </a:lnTo>
                  <a:lnTo>
                    <a:pt x="166" y="1725"/>
                  </a:lnTo>
                  <a:lnTo>
                    <a:pt x="131" y="1662"/>
                  </a:lnTo>
                  <a:lnTo>
                    <a:pt x="100" y="1596"/>
                  </a:lnTo>
                  <a:lnTo>
                    <a:pt x="71" y="1529"/>
                  </a:lnTo>
                  <a:lnTo>
                    <a:pt x="48" y="1462"/>
                  </a:lnTo>
                  <a:lnTo>
                    <a:pt x="27" y="1390"/>
                  </a:lnTo>
                  <a:lnTo>
                    <a:pt x="13" y="1319"/>
                  </a:lnTo>
                  <a:lnTo>
                    <a:pt x="4" y="1246"/>
                  </a:lnTo>
                  <a:lnTo>
                    <a:pt x="0" y="1173"/>
                  </a:lnTo>
                  <a:lnTo>
                    <a:pt x="4" y="1099"/>
                  </a:lnTo>
                  <a:lnTo>
                    <a:pt x="13" y="1026"/>
                  </a:lnTo>
                  <a:lnTo>
                    <a:pt x="27" y="954"/>
                  </a:lnTo>
                  <a:lnTo>
                    <a:pt x="48" y="884"/>
                  </a:lnTo>
                  <a:lnTo>
                    <a:pt x="71" y="816"/>
                  </a:lnTo>
                  <a:lnTo>
                    <a:pt x="100" y="748"/>
                  </a:lnTo>
                  <a:lnTo>
                    <a:pt x="131" y="684"/>
                  </a:lnTo>
                  <a:lnTo>
                    <a:pt x="166" y="621"/>
                  </a:lnTo>
                  <a:lnTo>
                    <a:pt x="204" y="560"/>
                  </a:lnTo>
                  <a:lnTo>
                    <a:pt x="243" y="502"/>
                  </a:lnTo>
                  <a:lnTo>
                    <a:pt x="284" y="446"/>
                  </a:lnTo>
                  <a:lnTo>
                    <a:pt x="325" y="394"/>
                  </a:lnTo>
                  <a:lnTo>
                    <a:pt x="367" y="343"/>
                  </a:lnTo>
                  <a:lnTo>
                    <a:pt x="410" y="295"/>
                  </a:lnTo>
                  <a:lnTo>
                    <a:pt x="452" y="251"/>
                  </a:lnTo>
                  <a:lnTo>
                    <a:pt x="493" y="210"/>
                  </a:lnTo>
                  <a:lnTo>
                    <a:pt x="532" y="171"/>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1"/>
                  </a:lnTo>
                  <a:lnTo>
                    <a:pt x="978" y="210"/>
                  </a:lnTo>
                  <a:lnTo>
                    <a:pt x="1019" y="251"/>
                  </a:lnTo>
                  <a:lnTo>
                    <a:pt x="1060" y="295"/>
                  </a:lnTo>
                  <a:lnTo>
                    <a:pt x="1102" y="343"/>
                  </a:lnTo>
                  <a:lnTo>
                    <a:pt x="1145" y="394"/>
                  </a:lnTo>
                  <a:lnTo>
                    <a:pt x="1187" y="446"/>
                  </a:lnTo>
                  <a:lnTo>
                    <a:pt x="1228" y="502"/>
                  </a:lnTo>
                  <a:lnTo>
                    <a:pt x="1267" y="560"/>
                  </a:lnTo>
                  <a:lnTo>
                    <a:pt x="1305" y="621"/>
                  </a:lnTo>
                  <a:lnTo>
                    <a:pt x="1339" y="684"/>
                  </a:lnTo>
                  <a:lnTo>
                    <a:pt x="1371" y="748"/>
                  </a:lnTo>
                  <a:lnTo>
                    <a:pt x="1400" y="816"/>
                  </a:lnTo>
                  <a:lnTo>
                    <a:pt x="1423" y="884"/>
                  </a:lnTo>
                  <a:lnTo>
                    <a:pt x="1444" y="954"/>
                  </a:lnTo>
                  <a:lnTo>
                    <a:pt x="1458" y="1026"/>
                  </a:lnTo>
                  <a:lnTo>
                    <a:pt x="1467" y="1099"/>
                  </a:lnTo>
                  <a:lnTo>
                    <a:pt x="1470" y="1173"/>
                  </a:lnTo>
                </a:path>
              </a:pathLst>
            </a:custGeom>
            <a:gradFill rotWithShape="1">
              <a:gsLst>
                <a:gs pos="0">
                  <a:srgbClr val="FF0066">
                    <a:gamma/>
                    <a:tint val="33333"/>
                    <a:invGamma/>
                  </a:srgbClr>
                </a:gs>
                <a:gs pos="100000">
                  <a:srgbClr val="FF0066"/>
                </a:gs>
              </a:gsLst>
              <a:lin ang="5400000" scaled="1"/>
            </a:gradFill>
            <a:ln w="38100" cmpd="sng">
              <a:solidFill>
                <a:srgbClr val="FFFFFF"/>
              </a:solidFill>
              <a:prstDash val="solid"/>
              <a:round/>
              <a:headEnd/>
              <a:tailEnd/>
            </a:ln>
            <a:effectLst>
              <a:outerShdw dist="135003" dir="2928844" algn="ctr" rotWithShape="0">
                <a:srgbClr val="B2B2B2">
                  <a:alpha val="50000"/>
                </a:srgbClr>
              </a:outerShdw>
            </a:effectLst>
          </p:spPr>
          <p:txBody>
            <a:bodyPr/>
            <a:lstStyle/>
            <a:p>
              <a:endParaRPr lang="en-US"/>
            </a:p>
          </p:txBody>
        </p:sp>
        <p:sp>
          <p:nvSpPr>
            <p:cNvPr id="43" name="TextBox 42"/>
            <p:cNvSpPr txBox="1"/>
            <p:nvPr/>
          </p:nvSpPr>
          <p:spPr>
            <a:xfrm>
              <a:off x="3696339" y="4857877"/>
              <a:ext cx="2172339" cy="461665"/>
            </a:xfrm>
            <a:prstGeom prst="rect">
              <a:avLst/>
            </a:prstGeom>
            <a:noFill/>
          </p:spPr>
          <p:txBody>
            <a:bodyPr wrap="square" rtlCol="0">
              <a:spAutoFit/>
            </a:bodyPr>
            <a:lstStyle/>
            <a:p>
              <a:pPr algn="ctr"/>
              <a:r>
                <a:rPr lang="en-US" sz="2400" b="1" i="1" dirty="0" err="1">
                  <a:solidFill>
                    <a:srgbClr val="FF0000"/>
                  </a:solidFill>
                </a:rPr>
                <a:t>Chia</a:t>
              </a:r>
              <a:r>
                <a:rPr lang="en-US" sz="2400" b="1" i="1" dirty="0">
                  <a:solidFill>
                    <a:srgbClr val="FF0000"/>
                  </a:solidFill>
                </a:rPr>
                <a:t> </a:t>
              </a:r>
              <a:r>
                <a:rPr lang="en-US" sz="2400" b="1" i="1" dirty="0" err="1">
                  <a:solidFill>
                    <a:srgbClr val="FF0000"/>
                  </a:solidFill>
                </a:rPr>
                <a:t>sẻ</a:t>
              </a:r>
              <a:endParaRPr lang="en-US" sz="2400" b="1" i="1" dirty="0">
                <a:solidFill>
                  <a:srgbClr val="FF0000"/>
                </a:solidFill>
              </a:endParaRPr>
            </a:p>
          </p:txBody>
        </p:sp>
      </p:grpSp>
      <p:grpSp>
        <p:nvGrpSpPr>
          <p:cNvPr id="7" name="Group 10"/>
          <p:cNvGrpSpPr/>
          <p:nvPr/>
        </p:nvGrpSpPr>
        <p:grpSpPr>
          <a:xfrm>
            <a:off x="4593756" y="3755553"/>
            <a:ext cx="2491458" cy="1337794"/>
            <a:chOff x="4669834" y="3657967"/>
            <a:chExt cx="3144571" cy="1532965"/>
          </a:xfrm>
        </p:grpSpPr>
        <p:sp>
          <p:nvSpPr>
            <p:cNvPr id="19" name="Freeform 9">
              <a:hlinkClick r:id="rId5" action="ppaction://hlinksldjump"/>
            </p:cNvPr>
            <p:cNvSpPr>
              <a:spLocks/>
            </p:cNvSpPr>
            <p:nvPr/>
          </p:nvSpPr>
          <p:spPr bwMode="gray">
            <a:xfrm rot="521906">
              <a:off x="4669834" y="3657967"/>
              <a:ext cx="3144571" cy="1532965"/>
            </a:xfrm>
            <a:custGeom>
              <a:avLst/>
              <a:gdLst>
                <a:gd name="T0" fmla="*/ 1451 w 2032"/>
                <a:gd name="T1" fmla="*/ 175 h 1536"/>
                <a:gd name="T2" fmla="*/ 1572 w 2032"/>
                <a:gd name="T3" fmla="*/ 277 h 1536"/>
                <a:gd name="T4" fmla="*/ 1676 w 2032"/>
                <a:gd name="T5" fmla="*/ 395 h 1536"/>
                <a:gd name="T6" fmla="*/ 1763 w 2032"/>
                <a:gd name="T7" fmla="*/ 525 h 1536"/>
                <a:gd name="T8" fmla="*/ 1835 w 2032"/>
                <a:gd name="T9" fmla="*/ 661 h 1536"/>
                <a:gd name="T10" fmla="*/ 1893 w 2032"/>
                <a:gd name="T11" fmla="*/ 798 h 1536"/>
                <a:gd name="T12" fmla="*/ 1940 w 2032"/>
                <a:gd name="T13" fmla="*/ 929 h 1536"/>
                <a:gd name="T14" fmla="*/ 1975 w 2032"/>
                <a:gd name="T15" fmla="*/ 1053 h 1536"/>
                <a:gd name="T16" fmla="*/ 2000 w 2032"/>
                <a:gd name="T17" fmla="*/ 1161 h 1536"/>
                <a:gd name="T18" fmla="*/ 2017 w 2032"/>
                <a:gd name="T19" fmla="*/ 1250 h 1536"/>
                <a:gd name="T20" fmla="*/ 2026 w 2032"/>
                <a:gd name="T21" fmla="*/ 1316 h 1536"/>
                <a:gd name="T22" fmla="*/ 2030 w 2032"/>
                <a:gd name="T23" fmla="*/ 1349 h 1536"/>
                <a:gd name="T24" fmla="*/ 2027 w 2032"/>
                <a:gd name="T25" fmla="*/ 1357 h 1536"/>
                <a:gd name="T26" fmla="*/ 1998 w 2032"/>
                <a:gd name="T27" fmla="*/ 1368 h 1536"/>
                <a:gd name="T28" fmla="*/ 1941 w 2032"/>
                <a:gd name="T29" fmla="*/ 1390 h 1536"/>
                <a:gd name="T30" fmla="*/ 1861 w 2032"/>
                <a:gd name="T31" fmla="*/ 1419 h 1536"/>
                <a:gd name="T32" fmla="*/ 1762 w 2032"/>
                <a:gd name="T33" fmla="*/ 1450 h 1536"/>
                <a:gd name="T34" fmla="*/ 1647 w 2032"/>
                <a:gd name="T35" fmla="*/ 1481 h 1536"/>
                <a:gd name="T36" fmla="*/ 1517 w 2032"/>
                <a:gd name="T37" fmla="*/ 1507 h 1536"/>
                <a:gd name="T38" fmla="*/ 1377 w 2032"/>
                <a:gd name="T39" fmla="*/ 1527 h 1536"/>
                <a:gd name="T40" fmla="*/ 1231 w 2032"/>
                <a:gd name="T41" fmla="*/ 1536 h 1536"/>
                <a:gd name="T42" fmla="*/ 1082 w 2032"/>
                <a:gd name="T43" fmla="*/ 1532 h 1536"/>
                <a:gd name="T44" fmla="*/ 933 w 2032"/>
                <a:gd name="T45" fmla="*/ 1511 h 1536"/>
                <a:gd name="T46" fmla="*/ 787 w 2032"/>
                <a:gd name="T47" fmla="*/ 1469 h 1536"/>
                <a:gd name="T48" fmla="*/ 647 w 2032"/>
                <a:gd name="T49" fmla="*/ 1405 h 1536"/>
                <a:gd name="T50" fmla="*/ 518 w 2032"/>
                <a:gd name="T51" fmla="*/ 1313 h 1536"/>
                <a:gd name="T52" fmla="*/ 405 w 2032"/>
                <a:gd name="T53" fmla="*/ 1202 h 1536"/>
                <a:gd name="T54" fmla="*/ 311 w 2032"/>
                <a:gd name="T55" fmla="*/ 1076 h 1536"/>
                <a:gd name="T56" fmla="*/ 230 w 2032"/>
                <a:gd name="T57" fmla="*/ 944 h 1536"/>
                <a:gd name="T58" fmla="*/ 166 w 2032"/>
                <a:gd name="T59" fmla="*/ 806 h 1536"/>
                <a:gd name="T60" fmla="*/ 114 w 2032"/>
                <a:gd name="T61" fmla="*/ 672 h 1536"/>
                <a:gd name="T62" fmla="*/ 73 w 2032"/>
                <a:gd name="T63" fmla="*/ 542 h 1536"/>
                <a:gd name="T64" fmla="*/ 44 w 2032"/>
                <a:gd name="T65" fmla="*/ 427 h 1536"/>
                <a:gd name="T66" fmla="*/ 22 w 2032"/>
                <a:gd name="T67" fmla="*/ 326 h 1536"/>
                <a:gd name="T68" fmla="*/ 9 w 2032"/>
                <a:gd name="T69" fmla="*/ 249 h 1536"/>
                <a:gd name="T70" fmla="*/ 3 w 2032"/>
                <a:gd name="T71" fmla="*/ 200 h 1536"/>
                <a:gd name="T72" fmla="*/ 0 w 2032"/>
                <a:gd name="T73" fmla="*/ 182 h 1536"/>
                <a:gd name="T74" fmla="*/ 16 w 2032"/>
                <a:gd name="T75" fmla="*/ 175 h 1536"/>
                <a:gd name="T76" fmla="*/ 58 w 2032"/>
                <a:gd name="T77" fmla="*/ 157 h 1536"/>
                <a:gd name="T78" fmla="*/ 127 w 2032"/>
                <a:gd name="T79" fmla="*/ 131 h 1536"/>
                <a:gd name="T80" fmla="*/ 217 w 2032"/>
                <a:gd name="T81" fmla="*/ 102 h 1536"/>
                <a:gd name="T82" fmla="*/ 325 w 2032"/>
                <a:gd name="T83" fmla="*/ 70 h 1536"/>
                <a:gd name="T84" fmla="*/ 449 w 2032"/>
                <a:gd name="T85" fmla="*/ 42 h 1536"/>
                <a:gd name="T86" fmla="*/ 583 w 2032"/>
                <a:gd name="T87" fmla="*/ 17 h 1536"/>
                <a:gd name="T88" fmla="*/ 726 w 2032"/>
                <a:gd name="T89" fmla="*/ 3 h 1536"/>
                <a:gd name="T90" fmla="*/ 875 w 2032"/>
                <a:gd name="T91" fmla="*/ 0 h 1536"/>
                <a:gd name="T92" fmla="*/ 1024 w 2032"/>
                <a:gd name="T93" fmla="*/ 11 h 1536"/>
                <a:gd name="T94" fmla="*/ 1173 w 2032"/>
                <a:gd name="T95" fmla="*/ 43 h 1536"/>
                <a:gd name="T96" fmla="*/ 1314 w 2032"/>
                <a:gd name="T97" fmla="*/ 9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1383" y="131"/>
                  </a:moveTo>
                  <a:lnTo>
                    <a:pt x="1451" y="175"/>
                  </a:lnTo>
                  <a:lnTo>
                    <a:pt x="1514" y="223"/>
                  </a:lnTo>
                  <a:lnTo>
                    <a:pt x="1572" y="277"/>
                  </a:lnTo>
                  <a:lnTo>
                    <a:pt x="1626" y="334"/>
                  </a:lnTo>
                  <a:lnTo>
                    <a:pt x="1676" y="395"/>
                  </a:lnTo>
                  <a:lnTo>
                    <a:pt x="1721" y="459"/>
                  </a:lnTo>
                  <a:lnTo>
                    <a:pt x="1763" y="525"/>
                  </a:lnTo>
                  <a:lnTo>
                    <a:pt x="1801" y="592"/>
                  </a:lnTo>
                  <a:lnTo>
                    <a:pt x="1835" y="661"/>
                  </a:lnTo>
                  <a:lnTo>
                    <a:pt x="1865" y="729"/>
                  </a:lnTo>
                  <a:lnTo>
                    <a:pt x="1893" y="798"/>
                  </a:lnTo>
                  <a:lnTo>
                    <a:pt x="1918" y="865"/>
                  </a:lnTo>
                  <a:lnTo>
                    <a:pt x="1940" y="929"/>
                  </a:lnTo>
                  <a:lnTo>
                    <a:pt x="1957" y="993"/>
                  </a:lnTo>
                  <a:lnTo>
                    <a:pt x="1975" y="1053"/>
                  </a:lnTo>
                  <a:lnTo>
                    <a:pt x="1988" y="1109"/>
                  </a:lnTo>
                  <a:lnTo>
                    <a:pt x="2000" y="1161"/>
                  </a:lnTo>
                  <a:lnTo>
                    <a:pt x="2008" y="1209"/>
                  </a:lnTo>
                  <a:lnTo>
                    <a:pt x="2017" y="1250"/>
                  </a:lnTo>
                  <a:lnTo>
                    <a:pt x="2021" y="1287"/>
                  </a:lnTo>
                  <a:lnTo>
                    <a:pt x="2026" y="1316"/>
                  </a:lnTo>
                  <a:lnTo>
                    <a:pt x="2029" y="1336"/>
                  </a:lnTo>
                  <a:lnTo>
                    <a:pt x="2030" y="1349"/>
                  </a:lnTo>
                  <a:lnTo>
                    <a:pt x="2032" y="1355"/>
                  </a:lnTo>
                  <a:lnTo>
                    <a:pt x="2027" y="1357"/>
                  </a:lnTo>
                  <a:lnTo>
                    <a:pt x="2016" y="1361"/>
                  </a:lnTo>
                  <a:lnTo>
                    <a:pt x="1998" y="1368"/>
                  </a:lnTo>
                  <a:lnTo>
                    <a:pt x="1972" y="1378"/>
                  </a:lnTo>
                  <a:lnTo>
                    <a:pt x="1941" y="1390"/>
                  </a:lnTo>
                  <a:lnTo>
                    <a:pt x="1905" y="1405"/>
                  </a:lnTo>
                  <a:lnTo>
                    <a:pt x="1861" y="1419"/>
                  </a:lnTo>
                  <a:lnTo>
                    <a:pt x="1814" y="1434"/>
                  </a:lnTo>
                  <a:lnTo>
                    <a:pt x="1762" y="1450"/>
                  </a:lnTo>
                  <a:lnTo>
                    <a:pt x="1706" y="1466"/>
                  </a:lnTo>
                  <a:lnTo>
                    <a:pt x="1647" y="1481"/>
                  </a:lnTo>
                  <a:lnTo>
                    <a:pt x="1582" y="1495"/>
                  </a:lnTo>
                  <a:lnTo>
                    <a:pt x="1517" y="1507"/>
                  </a:lnTo>
                  <a:lnTo>
                    <a:pt x="1448" y="1518"/>
                  </a:lnTo>
                  <a:lnTo>
                    <a:pt x="1377" y="1527"/>
                  </a:lnTo>
                  <a:lnTo>
                    <a:pt x="1305" y="1533"/>
                  </a:lnTo>
                  <a:lnTo>
                    <a:pt x="1231" y="1536"/>
                  </a:lnTo>
                  <a:lnTo>
                    <a:pt x="1157" y="1536"/>
                  </a:lnTo>
                  <a:lnTo>
                    <a:pt x="1082" y="1532"/>
                  </a:lnTo>
                  <a:lnTo>
                    <a:pt x="1008" y="1524"/>
                  </a:lnTo>
                  <a:lnTo>
                    <a:pt x="933" y="1511"/>
                  </a:lnTo>
                  <a:lnTo>
                    <a:pt x="859" y="1494"/>
                  </a:lnTo>
                  <a:lnTo>
                    <a:pt x="787" y="1469"/>
                  </a:lnTo>
                  <a:lnTo>
                    <a:pt x="716" y="1440"/>
                  </a:lnTo>
                  <a:lnTo>
                    <a:pt x="647" y="1405"/>
                  </a:lnTo>
                  <a:lnTo>
                    <a:pt x="580" y="1361"/>
                  </a:lnTo>
                  <a:lnTo>
                    <a:pt x="518" y="1313"/>
                  </a:lnTo>
                  <a:lnTo>
                    <a:pt x="459" y="1259"/>
                  </a:lnTo>
                  <a:lnTo>
                    <a:pt x="405" y="1202"/>
                  </a:lnTo>
                  <a:lnTo>
                    <a:pt x="356" y="1141"/>
                  </a:lnTo>
                  <a:lnTo>
                    <a:pt x="311" y="1076"/>
                  </a:lnTo>
                  <a:lnTo>
                    <a:pt x="268" y="1011"/>
                  </a:lnTo>
                  <a:lnTo>
                    <a:pt x="230" y="944"/>
                  </a:lnTo>
                  <a:lnTo>
                    <a:pt x="197" y="875"/>
                  </a:lnTo>
                  <a:lnTo>
                    <a:pt x="166" y="806"/>
                  </a:lnTo>
                  <a:lnTo>
                    <a:pt x="138" y="738"/>
                  </a:lnTo>
                  <a:lnTo>
                    <a:pt x="114" y="672"/>
                  </a:lnTo>
                  <a:lnTo>
                    <a:pt x="92" y="607"/>
                  </a:lnTo>
                  <a:lnTo>
                    <a:pt x="73" y="542"/>
                  </a:lnTo>
                  <a:lnTo>
                    <a:pt x="57" y="483"/>
                  </a:lnTo>
                  <a:lnTo>
                    <a:pt x="44" y="427"/>
                  </a:lnTo>
                  <a:lnTo>
                    <a:pt x="32" y="375"/>
                  </a:lnTo>
                  <a:lnTo>
                    <a:pt x="22" y="326"/>
                  </a:lnTo>
                  <a:lnTo>
                    <a:pt x="14" y="286"/>
                  </a:lnTo>
                  <a:lnTo>
                    <a:pt x="9" y="249"/>
                  </a:lnTo>
                  <a:lnTo>
                    <a:pt x="4" y="220"/>
                  </a:lnTo>
                  <a:lnTo>
                    <a:pt x="3" y="200"/>
                  </a:lnTo>
                  <a:lnTo>
                    <a:pt x="0" y="186"/>
                  </a:lnTo>
                  <a:lnTo>
                    <a:pt x="0" y="182"/>
                  </a:lnTo>
                  <a:lnTo>
                    <a:pt x="4" y="179"/>
                  </a:lnTo>
                  <a:lnTo>
                    <a:pt x="16" y="175"/>
                  </a:lnTo>
                  <a:lnTo>
                    <a:pt x="33" y="167"/>
                  </a:lnTo>
                  <a:lnTo>
                    <a:pt x="58" y="157"/>
                  </a:lnTo>
                  <a:lnTo>
                    <a:pt x="90" y="146"/>
                  </a:lnTo>
                  <a:lnTo>
                    <a:pt x="127" y="131"/>
                  </a:lnTo>
                  <a:lnTo>
                    <a:pt x="169" y="116"/>
                  </a:lnTo>
                  <a:lnTo>
                    <a:pt x="217" y="102"/>
                  </a:lnTo>
                  <a:lnTo>
                    <a:pt x="270" y="86"/>
                  </a:lnTo>
                  <a:lnTo>
                    <a:pt x="325" y="70"/>
                  </a:lnTo>
                  <a:lnTo>
                    <a:pt x="385" y="55"/>
                  </a:lnTo>
                  <a:lnTo>
                    <a:pt x="449" y="42"/>
                  </a:lnTo>
                  <a:lnTo>
                    <a:pt x="515" y="29"/>
                  </a:lnTo>
                  <a:lnTo>
                    <a:pt x="583" y="17"/>
                  </a:lnTo>
                  <a:lnTo>
                    <a:pt x="653" y="8"/>
                  </a:lnTo>
                  <a:lnTo>
                    <a:pt x="726" y="3"/>
                  </a:lnTo>
                  <a:lnTo>
                    <a:pt x="801" y="0"/>
                  </a:lnTo>
                  <a:lnTo>
                    <a:pt x="875" y="0"/>
                  </a:lnTo>
                  <a:lnTo>
                    <a:pt x="949" y="4"/>
                  </a:lnTo>
                  <a:lnTo>
                    <a:pt x="1024" y="11"/>
                  </a:lnTo>
                  <a:lnTo>
                    <a:pt x="1098" y="24"/>
                  </a:lnTo>
                  <a:lnTo>
                    <a:pt x="1173" y="43"/>
                  </a:lnTo>
                  <a:lnTo>
                    <a:pt x="1244" y="67"/>
                  </a:lnTo>
                  <a:lnTo>
                    <a:pt x="1314" y="96"/>
                  </a:lnTo>
                  <a:lnTo>
                    <a:pt x="1383" y="131"/>
                  </a:lnTo>
                </a:path>
              </a:pathLst>
            </a:custGeom>
            <a:gradFill rotWithShape="1">
              <a:gsLst>
                <a:gs pos="0">
                  <a:srgbClr val="FF7E3D">
                    <a:gamma/>
                    <a:tint val="33333"/>
                    <a:invGamma/>
                  </a:srgbClr>
                </a:gs>
                <a:gs pos="100000">
                  <a:srgbClr val="FF7E3D"/>
                </a:gs>
              </a:gsLst>
              <a:lin ang="2700000" scaled="1"/>
            </a:gradFill>
            <a:ln w="38100" cmpd="sng">
              <a:solidFill>
                <a:srgbClr val="FFFFFF"/>
              </a:solidFill>
              <a:prstDash val="solid"/>
              <a:round/>
              <a:headEnd/>
              <a:tailEnd/>
            </a:ln>
            <a:effectLst>
              <a:outerShdw dist="135003" dir="2928844" algn="ctr" rotWithShape="0">
                <a:srgbClr val="B2B2B2">
                  <a:alpha val="50000"/>
                </a:srgbClr>
              </a:outerShdw>
            </a:effectLst>
          </p:spPr>
          <p:txBody>
            <a:bodyPr/>
            <a:lstStyle/>
            <a:p>
              <a:endParaRPr lang="en-US"/>
            </a:p>
          </p:txBody>
        </p:sp>
        <p:sp>
          <p:nvSpPr>
            <p:cNvPr id="21" name="Text Box 15"/>
            <p:cNvSpPr txBox="1">
              <a:spLocks noChangeArrowheads="1"/>
            </p:cNvSpPr>
            <p:nvPr/>
          </p:nvSpPr>
          <p:spPr bwMode="gray">
            <a:xfrm>
              <a:off x="5996634" y="4038600"/>
              <a:ext cx="535326" cy="92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5400" b="1" i="1" dirty="0">
                  <a:solidFill>
                    <a:srgbClr val="002060"/>
                  </a:solidFill>
                </a:rPr>
                <a:t>3</a:t>
              </a:r>
            </a:p>
          </p:txBody>
        </p:sp>
      </p:grpSp>
      <p:grpSp>
        <p:nvGrpSpPr>
          <p:cNvPr id="8" name="Group 9"/>
          <p:cNvGrpSpPr/>
          <p:nvPr/>
        </p:nvGrpSpPr>
        <p:grpSpPr>
          <a:xfrm>
            <a:off x="4593756" y="3767606"/>
            <a:ext cx="2491458" cy="1337794"/>
            <a:chOff x="7606856" y="4120677"/>
            <a:chExt cx="3144571" cy="1532965"/>
          </a:xfrm>
        </p:grpSpPr>
        <p:sp>
          <p:nvSpPr>
            <p:cNvPr id="35" name="Freeform 9">
              <a:hlinkClick r:id="rId6" action="ppaction://hlinksldjump"/>
            </p:cNvPr>
            <p:cNvSpPr>
              <a:spLocks/>
            </p:cNvSpPr>
            <p:nvPr/>
          </p:nvSpPr>
          <p:spPr bwMode="gray">
            <a:xfrm rot="521906">
              <a:off x="7606856" y="4120677"/>
              <a:ext cx="3144571" cy="1532965"/>
            </a:xfrm>
            <a:custGeom>
              <a:avLst/>
              <a:gdLst>
                <a:gd name="T0" fmla="*/ 1451 w 2032"/>
                <a:gd name="T1" fmla="*/ 175 h 1536"/>
                <a:gd name="T2" fmla="*/ 1572 w 2032"/>
                <a:gd name="T3" fmla="*/ 277 h 1536"/>
                <a:gd name="T4" fmla="*/ 1676 w 2032"/>
                <a:gd name="T5" fmla="*/ 395 h 1536"/>
                <a:gd name="T6" fmla="*/ 1763 w 2032"/>
                <a:gd name="T7" fmla="*/ 525 h 1536"/>
                <a:gd name="T8" fmla="*/ 1835 w 2032"/>
                <a:gd name="T9" fmla="*/ 661 h 1536"/>
                <a:gd name="T10" fmla="*/ 1893 w 2032"/>
                <a:gd name="T11" fmla="*/ 798 h 1536"/>
                <a:gd name="T12" fmla="*/ 1940 w 2032"/>
                <a:gd name="T13" fmla="*/ 929 h 1536"/>
                <a:gd name="T14" fmla="*/ 1975 w 2032"/>
                <a:gd name="T15" fmla="*/ 1053 h 1536"/>
                <a:gd name="T16" fmla="*/ 2000 w 2032"/>
                <a:gd name="T17" fmla="*/ 1161 h 1536"/>
                <a:gd name="T18" fmla="*/ 2017 w 2032"/>
                <a:gd name="T19" fmla="*/ 1250 h 1536"/>
                <a:gd name="T20" fmla="*/ 2026 w 2032"/>
                <a:gd name="T21" fmla="*/ 1316 h 1536"/>
                <a:gd name="T22" fmla="*/ 2030 w 2032"/>
                <a:gd name="T23" fmla="*/ 1349 h 1536"/>
                <a:gd name="T24" fmla="*/ 2027 w 2032"/>
                <a:gd name="T25" fmla="*/ 1357 h 1536"/>
                <a:gd name="T26" fmla="*/ 1998 w 2032"/>
                <a:gd name="T27" fmla="*/ 1368 h 1536"/>
                <a:gd name="T28" fmla="*/ 1941 w 2032"/>
                <a:gd name="T29" fmla="*/ 1390 h 1536"/>
                <a:gd name="T30" fmla="*/ 1861 w 2032"/>
                <a:gd name="T31" fmla="*/ 1419 h 1536"/>
                <a:gd name="T32" fmla="*/ 1762 w 2032"/>
                <a:gd name="T33" fmla="*/ 1450 h 1536"/>
                <a:gd name="T34" fmla="*/ 1647 w 2032"/>
                <a:gd name="T35" fmla="*/ 1481 h 1536"/>
                <a:gd name="T36" fmla="*/ 1517 w 2032"/>
                <a:gd name="T37" fmla="*/ 1507 h 1536"/>
                <a:gd name="T38" fmla="*/ 1377 w 2032"/>
                <a:gd name="T39" fmla="*/ 1527 h 1536"/>
                <a:gd name="T40" fmla="*/ 1231 w 2032"/>
                <a:gd name="T41" fmla="*/ 1536 h 1536"/>
                <a:gd name="T42" fmla="*/ 1082 w 2032"/>
                <a:gd name="T43" fmla="*/ 1532 h 1536"/>
                <a:gd name="T44" fmla="*/ 933 w 2032"/>
                <a:gd name="T45" fmla="*/ 1511 h 1536"/>
                <a:gd name="T46" fmla="*/ 787 w 2032"/>
                <a:gd name="T47" fmla="*/ 1469 h 1536"/>
                <a:gd name="T48" fmla="*/ 647 w 2032"/>
                <a:gd name="T49" fmla="*/ 1405 h 1536"/>
                <a:gd name="T50" fmla="*/ 518 w 2032"/>
                <a:gd name="T51" fmla="*/ 1313 h 1536"/>
                <a:gd name="T52" fmla="*/ 405 w 2032"/>
                <a:gd name="T53" fmla="*/ 1202 h 1536"/>
                <a:gd name="T54" fmla="*/ 311 w 2032"/>
                <a:gd name="T55" fmla="*/ 1076 h 1536"/>
                <a:gd name="T56" fmla="*/ 230 w 2032"/>
                <a:gd name="T57" fmla="*/ 944 h 1536"/>
                <a:gd name="T58" fmla="*/ 166 w 2032"/>
                <a:gd name="T59" fmla="*/ 806 h 1536"/>
                <a:gd name="T60" fmla="*/ 114 w 2032"/>
                <a:gd name="T61" fmla="*/ 672 h 1536"/>
                <a:gd name="T62" fmla="*/ 73 w 2032"/>
                <a:gd name="T63" fmla="*/ 542 h 1536"/>
                <a:gd name="T64" fmla="*/ 44 w 2032"/>
                <a:gd name="T65" fmla="*/ 427 h 1536"/>
                <a:gd name="T66" fmla="*/ 22 w 2032"/>
                <a:gd name="T67" fmla="*/ 326 h 1536"/>
                <a:gd name="T68" fmla="*/ 9 w 2032"/>
                <a:gd name="T69" fmla="*/ 249 h 1536"/>
                <a:gd name="T70" fmla="*/ 3 w 2032"/>
                <a:gd name="T71" fmla="*/ 200 h 1536"/>
                <a:gd name="T72" fmla="*/ 0 w 2032"/>
                <a:gd name="T73" fmla="*/ 182 h 1536"/>
                <a:gd name="T74" fmla="*/ 16 w 2032"/>
                <a:gd name="T75" fmla="*/ 175 h 1536"/>
                <a:gd name="T76" fmla="*/ 58 w 2032"/>
                <a:gd name="T77" fmla="*/ 157 h 1536"/>
                <a:gd name="T78" fmla="*/ 127 w 2032"/>
                <a:gd name="T79" fmla="*/ 131 h 1536"/>
                <a:gd name="T80" fmla="*/ 217 w 2032"/>
                <a:gd name="T81" fmla="*/ 102 h 1536"/>
                <a:gd name="T82" fmla="*/ 325 w 2032"/>
                <a:gd name="T83" fmla="*/ 70 h 1536"/>
                <a:gd name="T84" fmla="*/ 449 w 2032"/>
                <a:gd name="T85" fmla="*/ 42 h 1536"/>
                <a:gd name="T86" fmla="*/ 583 w 2032"/>
                <a:gd name="T87" fmla="*/ 17 h 1536"/>
                <a:gd name="T88" fmla="*/ 726 w 2032"/>
                <a:gd name="T89" fmla="*/ 3 h 1536"/>
                <a:gd name="T90" fmla="*/ 875 w 2032"/>
                <a:gd name="T91" fmla="*/ 0 h 1536"/>
                <a:gd name="T92" fmla="*/ 1024 w 2032"/>
                <a:gd name="T93" fmla="*/ 11 h 1536"/>
                <a:gd name="T94" fmla="*/ 1173 w 2032"/>
                <a:gd name="T95" fmla="*/ 43 h 1536"/>
                <a:gd name="T96" fmla="*/ 1314 w 2032"/>
                <a:gd name="T97" fmla="*/ 9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1383" y="131"/>
                  </a:moveTo>
                  <a:lnTo>
                    <a:pt x="1451" y="175"/>
                  </a:lnTo>
                  <a:lnTo>
                    <a:pt x="1514" y="223"/>
                  </a:lnTo>
                  <a:lnTo>
                    <a:pt x="1572" y="277"/>
                  </a:lnTo>
                  <a:lnTo>
                    <a:pt x="1626" y="334"/>
                  </a:lnTo>
                  <a:lnTo>
                    <a:pt x="1676" y="395"/>
                  </a:lnTo>
                  <a:lnTo>
                    <a:pt x="1721" y="459"/>
                  </a:lnTo>
                  <a:lnTo>
                    <a:pt x="1763" y="525"/>
                  </a:lnTo>
                  <a:lnTo>
                    <a:pt x="1801" y="592"/>
                  </a:lnTo>
                  <a:lnTo>
                    <a:pt x="1835" y="661"/>
                  </a:lnTo>
                  <a:lnTo>
                    <a:pt x="1865" y="729"/>
                  </a:lnTo>
                  <a:lnTo>
                    <a:pt x="1893" y="798"/>
                  </a:lnTo>
                  <a:lnTo>
                    <a:pt x="1918" y="865"/>
                  </a:lnTo>
                  <a:lnTo>
                    <a:pt x="1940" y="929"/>
                  </a:lnTo>
                  <a:lnTo>
                    <a:pt x="1957" y="993"/>
                  </a:lnTo>
                  <a:lnTo>
                    <a:pt x="1975" y="1053"/>
                  </a:lnTo>
                  <a:lnTo>
                    <a:pt x="1988" y="1109"/>
                  </a:lnTo>
                  <a:lnTo>
                    <a:pt x="2000" y="1161"/>
                  </a:lnTo>
                  <a:lnTo>
                    <a:pt x="2008" y="1209"/>
                  </a:lnTo>
                  <a:lnTo>
                    <a:pt x="2017" y="1250"/>
                  </a:lnTo>
                  <a:lnTo>
                    <a:pt x="2021" y="1287"/>
                  </a:lnTo>
                  <a:lnTo>
                    <a:pt x="2026" y="1316"/>
                  </a:lnTo>
                  <a:lnTo>
                    <a:pt x="2029" y="1336"/>
                  </a:lnTo>
                  <a:lnTo>
                    <a:pt x="2030" y="1349"/>
                  </a:lnTo>
                  <a:lnTo>
                    <a:pt x="2032" y="1355"/>
                  </a:lnTo>
                  <a:lnTo>
                    <a:pt x="2027" y="1357"/>
                  </a:lnTo>
                  <a:lnTo>
                    <a:pt x="2016" y="1361"/>
                  </a:lnTo>
                  <a:lnTo>
                    <a:pt x="1998" y="1368"/>
                  </a:lnTo>
                  <a:lnTo>
                    <a:pt x="1972" y="1378"/>
                  </a:lnTo>
                  <a:lnTo>
                    <a:pt x="1941" y="1390"/>
                  </a:lnTo>
                  <a:lnTo>
                    <a:pt x="1905" y="1405"/>
                  </a:lnTo>
                  <a:lnTo>
                    <a:pt x="1861" y="1419"/>
                  </a:lnTo>
                  <a:lnTo>
                    <a:pt x="1814" y="1434"/>
                  </a:lnTo>
                  <a:lnTo>
                    <a:pt x="1762" y="1450"/>
                  </a:lnTo>
                  <a:lnTo>
                    <a:pt x="1706" y="1466"/>
                  </a:lnTo>
                  <a:lnTo>
                    <a:pt x="1647" y="1481"/>
                  </a:lnTo>
                  <a:lnTo>
                    <a:pt x="1582" y="1495"/>
                  </a:lnTo>
                  <a:lnTo>
                    <a:pt x="1517" y="1507"/>
                  </a:lnTo>
                  <a:lnTo>
                    <a:pt x="1448" y="1518"/>
                  </a:lnTo>
                  <a:lnTo>
                    <a:pt x="1377" y="1527"/>
                  </a:lnTo>
                  <a:lnTo>
                    <a:pt x="1305" y="1533"/>
                  </a:lnTo>
                  <a:lnTo>
                    <a:pt x="1231" y="1536"/>
                  </a:lnTo>
                  <a:lnTo>
                    <a:pt x="1157" y="1536"/>
                  </a:lnTo>
                  <a:lnTo>
                    <a:pt x="1082" y="1532"/>
                  </a:lnTo>
                  <a:lnTo>
                    <a:pt x="1008" y="1524"/>
                  </a:lnTo>
                  <a:lnTo>
                    <a:pt x="933" y="1511"/>
                  </a:lnTo>
                  <a:lnTo>
                    <a:pt x="859" y="1494"/>
                  </a:lnTo>
                  <a:lnTo>
                    <a:pt x="787" y="1469"/>
                  </a:lnTo>
                  <a:lnTo>
                    <a:pt x="716" y="1440"/>
                  </a:lnTo>
                  <a:lnTo>
                    <a:pt x="647" y="1405"/>
                  </a:lnTo>
                  <a:lnTo>
                    <a:pt x="580" y="1361"/>
                  </a:lnTo>
                  <a:lnTo>
                    <a:pt x="518" y="1313"/>
                  </a:lnTo>
                  <a:lnTo>
                    <a:pt x="459" y="1259"/>
                  </a:lnTo>
                  <a:lnTo>
                    <a:pt x="405" y="1202"/>
                  </a:lnTo>
                  <a:lnTo>
                    <a:pt x="356" y="1141"/>
                  </a:lnTo>
                  <a:lnTo>
                    <a:pt x="311" y="1076"/>
                  </a:lnTo>
                  <a:lnTo>
                    <a:pt x="268" y="1011"/>
                  </a:lnTo>
                  <a:lnTo>
                    <a:pt x="230" y="944"/>
                  </a:lnTo>
                  <a:lnTo>
                    <a:pt x="197" y="875"/>
                  </a:lnTo>
                  <a:lnTo>
                    <a:pt x="166" y="806"/>
                  </a:lnTo>
                  <a:lnTo>
                    <a:pt x="138" y="738"/>
                  </a:lnTo>
                  <a:lnTo>
                    <a:pt x="114" y="672"/>
                  </a:lnTo>
                  <a:lnTo>
                    <a:pt x="92" y="607"/>
                  </a:lnTo>
                  <a:lnTo>
                    <a:pt x="73" y="542"/>
                  </a:lnTo>
                  <a:lnTo>
                    <a:pt x="57" y="483"/>
                  </a:lnTo>
                  <a:lnTo>
                    <a:pt x="44" y="427"/>
                  </a:lnTo>
                  <a:lnTo>
                    <a:pt x="32" y="375"/>
                  </a:lnTo>
                  <a:lnTo>
                    <a:pt x="22" y="326"/>
                  </a:lnTo>
                  <a:lnTo>
                    <a:pt x="14" y="286"/>
                  </a:lnTo>
                  <a:lnTo>
                    <a:pt x="9" y="249"/>
                  </a:lnTo>
                  <a:lnTo>
                    <a:pt x="4" y="220"/>
                  </a:lnTo>
                  <a:lnTo>
                    <a:pt x="3" y="200"/>
                  </a:lnTo>
                  <a:lnTo>
                    <a:pt x="0" y="186"/>
                  </a:lnTo>
                  <a:lnTo>
                    <a:pt x="0" y="182"/>
                  </a:lnTo>
                  <a:lnTo>
                    <a:pt x="4" y="179"/>
                  </a:lnTo>
                  <a:lnTo>
                    <a:pt x="16" y="175"/>
                  </a:lnTo>
                  <a:lnTo>
                    <a:pt x="33" y="167"/>
                  </a:lnTo>
                  <a:lnTo>
                    <a:pt x="58" y="157"/>
                  </a:lnTo>
                  <a:lnTo>
                    <a:pt x="90" y="146"/>
                  </a:lnTo>
                  <a:lnTo>
                    <a:pt x="127" y="131"/>
                  </a:lnTo>
                  <a:lnTo>
                    <a:pt x="169" y="116"/>
                  </a:lnTo>
                  <a:lnTo>
                    <a:pt x="217" y="102"/>
                  </a:lnTo>
                  <a:lnTo>
                    <a:pt x="270" y="86"/>
                  </a:lnTo>
                  <a:lnTo>
                    <a:pt x="325" y="70"/>
                  </a:lnTo>
                  <a:lnTo>
                    <a:pt x="385" y="55"/>
                  </a:lnTo>
                  <a:lnTo>
                    <a:pt x="449" y="42"/>
                  </a:lnTo>
                  <a:lnTo>
                    <a:pt x="515" y="29"/>
                  </a:lnTo>
                  <a:lnTo>
                    <a:pt x="583" y="17"/>
                  </a:lnTo>
                  <a:lnTo>
                    <a:pt x="653" y="8"/>
                  </a:lnTo>
                  <a:lnTo>
                    <a:pt x="726" y="3"/>
                  </a:lnTo>
                  <a:lnTo>
                    <a:pt x="801" y="0"/>
                  </a:lnTo>
                  <a:lnTo>
                    <a:pt x="875" y="0"/>
                  </a:lnTo>
                  <a:lnTo>
                    <a:pt x="949" y="4"/>
                  </a:lnTo>
                  <a:lnTo>
                    <a:pt x="1024" y="11"/>
                  </a:lnTo>
                  <a:lnTo>
                    <a:pt x="1098" y="24"/>
                  </a:lnTo>
                  <a:lnTo>
                    <a:pt x="1173" y="43"/>
                  </a:lnTo>
                  <a:lnTo>
                    <a:pt x="1244" y="67"/>
                  </a:lnTo>
                  <a:lnTo>
                    <a:pt x="1314" y="96"/>
                  </a:lnTo>
                  <a:lnTo>
                    <a:pt x="1383" y="131"/>
                  </a:lnTo>
                </a:path>
              </a:pathLst>
            </a:custGeom>
            <a:gradFill rotWithShape="1">
              <a:gsLst>
                <a:gs pos="0">
                  <a:srgbClr val="FF7E3D">
                    <a:gamma/>
                    <a:tint val="33333"/>
                    <a:invGamma/>
                  </a:srgbClr>
                </a:gs>
                <a:gs pos="100000">
                  <a:srgbClr val="FF7E3D"/>
                </a:gs>
              </a:gsLst>
              <a:lin ang="2700000" scaled="1"/>
            </a:gradFill>
            <a:ln w="38100" cmpd="sng">
              <a:solidFill>
                <a:srgbClr val="FFFFFF"/>
              </a:solidFill>
              <a:prstDash val="solid"/>
              <a:round/>
              <a:headEnd/>
              <a:tailEnd/>
            </a:ln>
            <a:effectLst>
              <a:outerShdw dist="135003" dir="2928844" algn="ctr" rotWithShape="0">
                <a:srgbClr val="B2B2B2">
                  <a:alpha val="50000"/>
                </a:srgbClr>
              </a:outerShdw>
            </a:effectLst>
          </p:spPr>
          <p:txBody>
            <a:bodyPr/>
            <a:lstStyle/>
            <a:p>
              <a:endParaRPr lang="en-US"/>
            </a:p>
          </p:txBody>
        </p:sp>
        <p:sp>
          <p:nvSpPr>
            <p:cNvPr id="36" name="TextBox 35"/>
            <p:cNvSpPr txBox="1"/>
            <p:nvPr/>
          </p:nvSpPr>
          <p:spPr>
            <a:xfrm>
              <a:off x="8348798" y="4707389"/>
              <a:ext cx="2172339" cy="486437"/>
            </a:xfrm>
            <a:prstGeom prst="rect">
              <a:avLst/>
            </a:prstGeom>
            <a:noFill/>
          </p:spPr>
          <p:txBody>
            <a:bodyPr wrap="square" rtlCol="0">
              <a:spAutoFit/>
            </a:bodyPr>
            <a:lstStyle/>
            <a:p>
              <a:pPr algn="ctr"/>
              <a:r>
                <a:rPr lang="en-US" sz="2400" b="1" i="1" dirty="0">
                  <a:solidFill>
                    <a:srgbClr val="FF0000"/>
                  </a:solidFill>
                </a:rPr>
                <a:t>Tin </a:t>
              </a:r>
              <a:r>
                <a:rPr lang="en-US" sz="2400" b="1" i="1" dirty="0" err="1">
                  <a:solidFill>
                    <a:srgbClr val="FF0000"/>
                  </a:solidFill>
                </a:rPr>
                <a:t>tưởng</a:t>
              </a:r>
              <a:endParaRPr lang="en-US" sz="2400" b="1" i="1" dirty="0">
                <a:solidFill>
                  <a:srgbClr val="FF0000"/>
                </a:solidFill>
              </a:endParaRPr>
            </a:p>
          </p:txBody>
        </p:sp>
      </p:grpSp>
      <p:grpSp>
        <p:nvGrpSpPr>
          <p:cNvPr id="9" name="Group 7"/>
          <p:cNvGrpSpPr/>
          <p:nvPr/>
        </p:nvGrpSpPr>
        <p:grpSpPr>
          <a:xfrm>
            <a:off x="4374486" y="2236608"/>
            <a:ext cx="2562642" cy="1412114"/>
            <a:chOff x="4461784" y="2209800"/>
            <a:chExt cx="3234416" cy="1618129"/>
          </a:xfrm>
        </p:grpSpPr>
        <p:sp>
          <p:nvSpPr>
            <p:cNvPr id="29" name="Freeform 10">
              <a:hlinkClick r:id="rId7" action="ppaction://hlinksldjump"/>
            </p:cNvPr>
            <p:cNvSpPr>
              <a:spLocks/>
            </p:cNvSpPr>
            <p:nvPr/>
          </p:nvSpPr>
          <p:spPr bwMode="gray">
            <a:xfrm rot="21131375">
              <a:off x="4461784" y="2209800"/>
              <a:ext cx="3234416" cy="1618129"/>
            </a:xfrm>
            <a:custGeom>
              <a:avLst/>
              <a:gdLst>
                <a:gd name="T0" fmla="*/ 716 w 2032"/>
                <a:gd name="T1" fmla="*/ 96 h 1536"/>
                <a:gd name="T2" fmla="*/ 859 w 2032"/>
                <a:gd name="T3" fmla="*/ 43 h 1536"/>
                <a:gd name="T4" fmla="*/ 1008 w 2032"/>
                <a:gd name="T5" fmla="*/ 11 h 1536"/>
                <a:gd name="T6" fmla="*/ 1157 w 2032"/>
                <a:gd name="T7" fmla="*/ 0 h 1536"/>
                <a:gd name="T8" fmla="*/ 1305 w 2032"/>
                <a:gd name="T9" fmla="*/ 3 h 1536"/>
                <a:gd name="T10" fmla="*/ 1448 w 2032"/>
                <a:gd name="T11" fmla="*/ 17 h 1536"/>
                <a:gd name="T12" fmla="*/ 1582 w 2032"/>
                <a:gd name="T13" fmla="*/ 42 h 1536"/>
                <a:gd name="T14" fmla="*/ 1706 w 2032"/>
                <a:gd name="T15" fmla="*/ 70 h 1536"/>
                <a:gd name="T16" fmla="*/ 1814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1 w 2032"/>
                <a:gd name="T29" fmla="*/ 249 h 1536"/>
                <a:gd name="T30" fmla="*/ 2008 w 2032"/>
                <a:gd name="T31" fmla="*/ 327 h 1536"/>
                <a:gd name="T32" fmla="*/ 1988 w 2032"/>
                <a:gd name="T33" fmla="*/ 427 h 1536"/>
                <a:gd name="T34" fmla="*/ 1957 w 2032"/>
                <a:gd name="T35" fmla="*/ 542 h 1536"/>
                <a:gd name="T36" fmla="*/ 1918 w 2032"/>
                <a:gd name="T37" fmla="*/ 672 h 1536"/>
                <a:gd name="T38" fmla="*/ 1865 w 2032"/>
                <a:gd name="T39" fmla="*/ 807 h 1536"/>
                <a:gd name="T40" fmla="*/ 1801 w 2032"/>
                <a:gd name="T41" fmla="*/ 944 h 1536"/>
                <a:gd name="T42" fmla="*/ 1721 w 2032"/>
                <a:gd name="T43" fmla="*/ 1076 h 1536"/>
                <a:gd name="T44" fmla="*/ 1626 w 2032"/>
                <a:gd name="T45" fmla="*/ 1202 h 1536"/>
                <a:gd name="T46" fmla="*/ 1514 w 2032"/>
                <a:gd name="T47" fmla="*/ 1313 h 1536"/>
                <a:gd name="T48" fmla="*/ 1383 w 2032"/>
                <a:gd name="T49" fmla="*/ 1405 h 1536"/>
                <a:gd name="T50" fmla="*/ 1244 w 2032"/>
                <a:gd name="T51" fmla="*/ 1469 h 1536"/>
                <a:gd name="T52" fmla="*/ 1098 w 2032"/>
                <a:gd name="T53" fmla="*/ 1511 h 1536"/>
                <a:gd name="T54" fmla="*/ 949 w 2032"/>
                <a:gd name="T55" fmla="*/ 1532 h 1536"/>
                <a:gd name="T56" fmla="*/ 801 w 2032"/>
                <a:gd name="T57" fmla="*/ 1536 h 1536"/>
                <a:gd name="T58" fmla="*/ 653 w 2032"/>
                <a:gd name="T59" fmla="*/ 1527 h 1536"/>
                <a:gd name="T60" fmla="*/ 515 w 2032"/>
                <a:gd name="T61" fmla="*/ 1507 h 1536"/>
                <a:gd name="T62" fmla="*/ 385 w 2032"/>
                <a:gd name="T63" fmla="*/ 1481 h 1536"/>
                <a:gd name="T64" fmla="*/ 270 w 2032"/>
                <a:gd name="T65" fmla="*/ 1450 h 1536"/>
                <a:gd name="T66" fmla="*/ 169 w 2032"/>
                <a:gd name="T67" fmla="*/ 1419 h 1536"/>
                <a:gd name="T68" fmla="*/ 90 w 2032"/>
                <a:gd name="T69" fmla="*/ 1390 h 1536"/>
                <a:gd name="T70" fmla="*/ 33 w 2032"/>
                <a:gd name="T71" fmla="*/ 1368 h 1536"/>
                <a:gd name="T72" fmla="*/ 4 w 2032"/>
                <a:gd name="T73" fmla="*/ 1357 h 1536"/>
                <a:gd name="T74" fmla="*/ 0 w 2032"/>
                <a:gd name="T75" fmla="*/ 1349 h 1536"/>
                <a:gd name="T76" fmla="*/ 4 w 2032"/>
                <a:gd name="T77" fmla="*/ 1316 h 1536"/>
                <a:gd name="T78" fmla="*/ 14 w 2032"/>
                <a:gd name="T79" fmla="*/ 1250 h 1536"/>
                <a:gd name="T80" fmla="*/ 32 w 2032"/>
                <a:gd name="T81" fmla="*/ 1161 h 1536"/>
                <a:gd name="T82" fmla="*/ 57 w 2032"/>
                <a:gd name="T83" fmla="*/ 1053 h 1536"/>
                <a:gd name="T84" fmla="*/ 92 w 2032"/>
                <a:gd name="T85" fmla="*/ 929 h 1536"/>
                <a:gd name="T86" fmla="*/ 138 w 2032"/>
                <a:gd name="T87" fmla="*/ 798 h 1536"/>
                <a:gd name="T88" fmla="*/ 197 w 2032"/>
                <a:gd name="T89" fmla="*/ 661 h 1536"/>
                <a:gd name="T90" fmla="*/ 268 w 2032"/>
                <a:gd name="T91" fmla="*/ 525 h 1536"/>
                <a:gd name="T92" fmla="*/ 356 w 2032"/>
                <a:gd name="T93" fmla="*/ 395 h 1536"/>
                <a:gd name="T94" fmla="*/ 459 w 2032"/>
                <a:gd name="T95" fmla="*/ 277 h 1536"/>
                <a:gd name="T96" fmla="*/ 580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7" y="131"/>
                  </a:moveTo>
                  <a:lnTo>
                    <a:pt x="716" y="96"/>
                  </a:lnTo>
                  <a:lnTo>
                    <a:pt x="787" y="67"/>
                  </a:lnTo>
                  <a:lnTo>
                    <a:pt x="859" y="43"/>
                  </a:lnTo>
                  <a:lnTo>
                    <a:pt x="933" y="25"/>
                  </a:lnTo>
                  <a:lnTo>
                    <a:pt x="1008" y="11"/>
                  </a:lnTo>
                  <a:lnTo>
                    <a:pt x="1082" y="4"/>
                  </a:lnTo>
                  <a:lnTo>
                    <a:pt x="1157" y="0"/>
                  </a:lnTo>
                  <a:lnTo>
                    <a:pt x="1231" y="0"/>
                  </a:lnTo>
                  <a:lnTo>
                    <a:pt x="1305" y="3"/>
                  </a:lnTo>
                  <a:lnTo>
                    <a:pt x="1377" y="8"/>
                  </a:lnTo>
                  <a:lnTo>
                    <a:pt x="1448" y="17"/>
                  </a:lnTo>
                  <a:lnTo>
                    <a:pt x="1517" y="29"/>
                  </a:lnTo>
                  <a:lnTo>
                    <a:pt x="1582" y="42"/>
                  </a:lnTo>
                  <a:lnTo>
                    <a:pt x="1647" y="55"/>
                  </a:lnTo>
                  <a:lnTo>
                    <a:pt x="1706" y="70"/>
                  </a:lnTo>
                  <a:lnTo>
                    <a:pt x="1762" y="86"/>
                  </a:lnTo>
                  <a:lnTo>
                    <a:pt x="1814" y="102"/>
                  </a:lnTo>
                  <a:lnTo>
                    <a:pt x="1861" y="116"/>
                  </a:lnTo>
                  <a:lnTo>
                    <a:pt x="1905" y="131"/>
                  </a:lnTo>
                  <a:lnTo>
                    <a:pt x="1941" y="146"/>
                  </a:lnTo>
                  <a:lnTo>
                    <a:pt x="1972" y="157"/>
                  </a:lnTo>
                  <a:lnTo>
                    <a:pt x="1998" y="167"/>
                  </a:lnTo>
                  <a:lnTo>
                    <a:pt x="2016" y="175"/>
                  </a:lnTo>
                  <a:lnTo>
                    <a:pt x="2027" y="179"/>
                  </a:lnTo>
                  <a:lnTo>
                    <a:pt x="2032" y="182"/>
                  </a:lnTo>
                  <a:lnTo>
                    <a:pt x="2030" y="186"/>
                  </a:lnTo>
                  <a:lnTo>
                    <a:pt x="2029" y="200"/>
                  </a:lnTo>
                  <a:lnTo>
                    <a:pt x="2026" y="220"/>
                  </a:lnTo>
                  <a:lnTo>
                    <a:pt x="2021" y="249"/>
                  </a:lnTo>
                  <a:lnTo>
                    <a:pt x="2017" y="286"/>
                  </a:lnTo>
                  <a:lnTo>
                    <a:pt x="2008" y="327"/>
                  </a:lnTo>
                  <a:lnTo>
                    <a:pt x="2000" y="375"/>
                  </a:lnTo>
                  <a:lnTo>
                    <a:pt x="1988" y="427"/>
                  </a:lnTo>
                  <a:lnTo>
                    <a:pt x="1975" y="483"/>
                  </a:lnTo>
                  <a:lnTo>
                    <a:pt x="1957" y="542"/>
                  </a:lnTo>
                  <a:lnTo>
                    <a:pt x="1940" y="607"/>
                  </a:lnTo>
                  <a:lnTo>
                    <a:pt x="1918" y="672"/>
                  </a:lnTo>
                  <a:lnTo>
                    <a:pt x="1893" y="738"/>
                  </a:lnTo>
                  <a:lnTo>
                    <a:pt x="1865" y="807"/>
                  </a:lnTo>
                  <a:lnTo>
                    <a:pt x="1835" y="875"/>
                  </a:lnTo>
                  <a:lnTo>
                    <a:pt x="1801" y="944"/>
                  </a:lnTo>
                  <a:lnTo>
                    <a:pt x="1763" y="1011"/>
                  </a:lnTo>
                  <a:lnTo>
                    <a:pt x="1721" y="1076"/>
                  </a:lnTo>
                  <a:lnTo>
                    <a:pt x="1676" y="1141"/>
                  </a:lnTo>
                  <a:lnTo>
                    <a:pt x="1626" y="1202"/>
                  </a:lnTo>
                  <a:lnTo>
                    <a:pt x="1572" y="1259"/>
                  </a:lnTo>
                  <a:lnTo>
                    <a:pt x="1514" y="1313"/>
                  </a:lnTo>
                  <a:lnTo>
                    <a:pt x="1451" y="1361"/>
                  </a:lnTo>
                  <a:lnTo>
                    <a:pt x="1383" y="1405"/>
                  </a:lnTo>
                  <a:lnTo>
                    <a:pt x="1314" y="1440"/>
                  </a:lnTo>
                  <a:lnTo>
                    <a:pt x="1244" y="1469"/>
                  </a:lnTo>
                  <a:lnTo>
                    <a:pt x="1173" y="1494"/>
                  </a:lnTo>
                  <a:lnTo>
                    <a:pt x="1098" y="1511"/>
                  </a:lnTo>
                  <a:lnTo>
                    <a:pt x="1024" y="1524"/>
                  </a:lnTo>
                  <a:lnTo>
                    <a:pt x="949" y="1532"/>
                  </a:lnTo>
                  <a:lnTo>
                    <a:pt x="875" y="1536"/>
                  </a:lnTo>
                  <a:lnTo>
                    <a:pt x="801" y="1536"/>
                  </a:lnTo>
                  <a:lnTo>
                    <a:pt x="726" y="1533"/>
                  </a:lnTo>
                  <a:lnTo>
                    <a:pt x="653" y="1527"/>
                  </a:lnTo>
                  <a:lnTo>
                    <a:pt x="583" y="1519"/>
                  </a:lnTo>
                  <a:lnTo>
                    <a:pt x="515" y="1507"/>
                  </a:lnTo>
                  <a:lnTo>
                    <a:pt x="449" y="1495"/>
                  </a:lnTo>
                  <a:lnTo>
                    <a:pt x="385" y="1481"/>
                  </a:lnTo>
                  <a:lnTo>
                    <a:pt x="325" y="1466"/>
                  </a:lnTo>
                  <a:lnTo>
                    <a:pt x="270" y="1450"/>
                  </a:lnTo>
                  <a:lnTo>
                    <a:pt x="217" y="1434"/>
                  </a:lnTo>
                  <a:lnTo>
                    <a:pt x="169" y="1419"/>
                  </a:lnTo>
                  <a:lnTo>
                    <a:pt x="127" y="1405"/>
                  </a:lnTo>
                  <a:lnTo>
                    <a:pt x="90" y="1390"/>
                  </a:lnTo>
                  <a:lnTo>
                    <a:pt x="58" y="1379"/>
                  </a:lnTo>
                  <a:lnTo>
                    <a:pt x="33" y="1368"/>
                  </a:lnTo>
                  <a:lnTo>
                    <a:pt x="16" y="1361"/>
                  </a:lnTo>
                  <a:lnTo>
                    <a:pt x="4" y="1357"/>
                  </a:lnTo>
                  <a:lnTo>
                    <a:pt x="0" y="1355"/>
                  </a:lnTo>
                  <a:lnTo>
                    <a:pt x="0" y="1349"/>
                  </a:lnTo>
                  <a:lnTo>
                    <a:pt x="3" y="1336"/>
                  </a:lnTo>
                  <a:lnTo>
                    <a:pt x="4" y="1316"/>
                  </a:lnTo>
                  <a:lnTo>
                    <a:pt x="9" y="1287"/>
                  </a:lnTo>
                  <a:lnTo>
                    <a:pt x="14" y="1250"/>
                  </a:lnTo>
                  <a:lnTo>
                    <a:pt x="22" y="1209"/>
                  </a:lnTo>
                  <a:lnTo>
                    <a:pt x="32" y="1161"/>
                  </a:lnTo>
                  <a:lnTo>
                    <a:pt x="44" y="1109"/>
                  </a:lnTo>
                  <a:lnTo>
                    <a:pt x="57" y="1053"/>
                  </a:lnTo>
                  <a:lnTo>
                    <a:pt x="73" y="993"/>
                  </a:lnTo>
                  <a:lnTo>
                    <a:pt x="92" y="929"/>
                  </a:lnTo>
                  <a:lnTo>
                    <a:pt x="114" y="865"/>
                  </a:lnTo>
                  <a:lnTo>
                    <a:pt x="138" y="798"/>
                  </a:lnTo>
                  <a:lnTo>
                    <a:pt x="166" y="729"/>
                  </a:lnTo>
                  <a:lnTo>
                    <a:pt x="197" y="661"/>
                  </a:lnTo>
                  <a:lnTo>
                    <a:pt x="230" y="592"/>
                  </a:lnTo>
                  <a:lnTo>
                    <a:pt x="268" y="525"/>
                  </a:lnTo>
                  <a:lnTo>
                    <a:pt x="311" y="459"/>
                  </a:lnTo>
                  <a:lnTo>
                    <a:pt x="356" y="395"/>
                  </a:lnTo>
                  <a:lnTo>
                    <a:pt x="405" y="334"/>
                  </a:lnTo>
                  <a:lnTo>
                    <a:pt x="459" y="277"/>
                  </a:lnTo>
                  <a:lnTo>
                    <a:pt x="518" y="223"/>
                  </a:lnTo>
                  <a:lnTo>
                    <a:pt x="580" y="175"/>
                  </a:lnTo>
                  <a:lnTo>
                    <a:pt x="647" y="131"/>
                  </a:lnTo>
                </a:path>
              </a:pathLst>
            </a:custGeom>
            <a:gradFill rotWithShape="1">
              <a:gsLst>
                <a:gs pos="0">
                  <a:srgbClr val="FFCC00">
                    <a:gamma/>
                    <a:tint val="33333"/>
                    <a:invGamma/>
                  </a:srgbClr>
                </a:gs>
                <a:gs pos="100000">
                  <a:srgbClr val="FFCC00"/>
                </a:gs>
              </a:gsLst>
              <a:lin ang="18900000" scaled="1"/>
            </a:gradFill>
            <a:ln w="38100" cmpd="sng">
              <a:solidFill>
                <a:srgbClr val="FFFFFF"/>
              </a:solidFill>
              <a:prstDash val="solid"/>
              <a:round/>
              <a:headEnd/>
              <a:tailEnd/>
            </a:ln>
            <a:effectLst>
              <a:outerShdw dist="135003" dir="2928844" algn="ctr" rotWithShape="0">
                <a:srgbClr val="B2B2B2">
                  <a:alpha val="50000"/>
                </a:srgbClr>
              </a:outerShdw>
            </a:effectLst>
          </p:spPr>
          <p:txBody>
            <a:bodyPr/>
            <a:lstStyle/>
            <a:p>
              <a:endParaRPr lang="en-US"/>
            </a:p>
          </p:txBody>
        </p:sp>
        <p:sp>
          <p:nvSpPr>
            <p:cNvPr id="20" name="Text Box 15"/>
            <p:cNvSpPr txBox="1">
              <a:spLocks noChangeArrowheads="1"/>
            </p:cNvSpPr>
            <p:nvPr/>
          </p:nvSpPr>
          <p:spPr bwMode="gray">
            <a:xfrm>
              <a:off x="5798227" y="2612558"/>
              <a:ext cx="535326" cy="92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5400" b="1" i="1" dirty="0">
                  <a:solidFill>
                    <a:srgbClr val="002060"/>
                  </a:solidFill>
                </a:rPr>
                <a:t>2</a:t>
              </a:r>
            </a:p>
          </p:txBody>
        </p:sp>
      </p:grpSp>
      <p:grpSp>
        <p:nvGrpSpPr>
          <p:cNvPr id="10" name="Group 4"/>
          <p:cNvGrpSpPr/>
          <p:nvPr/>
        </p:nvGrpSpPr>
        <p:grpSpPr>
          <a:xfrm>
            <a:off x="3686726" y="950960"/>
            <a:ext cx="1494874" cy="2590426"/>
            <a:chOff x="3505200" y="762000"/>
            <a:chExt cx="1886743" cy="2968345"/>
          </a:xfrm>
        </p:grpSpPr>
        <p:sp>
          <p:nvSpPr>
            <p:cNvPr id="14" name="Freeform 5">
              <a:hlinkClick r:id="rId8" action="ppaction://hlinksldjump"/>
            </p:cNvPr>
            <p:cNvSpPr>
              <a:spLocks/>
            </p:cNvSpPr>
            <p:nvPr/>
          </p:nvSpPr>
          <p:spPr bwMode="gray">
            <a:xfrm>
              <a:off x="3505200" y="762000"/>
              <a:ext cx="1886743" cy="2968345"/>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gradFill rotWithShape="1">
              <a:gsLst>
                <a:gs pos="0">
                  <a:srgbClr val="53B749"/>
                </a:gs>
                <a:gs pos="100000">
                  <a:srgbClr val="53B749">
                    <a:gamma/>
                    <a:tint val="33333"/>
                    <a:invGamma/>
                  </a:srgbClr>
                </a:gs>
              </a:gsLst>
              <a:lin ang="5400000" scaled="1"/>
            </a:gradFill>
            <a:ln w="38100" cmpd="sng">
              <a:solidFill>
                <a:srgbClr val="FFFFFF"/>
              </a:solidFill>
              <a:prstDash val="solid"/>
              <a:round/>
              <a:headEnd/>
              <a:tailEnd/>
            </a:ln>
            <a:effectLst>
              <a:outerShdw dist="135003" dir="2928844" algn="ctr" rotWithShape="0">
                <a:srgbClr val="B2B2B2">
                  <a:alpha val="50000"/>
                </a:srgbClr>
              </a:outerShdw>
            </a:effectLst>
          </p:spPr>
          <p:txBody>
            <a:bodyPr/>
            <a:lstStyle/>
            <a:p>
              <a:endParaRPr lang="en-US">
                <a:solidFill>
                  <a:schemeClr val="bg1"/>
                </a:solidFill>
              </a:endParaRPr>
            </a:p>
          </p:txBody>
        </p:sp>
        <p:sp>
          <p:nvSpPr>
            <p:cNvPr id="32" name="Text Box 15"/>
            <p:cNvSpPr txBox="1">
              <a:spLocks noChangeArrowheads="1"/>
            </p:cNvSpPr>
            <p:nvPr/>
          </p:nvSpPr>
          <p:spPr bwMode="gray">
            <a:xfrm>
              <a:off x="4267200" y="1411381"/>
              <a:ext cx="535326" cy="92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5400" b="1" i="1">
                  <a:solidFill>
                    <a:srgbClr val="002060"/>
                  </a:solidFill>
                </a:rPr>
                <a:t>1</a:t>
              </a:r>
            </a:p>
          </p:txBody>
        </p:sp>
      </p:grpSp>
      <p:grpSp>
        <p:nvGrpSpPr>
          <p:cNvPr id="11" name="Group 6"/>
          <p:cNvGrpSpPr/>
          <p:nvPr/>
        </p:nvGrpSpPr>
        <p:grpSpPr>
          <a:xfrm>
            <a:off x="4416670" y="2169286"/>
            <a:ext cx="2562642" cy="1412114"/>
            <a:chOff x="4614184" y="2362200"/>
            <a:chExt cx="3234416" cy="1618129"/>
          </a:xfrm>
        </p:grpSpPr>
        <p:sp>
          <p:nvSpPr>
            <p:cNvPr id="25" name="Freeform 10"/>
            <p:cNvSpPr>
              <a:spLocks/>
            </p:cNvSpPr>
            <p:nvPr/>
          </p:nvSpPr>
          <p:spPr bwMode="gray">
            <a:xfrm rot="21131375">
              <a:off x="4614184" y="2362200"/>
              <a:ext cx="3234416" cy="1618129"/>
            </a:xfrm>
            <a:custGeom>
              <a:avLst/>
              <a:gdLst>
                <a:gd name="T0" fmla="*/ 716 w 2032"/>
                <a:gd name="T1" fmla="*/ 96 h 1536"/>
                <a:gd name="T2" fmla="*/ 859 w 2032"/>
                <a:gd name="T3" fmla="*/ 43 h 1536"/>
                <a:gd name="T4" fmla="*/ 1008 w 2032"/>
                <a:gd name="T5" fmla="*/ 11 h 1536"/>
                <a:gd name="T6" fmla="*/ 1157 w 2032"/>
                <a:gd name="T7" fmla="*/ 0 h 1536"/>
                <a:gd name="T8" fmla="*/ 1305 w 2032"/>
                <a:gd name="T9" fmla="*/ 3 h 1536"/>
                <a:gd name="T10" fmla="*/ 1448 w 2032"/>
                <a:gd name="T11" fmla="*/ 17 h 1536"/>
                <a:gd name="T12" fmla="*/ 1582 w 2032"/>
                <a:gd name="T13" fmla="*/ 42 h 1536"/>
                <a:gd name="T14" fmla="*/ 1706 w 2032"/>
                <a:gd name="T15" fmla="*/ 70 h 1536"/>
                <a:gd name="T16" fmla="*/ 1814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1 w 2032"/>
                <a:gd name="T29" fmla="*/ 249 h 1536"/>
                <a:gd name="T30" fmla="*/ 2008 w 2032"/>
                <a:gd name="T31" fmla="*/ 327 h 1536"/>
                <a:gd name="T32" fmla="*/ 1988 w 2032"/>
                <a:gd name="T33" fmla="*/ 427 h 1536"/>
                <a:gd name="T34" fmla="*/ 1957 w 2032"/>
                <a:gd name="T35" fmla="*/ 542 h 1536"/>
                <a:gd name="T36" fmla="*/ 1918 w 2032"/>
                <a:gd name="T37" fmla="*/ 672 h 1536"/>
                <a:gd name="T38" fmla="*/ 1865 w 2032"/>
                <a:gd name="T39" fmla="*/ 807 h 1536"/>
                <a:gd name="T40" fmla="*/ 1801 w 2032"/>
                <a:gd name="T41" fmla="*/ 944 h 1536"/>
                <a:gd name="T42" fmla="*/ 1721 w 2032"/>
                <a:gd name="T43" fmla="*/ 1076 h 1536"/>
                <a:gd name="T44" fmla="*/ 1626 w 2032"/>
                <a:gd name="T45" fmla="*/ 1202 h 1536"/>
                <a:gd name="T46" fmla="*/ 1514 w 2032"/>
                <a:gd name="T47" fmla="*/ 1313 h 1536"/>
                <a:gd name="T48" fmla="*/ 1383 w 2032"/>
                <a:gd name="T49" fmla="*/ 1405 h 1536"/>
                <a:gd name="T50" fmla="*/ 1244 w 2032"/>
                <a:gd name="T51" fmla="*/ 1469 h 1536"/>
                <a:gd name="T52" fmla="*/ 1098 w 2032"/>
                <a:gd name="T53" fmla="*/ 1511 h 1536"/>
                <a:gd name="T54" fmla="*/ 949 w 2032"/>
                <a:gd name="T55" fmla="*/ 1532 h 1536"/>
                <a:gd name="T56" fmla="*/ 801 w 2032"/>
                <a:gd name="T57" fmla="*/ 1536 h 1536"/>
                <a:gd name="T58" fmla="*/ 653 w 2032"/>
                <a:gd name="T59" fmla="*/ 1527 h 1536"/>
                <a:gd name="T60" fmla="*/ 515 w 2032"/>
                <a:gd name="T61" fmla="*/ 1507 h 1536"/>
                <a:gd name="T62" fmla="*/ 385 w 2032"/>
                <a:gd name="T63" fmla="*/ 1481 h 1536"/>
                <a:gd name="T64" fmla="*/ 270 w 2032"/>
                <a:gd name="T65" fmla="*/ 1450 h 1536"/>
                <a:gd name="T66" fmla="*/ 169 w 2032"/>
                <a:gd name="T67" fmla="*/ 1419 h 1536"/>
                <a:gd name="T68" fmla="*/ 90 w 2032"/>
                <a:gd name="T69" fmla="*/ 1390 h 1536"/>
                <a:gd name="T70" fmla="*/ 33 w 2032"/>
                <a:gd name="T71" fmla="*/ 1368 h 1536"/>
                <a:gd name="T72" fmla="*/ 4 w 2032"/>
                <a:gd name="T73" fmla="*/ 1357 h 1536"/>
                <a:gd name="T74" fmla="*/ 0 w 2032"/>
                <a:gd name="T75" fmla="*/ 1349 h 1536"/>
                <a:gd name="T76" fmla="*/ 4 w 2032"/>
                <a:gd name="T77" fmla="*/ 1316 h 1536"/>
                <a:gd name="T78" fmla="*/ 14 w 2032"/>
                <a:gd name="T79" fmla="*/ 1250 h 1536"/>
                <a:gd name="T80" fmla="*/ 32 w 2032"/>
                <a:gd name="T81" fmla="*/ 1161 h 1536"/>
                <a:gd name="T82" fmla="*/ 57 w 2032"/>
                <a:gd name="T83" fmla="*/ 1053 h 1536"/>
                <a:gd name="T84" fmla="*/ 92 w 2032"/>
                <a:gd name="T85" fmla="*/ 929 h 1536"/>
                <a:gd name="T86" fmla="*/ 138 w 2032"/>
                <a:gd name="T87" fmla="*/ 798 h 1536"/>
                <a:gd name="T88" fmla="*/ 197 w 2032"/>
                <a:gd name="T89" fmla="*/ 661 h 1536"/>
                <a:gd name="T90" fmla="*/ 268 w 2032"/>
                <a:gd name="T91" fmla="*/ 525 h 1536"/>
                <a:gd name="T92" fmla="*/ 356 w 2032"/>
                <a:gd name="T93" fmla="*/ 395 h 1536"/>
                <a:gd name="T94" fmla="*/ 459 w 2032"/>
                <a:gd name="T95" fmla="*/ 277 h 1536"/>
                <a:gd name="T96" fmla="*/ 580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7" y="131"/>
                  </a:moveTo>
                  <a:lnTo>
                    <a:pt x="716" y="96"/>
                  </a:lnTo>
                  <a:lnTo>
                    <a:pt x="787" y="67"/>
                  </a:lnTo>
                  <a:lnTo>
                    <a:pt x="859" y="43"/>
                  </a:lnTo>
                  <a:lnTo>
                    <a:pt x="933" y="25"/>
                  </a:lnTo>
                  <a:lnTo>
                    <a:pt x="1008" y="11"/>
                  </a:lnTo>
                  <a:lnTo>
                    <a:pt x="1082" y="4"/>
                  </a:lnTo>
                  <a:lnTo>
                    <a:pt x="1157" y="0"/>
                  </a:lnTo>
                  <a:lnTo>
                    <a:pt x="1231" y="0"/>
                  </a:lnTo>
                  <a:lnTo>
                    <a:pt x="1305" y="3"/>
                  </a:lnTo>
                  <a:lnTo>
                    <a:pt x="1377" y="8"/>
                  </a:lnTo>
                  <a:lnTo>
                    <a:pt x="1448" y="17"/>
                  </a:lnTo>
                  <a:lnTo>
                    <a:pt x="1517" y="29"/>
                  </a:lnTo>
                  <a:lnTo>
                    <a:pt x="1582" y="42"/>
                  </a:lnTo>
                  <a:lnTo>
                    <a:pt x="1647" y="55"/>
                  </a:lnTo>
                  <a:lnTo>
                    <a:pt x="1706" y="70"/>
                  </a:lnTo>
                  <a:lnTo>
                    <a:pt x="1762" y="86"/>
                  </a:lnTo>
                  <a:lnTo>
                    <a:pt x="1814" y="102"/>
                  </a:lnTo>
                  <a:lnTo>
                    <a:pt x="1861" y="116"/>
                  </a:lnTo>
                  <a:lnTo>
                    <a:pt x="1905" y="131"/>
                  </a:lnTo>
                  <a:lnTo>
                    <a:pt x="1941" y="146"/>
                  </a:lnTo>
                  <a:lnTo>
                    <a:pt x="1972" y="157"/>
                  </a:lnTo>
                  <a:lnTo>
                    <a:pt x="1998" y="167"/>
                  </a:lnTo>
                  <a:lnTo>
                    <a:pt x="2016" y="175"/>
                  </a:lnTo>
                  <a:lnTo>
                    <a:pt x="2027" y="179"/>
                  </a:lnTo>
                  <a:lnTo>
                    <a:pt x="2032" y="182"/>
                  </a:lnTo>
                  <a:lnTo>
                    <a:pt x="2030" y="186"/>
                  </a:lnTo>
                  <a:lnTo>
                    <a:pt x="2029" y="200"/>
                  </a:lnTo>
                  <a:lnTo>
                    <a:pt x="2026" y="220"/>
                  </a:lnTo>
                  <a:lnTo>
                    <a:pt x="2021" y="249"/>
                  </a:lnTo>
                  <a:lnTo>
                    <a:pt x="2017" y="286"/>
                  </a:lnTo>
                  <a:lnTo>
                    <a:pt x="2008" y="327"/>
                  </a:lnTo>
                  <a:lnTo>
                    <a:pt x="2000" y="375"/>
                  </a:lnTo>
                  <a:lnTo>
                    <a:pt x="1988" y="427"/>
                  </a:lnTo>
                  <a:lnTo>
                    <a:pt x="1975" y="483"/>
                  </a:lnTo>
                  <a:lnTo>
                    <a:pt x="1957" y="542"/>
                  </a:lnTo>
                  <a:lnTo>
                    <a:pt x="1940" y="607"/>
                  </a:lnTo>
                  <a:lnTo>
                    <a:pt x="1918" y="672"/>
                  </a:lnTo>
                  <a:lnTo>
                    <a:pt x="1893" y="738"/>
                  </a:lnTo>
                  <a:lnTo>
                    <a:pt x="1865" y="807"/>
                  </a:lnTo>
                  <a:lnTo>
                    <a:pt x="1835" y="875"/>
                  </a:lnTo>
                  <a:lnTo>
                    <a:pt x="1801" y="944"/>
                  </a:lnTo>
                  <a:lnTo>
                    <a:pt x="1763" y="1011"/>
                  </a:lnTo>
                  <a:lnTo>
                    <a:pt x="1721" y="1076"/>
                  </a:lnTo>
                  <a:lnTo>
                    <a:pt x="1676" y="1141"/>
                  </a:lnTo>
                  <a:lnTo>
                    <a:pt x="1626" y="1202"/>
                  </a:lnTo>
                  <a:lnTo>
                    <a:pt x="1572" y="1259"/>
                  </a:lnTo>
                  <a:lnTo>
                    <a:pt x="1514" y="1313"/>
                  </a:lnTo>
                  <a:lnTo>
                    <a:pt x="1451" y="1361"/>
                  </a:lnTo>
                  <a:lnTo>
                    <a:pt x="1383" y="1405"/>
                  </a:lnTo>
                  <a:lnTo>
                    <a:pt x="1314" y="1440"/>
                  </a:lnTo>
                  <a:lnTo>
                    <a:pt x="1244" y="1469"/>
                  </a:lnTo>
                  <a:lnTo>
                    <a:pt x="1173" y="1494"/>
                  </a:lnTo>
                  <a:lnTo>
                    <a:pt x="1098" y="1511"/>
                  </a:lnTo>
                  <a:lnTo>
                    <a:pt x="1024" y="1524"/>
                  </a:lnTo>
                  <a:lnTo>
                    <a:pt x="949" y="1532"/>
                  </a:lnTo>
                  <a:lnTo>
                    <a:pt x="875" y="1536"/>
                  </a:lnTo>
                  <a:lnTo>
                    <a:pt x="801" y="1536"/>
                  </a:lnTo>
                  <a:lnTo>
                    <a:pt x="726" y="1533"/>
                  </a:lnTo>
                  <a:lnTo>
                    <a:pt x="653" y="1527"/>
                  </a:lnTo>
                  <a:lnTo>
                    <a:pt x="583" y="1519"/>
                  </a:lnTo>
                  <a:lnTo>
                    <a:pt x="515" y="1507"/>
                  </a:lnTo>
                  <a:lnTo>
                    <a:pt x="449" y="1495"/>
                  </a:lnTo>
                  <a:lnTo>
                    <a:pt x="385" y="1481"/>
                  </a:lnTo>
                  <a:lnTo>
                    <a:pt x="325" y="1466"/>
                  </a:lnTo>
                  <a:lnTo>
                    <a:pt x="270" y="1450"/>
                  </a:lnTo>
                  <a:lnTo>
                    <a:pt x="217" y="1434"/>
                  </a:lnTo>
                  <a:lnTo>
                    <a:pt x="169" y="1419"/>
                  </a:lnTo>
                  <a:lnTo>
                    <a:pt x="127" y="1405"/>
                  </a:lnTo>
                  <a:lnTo>
                    <a:pt x="90" y="1390"/>
                  </a:lnTo>
                  <a:lnTo>
                    <a:pt x="58" y="1379"/>
                  </a:lnTo>
                  <a:lnTo>
                    <a:pt x="33" y="1368"/>
                  </a:lnTo>
                  <a:lnTo>
                    <a:pt x="16" y="1361"/>
                  </a:lnTo>
                  <a:lnTo>
                    <a:pt x="4" y="1357"/>
                  </a:lnTo>
                  <a:lnTo>
                    <a:pt x="0" y="1355"/>
                  </a:lnTo>
                  <a:lnTo>
                    <a:pt x="0" y="1349"/>
                  </a:lnTo>
                  <a:lnTo>
                    <a:pt x="3" y="1336"/>
                  </a:lnTo>
                  <a:lnTo>
                    <a:pt x="4" y="1316"/>
                  </a:lnTo>
                  <a:lnTo>
                    <a:pt x="9" y="1287"/>
                  </a:lnTo>
                  <a:lnTo>
                    <a:pt x="14" y="1250"/>
                  </a:lnTo>
                  <a:lnTo>
                    <a:pt x="22" y="1209"/>
                  </a:lnTo>
                  <a:lnTo>
                    <a:pt x="32" y="1161"/>
                  </a:lnTo>
                  <a:lnTo>
                    <a:pt x="44" y="1109"/>
                  </a:lnTo>
                  <a:lnTo>
                    <a:pt x="57" y="1053"/>
                  </a:lnTo>
                  <a:lnTo>
                    <a:pt x="73" y="993"/>
                  </a:lnTo>
                  <a:lnTo>
                    <a:pt x="92" y="929"/>
                  </a:lnTo>
                  <a:lnTo>
                    <a:pt x="114" y="865"/>
                  </a:lnTo>
                  <a:lnTo>
                    <a:pt x="138" y="798"/>
                  </a:lnTo>
                  <a:lnTo>
                    <a:pt x="166" y="729"/>
                  </a:lnTo>
                  <a:lnTo>
                    <a:pt x="197" y="661"/>
                  </a:lnTo>
                  <a:lnTo>
                    <a:pt x="230" y="592"/>
                  </a:lnTo>
                  <a:lnTo>
                    <a:pt x="268" y="525"/>
                  </a:lnTo>
                  <a:lnTo>
                    <a:pt x="311" y="459"/>
                  </a:lnTo>
                  <a:lnTo>
                    <a:pt x="356" y="395"/>
                  </a:lnTo>
                  <a:lnTo>
                    <a:pt x="405" y="334"/>
                  </a:lnTo>
                  <a:lnTo>
                    <a:pt x="459" y="277"/>
                  </a:lnTo>
                  <a:lnTo>
                    <a:pt x="518" y="223"/>
                  </a:lnTo>
                  <a:lnTo>
                    <a:pt x="580" y="175"/>
                  </a:lnTo>
                  <a:lnTo>
                    <a:pt x="647" y="131"/>
                  </a:lnTo>
                </a:path>
              </a:pathLst>
            </a:custGeom>
            <a:gradFill rotWithShape="1">
              <a:gsLst>
                <a:gs pos="0">
                  <a:srgbClr val="FFCC00">
                    <a:gamma/>
                    <a:tint val="33333"/>
                    <a:invGamma/>
                  </a:srgbClr>
                </a:gs>
                <a:gs pos="100000">
                  <a:srgbClr val="FFCC00"/>
                </a:gs>
              </a:gsLst>
              <a:lin ang="18900000" scaled="1"/>
            </a:gradFill>
            <a:ln w="38100" cmpd="sng">
              <a:solidFill>
                <a:srgbClr val="FFFFFF"/>
              </a:solidFill>
              <a:prstDash val="solid"/>
              <a:round/>
              <a:headEnd/>
              <a:tailEnd/>
            </a:ln>
            <a:effectLst>
              <a:outerShdw dist="135003" dir="2928844" algn="ctr" rotWithShape="0">
                <a:srgbClr val="B2B2B2">
                  <a:alpha val="50000"/>
                </a:srgbClr>
              </a:outerShdw>
            </a:effectLst>
          </p:spPr>
          <p:txBody>
            <a:bodyPr/>
            <a:lstStyle/>
            <a:p>
              <a:endParaRPr lang="en-US"/>
            </a:p>
          </p:txBody>
        </p:sp>
        <p:sp>
          <p:nvSpPr>
            <p:cNvPr id="27" name="TextBox 26"/>
            <p:cNvSpPr txBox="1"/>
            <p:nvPr/>
          </p:nvSpPr>
          <p:spPr>
            <a:xfrm>
              <a:off x="5330797" y="2768065"/>
              <a:ext cx="2172339" cy="486437"/>
            </a:xfrm>
            <a:prstGeom prst="rect">
              <a:avLst/>
            </a:prstGeom>
            <a:noFill/>
          </p:spPr>
          <p:txBody>
            <a:bodyPr wrap="square" rtlCol="0">
              <a:spAutoFit/>
            </a:bodyPr>
            <a:lstStyle/>
            <a:p>
              <a:pPr algn="ctr"/>
              <a:r>
                <a:rPr lang="en-US" sz="2400" b="1" i="1" dirty="0" err="1">
                  <a:solidFill>
                    <a:srgbClr val="FF0000"/>
                  </a:solidFill>
                </a:rPr>
                <a:t>Đoàn</a:t>
              </a:r>
              <a:r>
                <a:rPr lang="en-US" sz="2400" b="1" i="1" dirty="0">
                  <a:solidFill>
                    <a:srgbClr val="FF0000"/>
                  </a:solidFill>
                </a:rPr>
                <a:t> kết</a:t>
              </a:r>
            </a:p>
          </p:txBody>
        </p:sp>
      </p:grpSp>
      <p:grpSp>
        <p:nvGrpSpPr>
          <p:cNvPr id="12" name="Group 3"/>
          <p:cNvGrpSpPr/>
          <p:nvPr/>
        </p:nvGrpSpPr>
        <p:grpSpPr>
          <a:xfrm>
            <a:off x="3612846" y="838200"/>
            <a:ext cx="1721154" cy="2590426"/>
            <a:chOff x="3618861" y="762000"/>
            <a:chExt cx="2172339" cy="2968345"/>
          </a:xfrm>
        </p:grpSpPr>
        <p:sp>
          <p:nvSpPr>
            <p:cNvPr id="28" name="Freeform 5"/>
            <p:cNvSpPr>
              <a:spLocks/>
            </p:cNvSpPr>
            <p:nvPr/>
          </p:nvSpPr>
          <p:spPr bwMode="gray">
            <a:xfrm>
              <a:off x="3733800" y="762000"/>
              <a:ext cx="1886743" cy="2968345"/>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gradFill rotWithShape="1">
              <a:gsLst>
                <a:gs pos="0">
                  <a:srgbClr val="53B749"/>
                </a:gs>
                <a:gs pos="100000">
                  <a:srgbClr val="53B749">
                    <a:gamma/>
                    <a:tint val="33333"/>
                    <a:invGamma/>
                  </a:srgbClr>
                </a:gs>
              </a:gsLst>
              <a:lin ang="5400000" scaled="1"/>
            </a:gradFill>
            <a:ln w="38100" cmpd="sng">
              <a:solidFill>
                <a:srgbClr val="FFFFFF"/>
              </a:solidFill>
              <a:prstDash val="solid"/>
              <a:round/>
              <a:headEnd/>
              <a:tailEnd/>
            </a:ln>
            <a:effectLst>
              <a:outerShdw dist="135003" dir="2928844" algn="ctr" rotWithShape="0">
                <a:srgbClr val="B2B2B2">
                  <a:alpha val="50000"/>
                </a:srgbClr>
              </a:outerShdw>
            </a:effectLst>
          </p:spPr>
          <p:txBody>
            <a:bodyPr/>
            <a:lstStyle/>
            <a:p>
              <a:endParaRPr lang="en-US">
                <a:solidFill>
                  <a:schemeClr val="bg1"/>
                </a:solidFill>
              </a:endParaRPr>
            </a:p>
          </p:txBody>
        </p:sp>
        <p:sp>
          <p:nvSpPr>
            <p:cNvPr id="40" name="TextBox 39"/>
            <p:cNvSpPr txBox="1"/>
            <p:nvPr/>
          </p:nvSpPr>
          <p:spPr>
            <a:xfrm>
              <a:off x="3618861" y="1714096"/>
              <a:ext cx="2172339" cy="486437"/>
            </a:xfrm>
            <a:prstGeom prst="rect">
              <a:avLst/>
            </a:prstGeom>
            <a:noFill/>
          </p:spPr>
          <p:txBody>
            <a:bodyPr wrap="square" rtlCol="0">
              <a:spAutoFit/>
            </a:bodyPr>
            <a:lstStyle/>
            <a:p>
              <a:pPr algn="ctr"/>
              <a:r>
                <a:rPr lang="en-US" sz="2400" b="1" i="1" dirty="0" err="1">
                  <a:solidFill>
                    <a:srgbClr val="FF0000"/>
                  </a:solidFill>
                </a:rPr>
                <a:t>Yêu</a:t>
              </a:r>
              <a:r>
                <a:rPr lang="en-US" sz="2400" b="1" i="1" dirty="0">
                  <a:solidFill>
                    <a:srgbClr val="FF0000"/>
                  </a:solidFill>
                </a:rPr>
                <a:t> </a:t>
              </a:r>
              <a:r>
                <a:rPr lang="en-US" sz="2400" b="1" i="1" dirty="0" err="1">
                  <a:solidFill>
                    <a:srgbClr val="FF0000"/>
                  </a:solidFill>
                </a:rPr>
                <a:t>thương</a:t>
              </a:r>
              <a:endParaRPr lang="en-US" sz="2400" b="1" i="1" dirty="0">
                <a:solidFill>
                  <a:srgbClr val="FF0000"/>
                </a:solidFill>
              </a:endParaRPr>
            </a:p>
          </p:txBody>
        </p:sp>
      </p:grpSp>
      <p:grpSp>
        <p:nvGrpSpPr>
          <p:cNvPr id="30" name="Group 5"/>
          <p:cNvGrpSpPr/>
          <p:nvPr/>
        </p:nvGrpSpPr>
        <p:grpSpPr>
          <a:xfrm>
            <a:off x="1725405" y="2228998"/>
            <a:ext cx="2593786" cy="1430696"/>
            <a:chOff x="1766437" y="2124635"/>
            <a:chExt cx="3273723" cy="1639421"/>
          </a:xfrm>
        </p:grpSpPr>
        <p:sp>
          <p:nvSpPr>
            <p:cNvPr id="15" name="Freeform 6">
              <a:hlinkClick r:id="rId9" action="ppaction://hlinksldjump"/>
            </p:cNvPr>
            <p:cNvSpPr>
              <a:spLocks/>
            </p:cNvSpPr>
            <p:nvPr/>
          </p:nvSpPr>
          <p:spPr bwMode="gray">
            <a:xfrm rot="575181">
              <a:off x="1766437" y="2124635"/>
              <a:ext cx="3273723" cy="1639421"/>
            </a:xfrm>
            <a:custGeom>
              <a:avLst/>
              <a:gdLst>
                <a:gd name="T0" fmla="*/ 1451 w 2032"/>
                <a:gd name="T1" fmla="*/ 175 h 1536"/>
                <a:gd name="T2" fmla="*/ 1572 w 2032"/>
                <a:gd name="T3" fmla="*/ 277 h 1536"/>
                <a:gd name="T4" fmla="*/ 1676 w 2032"/>
                <a:gd name="T5" fmla="*/ 395 h 1536"/>
                <a:gd name="T6" fmla="*/ 1763 w 2032"/>
                <a:gd name="T7" fmla="*/ 525 h 1536"/>
                <a:gd name="T8" fmla="*/ 1835 w 2032"/>
                <a:gd name="T9" fmla="*/ 660 h 1536"/>
                <a:gd name="T10" fmla="*/ 1893 w 2032"/>
                <a:gd name="T11" fmla="*/ 798 h 1536"/>
                <a:gd name="T12" fmla="*/ 1940 w 2032"/>
                <a:gd name="T13" fmla="*/ 929 h 1536"/>
                <a:gd name="T14" fmla="*/ 1975 w 2032"/>
                <a:gd name="T15" fmla="*/ 1053 h 1536"/>
                <a:gd name="T16" fmla="*/ 2000 w 2032"/>
                <a:gd name="T17" fmla="*/ 1161 h 1536"/>
                <a:gd name="T18" fmla="*/ 2017 w 2032"/>
                <a:gd name="T19" fmla="*/ 1250 h 1536"/>
                <a:gd name="T20" fmla="*/ 2026 w 2032"/>
                <a:gd name="T21" fmla="*/ 1316 h 1536"/>
                <a:gd name="T22" fmla="*/ 2030 w 2032"/>
                <a:gd name="T23" fmla="*/ 1349 h 1536"/>
                <a:gd name="T24" fmla="*/ 2027 w 2032"/>
                <a:gd name="T25" fmla="*/ 1356 h 1536"/>
                <a:gd name="T26" fmla="*/ 1998 w 2032"/>
                <a:gd name="T27" fmla="*/ 1368 h 1536"/>
                <a:gd name="T28" fmla="*/ 1941 w 2032"/>
                <a:gd name="T29" fmla="*/ 1390 h 1536"/>
                <a:gd name="T30" fmla="*/ 1861 w 2032"/>
                <a:gd name="T31" fmla="*/ 1419 h 1536"/>
                <a:gd name="T32" fmla="*/ 1762 w 2032"/>
                <a:gd name="T33" fmla="*/ 1450 h 1536"/>
                <a:gd name="T34" fmla="*/ 1647 w 2032"/>
                <a:gd name="T35" fmla="*/ 1480 h 1536"/>
                <a:gd name="T36" fmla="*/ 1517 w 2032"/>
                <a:gd name="T37" fmla="*/ 1507 h 1536"/>
                <a:gd name="T38" fmla="*/ 1377 w 2032"/>
                <a:gd name="T39" fmla="*/ 1527 h 1536"/>
                <a:gd name="T40" fmla="*/ 1231 w 2032"/>
                <a:gd name="T41" fmla="*/ 1536 h 1536"/>
                <a:gd name="T42" fmla="*/ 1082 w 2032"/>
                <a:gd name="T43" fmla="*/ 1532 h 1536"/>
                <a:gd name="T44" fmla="*/ 933 w 2032"/>
                <a:gd name="T45" fmla="*/ 1511 h 1536"/>
                <a:gd name="T46" fmla="*/ 788 w 2032"/>
                <a:gd name="T47" fmla="*/ 1469 h 1536"/>
                <a:gd name="T48" fmla="*/ 648 w 2032"/>
                <a:gd name="T49" fmla="*/ 1405 h 1536"/>
                <a:gd name="T50" fmla="*/ 518 w 2032"/>
                <a:gd name="T51" fmla="*/ 1313 h 1536"/>
                <a:gd name="T52" fmla="*/ 405 w 2032"/>
                <a:gd name="T53" fmla="*/ 1202 h 1536"/>
                <a:gd name="T54" fmla="*/ 311 w 2032"/>
                <a:gd name="T55" fmla="*/ 1076 h 1536"/>
                <a:gd name="T56" fmla="*/ 230 w 2032"/>
                <a:gd name="T57" fmla="*/ 944 h 1536"/>
                <a:gd name="T58" fmla="*/ 166 w 2032"/>
                <a:gd name="T59" fmla="*/ 806 h 1536"/>
                <a:gd name="T60" fmla="*/ 114 w 2032"/>
                <a:gd name="T61" fmla="*/ 672 h 1536"/>
                <a:gd name="T62" fmla="*/ 73 w 2032"/>
                <a:gd name="T63" fmla="*/ 542 h 1536"/>
                <a:gd name="T64" fmla="*/ 44 w 2032"/>
                <a:gd name="T65" fmla="*/ 427 h 1536"/>
                <a:gd name="T66" fmla="*/ 22 w 2032"/>
                <a:gd name="T67" fmla="*/ 326 h 1536"/>
                <a:gd name="T68" fmla="*/ 9 w 2032"/>
                <a:gd name="T69" fmla="*/ 249 h 1536"/>
                <a:gd name="T70" fmla="*/ 3 w 2032"/>
                <a:gd name="T71" fmla="*/ 199 h 1536"/>
                <a:gd name="T72" fmla="*/ 0 w 2032"/>
                <a:gd name="T73" fmla="*/ 182 h 1536"/>
                <a:gd name="T74" fmla="*/ 16 w 2032"/>
                <a:gd name="T75" fmla="*/ 175 h 1536"/>
                <a:gd name="T76" fmla="*/ 58 w 2032"/>
                <a:gd name="T77" fmla="*/ 157 h 1536"/>
                <a:gd name="T78" fmla="*/ 127 w 2032"/>
                <a:gd name="T79" fmla="*/ 131 h 1536"/>
                <a:gd name="T80" fmla="*/ 217 w 2032"/>
                <a:gd name="T81" fmla="*/ 102 h 1536"/>
                <a:gd name="T82" fmla="*/ 325 w 2032"/>
                <a:gd name="T83" fmla="*/ 70 h 1536"/>
                <a:gd name="T84" fmla="*/ 449 w 2032"/>
                <a:gd name="T85" fmla="*/ 42 h 1536"/>
                <a:gd name="T86" fmla="*/ 583 w 2032"/>
                <a:gd name="T87" fmla="*/ 17 h 1536"/>
                <a:gd name="T88" fmla="*/ 726 w 2032"/>
                <a:gd name="T89" fmla="*/ 2 h 1536"/>
                <a:gd name="T90" fmla="*/ 875 w 2032"/>
                <a:gd name="T91" fmla="*/ 0 h 1536"/>
                <a:gd name="T92" fmla="*/ 1024 w 2032"/>
                <a:gd name="T93" fmla="*/ 11 h 1536"/>
                <a:gd name="T94" fmla="*/ 1173 w 2032"/>
                <a:gd name="T95" fmla="*/ 43 h 1536"/>
                <a:gd name="T96" fmla="*/ 1314 w 2032"/>
                <a:gd name="T97" fmla="*/ 9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1383" y="131"/>
                  </a:moveTo>
                  <a:lnTo>
                    <a:pt x="1451" y="175"/>
                  </a:lnTo>
                  <a:lnTo>
                    <a:pt x="1514" y="223"/>
                  </a:lnTo>
                  <a:lnTo>
                    <a:pt x="1572" y="277"/>
                  </a:lnTo>
                  <a:lnTo>
                    <a:pt x="1626" y="334"/>
                  </a:lnTo>
                  <a:lnTo>
                    <a:pt x="1676" y="395"/>
                  </a:lnTo>
                  <a:lnTo>
                    <a:pt x="1721" y="459"/>
                  </a:lnTo>
                  <a:lnTo>
                    <a:pt x="1763" y="525"/>
                  </a:lnTo>
                  <a:lnTo>
                    <a:pt x="1801" y="592"/>
                  </a:lnTo>
                  <a:lnTo>
                    <a:pt x="1835" y="660"/>
                  </a:lnTo>
                  <a:lnTo>
                    <a:pt x="1866" y="729"/>
                  </a:lnTo>
                  <a:lnTo>
                    <a:pt x="1893" y="798"/>
                  </a:lnTo>
                  <a:lnTo>
                    <a:pt x="1918" y="865"/>
                  </a:lnTo>
                  <a:lnTo>
                    <a:pt x="1940" y="929"/>
                  </a:lnTo>
                  <a:lnTo>
                    <a:pt x="1957" y="993"/>
                  </a:lnTo>
                  <a:lnTo>
                    <a:pt x="1975" y="1053"/>
                  </a:lnTo>
                  <a:lnTo>
                    <a:pt x="1988" y="1108"/>
                  </a:lnTo>
                  <a:lnTo>
                    <a:pt x="2000" y="1161"/>
                  </a:lnTo>
                  <a:lnTo>
                    <a:pt x="2008" y="1209"/>
                  </a:lnTo>
                  <a:lnTo>
                    <a:pt x="2017" y="1250"/>
                  </a:lnTo>
                  <a:lnTo>
                    <a:pt x="2022" y="1286"/>
                  </a:lnTo>
                  <a:lnTo>
                    <a:pt x="2026" y="1316"/>
                  </a:lnTo>
                  <a:lnTo>
                    <a:pt x="2029" y="1336"/>
                  </a:lnTo>
                  <a:lnTo>
                    <a:pt x="2030" y="1349"/>
                  </a:lnTo>
                  <a:lnTo>
                    <a:pt x="2032" y="1355"/>
                  </a:lnTo>
                  <a:lnTo>
                    <a:pt x="2027" y="1356"/>
                  </a:lnTo>
                  <a:lnTo>
                    <a:pt x="2016" y="1361"/>
                  </a:lnTo>
                  <a:lnTo>
                    <a:pt x="1998" y="1368"/>
                  </a:lnTo>
                  <a:lnTo>
                    <a:pt x="1972" y="1378"/>
                  </a:lnTo>
                  <a:lnTo>
                    <a:pt x="1941" y="1390"/>
                  </a:lnTo>
                  <a:lnTo>
                    <a:pt x="1905" y="1405"/>
                  </a:lnTo>
                  <a:lnTo>
                    <a:pt x="1861" y="1419"/>
                  </a:lnTo>
                  <a:lnTo>
                    <a:pt x="1814" y="1434"/>
                  </a:lnTo>
                  <a:lnTo>
                    <a:pt x="1762" y="1450"/>
                  </a:lnTo>
                  <a:lnTo>
                    <a:pt x="1707" y="1466"/>
                  </a:lnTo>
                  <a:lnTo>
                    <a:pt x="1647" y="1480"/>
                  </a:lnTo>
                  <a:lnTo>
                    <a:pt x="1583" y="1495"/>
                  </a:lnTo>
                  <a:lnTo>
                    <a:pt x="1517" y="1507"/>
                  </a:lnTo>
                  <a:lnTo>
                    <a:pt x="1448" y="1518"/>
                  </a:lnTo>
                  <a:lnTo>
                    <a:pt x="1377" y="1527"/>
                  </a:lnTo>
                  <a:lnTo>
                    <a:pt x="1305" y="1533"/>
                  </a:lnTo>
                  <a:lnTo>
                    <a:pt x="1231" y="1536"/>
                  </a:lnTo>
                  <a:lnTo>
                    <a:pt x="1157" y="1536"/>
                  </a:lnTo>
                  <a:lnTo>
                    <a:pt x="1082" y="1532"/>
                  </a:lnTo>
                  <a:lnTo>
                    <a:pt x="1008" y="1524"/>
                  </a:lnTo>
                  <a:lnTo>
                    <a:pt x="933" y="1511"/>
                  </a:lnTo>
                  <a:lnTo>
                    <a:pt x="859" y="1494"/>
                  </a:lnTo>
                  <a:lnTo>
                    <a:pt x="788" y="1469"/>
                  </a:lnTo>
                  <a:lnTo>
                    <a:pt x="716" y="1440"/>
                  </a:lnTo>
                  <a:lnTo>
                    <a:pt x="648" y="1405"/>
                  </a:lnTo>
                  <a:lnTo>
                    <a:pt x="580" y="1361"/>
                  </a:lnTo>
                  <a:lnTo>
                    <a:pt x="518" y="1313"/>
                  </a:lnTo>
                  <a:lnTo>
                    <a:pt x="459" y="1259"/>
                  </a:lnTo>
                  <a:lnTo>
                    <a:pt x="405" y="1202"/>
                  </a:lnTo>
                  <a:lnTo>
                    <a:pt x="356" y="1141"/>
                  </a:lnTo>
                  <a:lnTo>
                    <a:pt x="311" y="1076"/>
                  </a:lnTo>
                  <a:lnTo>
                    <a:pt x="268" y="1011"/>
                  </a:lnTo>
                  <a:lnTo>
                    <a:pt x="230" y="944"/>
                  </a:lnTo>
                  <a:lnTo>
                    <a:pt x="197" y="875"/>
                  </a:lnTo>
                  <a:lnTo>
                    <a:pt x="166" y="806"/>
                  </a:lnTo>
                  <a:lnTo>
                    <a:pt x="138" y="738"/>
                  </a:lnTo>
                  <a:lnTo>
                    <a:pt x="114" y="672"/>
                  </a:lnTo>
                  <a:lnTo>
                    <a:pt x="92" y="607"/>
                  </a:lnTo>
                  <a:lnTo>
                    <a:pt x="73" y="542"/>
                  </a:lnTo>
                  <a:lnTo>
                    <a:pt x="57" y="482"/>
                  </a:lnTo>
                  <a:lnTo>
                    <a:pt x="44" y="427"/>
                  </a:lnTo>
                  <a:lnTo>
                    <a:pt x="32" y="375"/>
                  </a:lnTo>
                  <a:lnTo>
                    <a:pt x="22" y="326"/>
                  </a:lnTo>
                  <a:lnTo>
                    <a:pt x="15" y="286"/>
                  </a:lnTo>
                  <a:lnTo>
                    <a:pt x="9" y="249"/>
                  </a:lnTo>
                  <a:lnTo>
                    <a:pt x="4" y="220"/>
                  </a:lnTo>
                  <a:lnTo>
                    <a:pt x="3" y="199"/>
                  </a:lnTo>
                  <a:lnTo>
                    <a:pt x="0" y="186"/>
                  </a:lnTo>
                  <a:lnTo>
                    <a:pt x="0" y="182"/>
                  </a:lnTo>
                  <a:lnTo>
                    <a:pt x="4" y="179"/>
                  </a:lnTo>
                  <a:lnTo>
                    <a:pt x="16" y="175"/>
                  </a:lnTo>
                  <a:lnTo>
                    <a:pt x="33" y="167"/>
                  </a:lnTo>
                  <a:lnTo>
                    <a:pt x="58" y="157"/>
                  </a:lnTo>
                  <a:lnTo>
                    <a:pt x="90" y="145"/>
                  </a:lnTo>
                  <a:lnTo>
                    <a:pt x="127" y="131"/>
                  </a:lnTo>
                  <a:lnTo>
                    <a:pt x="169" y="116"/>
                  </a:lnTo>
                  <a:lnTo>
                    <a:pt x="217" y="102"/>
                  </a:lnTo>
                  <a:lnTo>
                    <a:pt x="270" y="86"/>
                  </a:lnTo>
                  <a:lnTo>
                    <a:pt x="325" y="70"/>
                  </a:lnTo>
                  <a:lnTo>
                    <a:pt x="385" y="55"/>
                  </a:lnTo>
                  <a:lnTo>
                    <a:pt x="449" y="42"/>
                  </a:lnTo>
                  <a:lnTo>
                    <a:pt x="515" y="29"/>
                  </a:lnTo>
                  <a:lnTo>
                    <a:pt x="583" y="17"/>
                  </a:lnTo>
                  <a:lnTo>
                    <a:pt x="653" y="8"/>
                  </a:lnTo>
                  <a:lnTo>
                    <a:pt x="726" y="2"/>
                  </a:lnTo>
                  <a:lnTo>
                    <a:pt x="801" y="0"/>
                  </a:lnTo>
                  <a:lnTo>
                    <a:pt x="875" y="0"/>
                  </a:lnTo>
                  <a:lnTo>
                    <a:pt x="949" y="4"/>
                  </a:lnTo>
                  <a:lnTo>
                    <a:pt x="1024" y="11"/>
                  </a:lnTo>
                  <a:lnTo>
                    <a:pt x="1098" y="24"/>
                  </a:lnTo>
                  <a:lnTo>
                    <a:pt x="1173" y="43"/>
                  </a:lnTo>
                  <a:lnTo>
                    <a:pt x="1244" y="67"/>
                  </a:lnTo>
                  <a:lnTo>
                    <a:pt x="1314" y="96"/>
                  </a:lnTo>
                  <a:lnTo>
                    <a:pt x="1383" y="131"/>
                  </a:lnTo>
                </a:path>
              </a:pathLst>
            </a:custGeom>
            <a:gradFill rotWithShape="1">
              <a:gsLst>
                <a:gs pos="0">
                  <a:srgbClr val="00B1F0"/>
                </a:gs>
                <a:gs pos="100000">
                  <a:srgbClr val="00B1F0">
                    <a:gamma/>
                    <a:tint val="33333"/>
                    <a:invGamma/>
                  </a:srgbClr>
                </a:gs>
              </a:gsLst>
              <a:lin ang="2700000" scaled="1"/>
            </a:gradFill>
            <a:ln w="38100" cmpd="sng">
              <a:solidFill>
                <a:srgbClr val="FFFFFF"/>
              </a:solidFill>
              <a:prstDash val="solid"/>
              <a:round/>
              <a:headEnd/>
              <a:tailEnd/>
            </a:ln>
            <a:effectLst>
              <a:outerShdw dist="135003" dir="2928844" algn="ctr" rotWithShape="0">
                <a:srgbClr val="B2B2B2">
                  <a:alpha val="50000"/>
                </a:srgbClr>
              </a:outerShdw>
            </a:effectLst>
          </p:spPr>
          <p:txBody>
            <a:bodyPr/>
            <a:lstStyle/>
            <a:p>
              <a:endParaRPr lang="en-US"/>
            </a:p>
          </p:txBody>
        </p:sp>
        <p:sp>
          <p:nvSpPr>
            <p:cNvPr id="24" name="Text Box 15"/>
            <p:cNvSpPr txBox="1">
              <a:spLocks noChangeArrowheads="1"/>
            </p:cNvSpPr>
            <p:nvPr/>
          </p:nvSpPr>
          <p:spPr bwMode="gray">
            <a:xfrm>
              <a:off x="2891370" y="2483037"/>
              <a:ext cx="535326" cy="92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5400" b="1" i="1">
                  <a:solidFill>
                    <a:srgbClr val="002060"/>
                  </a:solidFill>
                </a:rPr>
                <a:t>6</a:t>
              </a:r>
            </a:p>
          </p:txBody>
        </p:sp>
      </p:grpSp>
      <p:grpSp>
        <p:nvGrpSpPr>
          <p:cNvPr id="31" name="Group 2"/>
          <p:cNvGrpSpPr/>
          <p:nvPr/>
        </p:nvGrpSpPr>
        <p:grpSpPr>
          <a:xfrm>
            <a:off x="1749614" y="2226904"/>
            <a:ext cx="2593786" cy="1430696"/>
            <a:chOff x="1790052" y="2166147"/>
            <a:chExt cx="3273723" cy="1639421"/>
          </a:xfrm>
        </p:grpSpPr>
        <p:sp>
          <p:nvSpPr>
            <p:cNvPr id="26" name="Freeform 6"/>
            <p:cNvSpPr>
              <a:spLocks/>
            </p:cNvSpPr>
            <p:nvPr/>
          </p:nvSpPr>
          <p:spPr bwMode="gray">
            <a:xfrm rot="575181">
              <a:off x="1790052" y="2166147"/>
              <a:ext cx="3273723" cy="1639421"/>
            </a:xfrm>
            <a:custGeom>
              <a:avLst/>
              <a:gdLst>
                <a:gd name="T0" fmla="*/ 1451 w 2032"/>
                <a:gd name="T1" fmla="*/ 175 h 1536"/>
                <a:gd name="T2" fmla="*/ 1572 w 2032"/>
                <a:gd name="T3" fmla="*/ 277 h 1536"/>
                <a:gd name="T4" fmla="*/ 1676 w 2032"/>
                <a:gd name="T5" fmla="*/ 395 h 1536"/>
                <a:gd name="T6" fmla="*/ 1763 w 2032"/>
                <a:gd name="T7" fmla="*/ 525 h 1536"/>
                <a:gd name="T8" fmla="*/ 1835 w 2032"/>
                <a:gd name="T9" fmla="*/ 660 h 1536"/>
                <a:gd name="T10" fmla="*/ 1893 w 2032"/>
                <a:gd name="T11" fmla="*/ 798 h 1536"/>
                <a:gd name="T12" fmla="*/ 1940 w 2032"/>
                <a:gd name="T13" fmla="*/ 929 h 1536"/>
                <a:gd name="T14" fmla="*/ 1975 w 2032"/>
                <a:gd name="T15" fmla="*/ 1053 h 1536"/>
                <a:gd name="T16" fmla="*/ 2000 w 2032"/>
                <a:gd name="T17" fmla="*/ 1161 h 1536"/>
                <a:gd name="T18" fmla="*/ 2017 w 2032"/>
                <a:gd name="T19" fmla="*/ 1250 h 1536"/>
                <a:gd name="T20" fmla="*/ 2026 w 2032"/>
                <a:gd name="T21" fmla="*/ 1316 h 1536"/>
                <a:gd name="T22" fmla="*/ 2030 w 2032"/>
                <a:gd name="T23" fmla="*/ 1349 h 1536"/>
                <a:gd name="T24" fmla="*/ 2027 w 2032"/>
                <a:gd name="T25" fmla="*/ 1356 h 1536"/>
                <a:gd name="T26" fmla="*/ 1998 w 2032"/>
                <a:gd name="T27" fmla="*/ 1368 h 1536"/>
                <a:gd name="T28" fmla="*/ 1941 w 2032"/>
                <a:gd name="T29" fmla="*/ 1390 h 1536"/>
                <a:gd name="T30" fmla="*/ 1861 w 2032"/>
                <a:gd name="T31" fmla="*/ 1419 h 1536"/>
                <a:gd name="T32" fmla="*/ 1762 w 2032"/>
                <a:gd name="T33" fmla="*/ 1450 h 1536"/>
                <a:gd name="T34" fmla="*/ 1647 w 2032"/>
                <a:gd name="T35" fmla="*/ 1480 h 1536"/>
                <a:gd name="T36" fmla="*/ 1517 w 2032"/>
                <a:gd name="T37" fmla="*/ 1507 h 1536"/>
                <a:gd name="T38" fmla="*/ 1377 w 2032"/>
                <a:gd name="T39" fmla="*/ 1527 h 1536"/>
                <a:gd name="T40" fmla="*/ 1231 w 2032"/>
                <a:gd name="T41" fmla="*/ 1536 h 1536"/>
                <a:gd name="T42" fmla="*/ 1082 w 2032"/>
                <a:gd name="T43" fmla="*/ 1532 h 1536"/>
                <a:gd name="T44" fmla="*/ 933 w 2032"/>
                <a:gd name="T45" fmla="*/ 1511 h 1536"/>
                <a:gd name="T46" fmla="*/ 788 w 2032"/>
                <a:gd name="T47" fmla="*/ 1469 h 1536"/>
                <a:gd name="T48" fmla="*/ 648 w 2032"/>
                <a:gd name="T49" fmla="*/ 1405 h 1536"/>
                <a:gd name="T50" fmla="*/ 518 w 2032"/>
                <a:gd name="T51" fmla="*/ 1313 h 1536"/>
                <a:gd name="T52" fmla="*/ 405 w 2032"/>
                <a:gd name="T53" fmla="*/ 1202 h 1536"/>
                <a:gd name="T54" fmla="*/ 311 w 2032"/>
                <a:gd name="T55" fmla="*/ 1076 h 1536"/>
                <a:gd name="T56" fmla="*/ 230 w 2032"/>
                <a:gd name="T57" fmla="*/ 944 h 1536"/>
                <a:gd name="T58" fmla="*/ 166 w 2032"/>
                <a:gd name="T59" fmla="*/ 806 h 1536"/>
                <a:gd name="T60" fmla="*/ 114 w 2032"/>
                <a:gd name="T61" fmla="*/ 672 h 1536"/>
                <a:gd name="T62" fmla="*/ 73 w 2032"/>
                <a:gd name="T63" fmla="*/ 542 h 1536"/>
                <a:gd name="T64" fmla="*/ 44 w 2032"/>
                <a:gd name="T65" fmla="*/ 427 h 1536"/>
                <a:gd name="T66" fmla="*/ 22 w 2032"/>
                <a:gd name="T67" fmla="*/ 326 h 1536"/>
                <a:gd name="T68" fmla="*/ 9 w 2032"/>
                <a:gd name="T69" fmla="*/ 249 h 1536"/>
                <a:gd name="T70" fmla="*/ 3 w 2032"/>
                <a:gd name="T71" fmla="*/ 199 h 1536"/>
                <a:gd name="T72" fmla="*/ 0 w 2032"/>
                <a:gd name="T73" fmla="*/ 182 h 1536"/>
                <a:gd name="T74" fmla="*/ 16 w 2032"/>
                <a:gd name="T75" fmla="*/ 175 h 1536"/>
                <a:gd name="T76" fmla="*/ 58 w 2032"/>
                <a:gd name="T77" fmla="*/ 157 h 1536"/>
                <a:gd name="T78" fmla="*/ 127 w 2032"/>
                <a:gd name="T79" fmla="*/ 131 h 1536"/>
                <a:gd name="T80" fmla="*/ 217 w 2032"/>
                <a:gd name="T81" fmla="*/ 102 h 1536"/>
                <a:gd name="T82" fmla="*/ 325 w 2032"/>
                <a:gd name="T83" fmla="*/ 70 h 1536"/>
                <a:gd name="T84" fmla="*/ 449 w 2032"/>
                <a:gd name="T85" fmla="*/ 42 h 1536"/>
                <a:gd name="T86" fmla="*/ 583 w 2032"/>
                <a:gd name="T87" fmla="*/ 17 h 1536"/>
                <a:gd name="T88" fmla="*/ 726 w 2032"/>
                <a:gd name="T89" fmla="*/ 2 h 1536"/>
                <a:gd name="T90" fmla="*/ 875 w 2032"/>
                <a:gd name="T91" fmla="*/ 0 h 1536"/>
                <a:gd name="T92" fmla="*/ 1024 w 2032"/>
                <a:gd name="T93" fmla="*/ 11 h 1536"/>
                <a:gd name="T94" fmla="*/ 1173 w 2032"/>
                <a:gd name="T95" fmla="*/ 43 h 1536"/>
                <a:gd name="T96" fmla="*/ 1314 w 2032"/>
                <a:gd name="T97" fmla="*/ 9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1383" y="131"/>
                  </a:moveTo>
                  <a:lnTo>
                    <a:pt x="1451" y="175"/>
                  </a:lnTo>
                  <a:lnTo>
                    <a:pt x="1514" y="223"/>
                  </a:lnTo>
                  <a:lnTo>
                    <a:pt x="1572" y="277"/>
                  </a:lnTo>
                  <a:lnTo>
                    <a:pt x="1626" y="334"/>
                  </a:lnTo>
                  <a:lnTo>
                    <a:pt x="1676" y="395"/>
                  </a:lnTo>
                  <a:lnTo>
                    <a:pt x="1721" y="459"/>
                  </a:lnTo>
                  <a:lnTo>
                    <a:pt x="1763" y="525"/>
                  </a:lnTo>
                  <a:lnTo>
                    <a:pt x="1801" y="592"/>
                  </a:lnTo>
                  <a:lnTo>
                    <a:pt x="1835" y="660"/>
                  </a:lnTo>
                  <a:lnTo>
                    <a:pt x="1866" y="729"/>
                  </a:lnTo>
                  <a:lnTo>
                    <a:pt x="1893" y="798"/>
                  </a:lnTo>
                  <a:lnTo>
                    <a:pt x="1918" y="865"/>
                  </a:lnTo>
                  <a:lnTo>
                    <a:pt x="1940" y="929"/>
                  </a:lnTo>
                  <a:lnTo>
                    <a:pt x="1957" y="993"/>
                  </a:lnTo>
                  <a:lnTo>
                    <a:pt x="1975" y="1053"/>
                  </a:lnTo>
                  <a:lnTo>
                    <a:pt x="1988" y="1108"/>
                  </a:lnTo>
                  <a:lnTo>
                    <a:pt x="2000" y="1161"/>
                  </a:lnTo>
                  <a:lnTo>
                    <a:pt x="2008" y="1209"/>
                  </a:lnTo>
                  <a:lnTo>
                    <a:pt x="2017" y="1250"/>
                  </a:lnTo>
                  <a:lnTo>
                    <a:pt x="2022" y="1286"/>
                  </a:lnTo>
                  <a:lnTo>
                    <a:pt x="2026" y="1316"/>
                  </a:lnTo>
                  <a:lnTo>
                    <a:pt x="2029" y="1336"/>
                  </a:lnTo>
                  <a:lnTo>
                    <a:pt x="2030" y="1349"/>
                  </a:lnTo>
                  <a:lnTo>
                    <a:pt x="2032" y="1355"/>
                  </a:lnTo>
                  <a:lnTo>
                    <a:pt x="2027" y="1356"/>
                  </a:lnTo>
                  <a:lnTo>
                    <a:pt x="2016" y="1361"/>
                  </a:lnTo>
                  <a:lnTo>
                    <a:pt x="1998" y="1368"/>
                  </a:lnTo>
                  <a:lnTo>
                    <a:pt x="1972" y="1378"/>
                  </a:lnTo>
                  <a:lnTo>
                    <a:pt x="1941" y="1390"/>
                  </a:lnTo>
                  <a:lnTo>
                    <a:pt x="1905" y="1405"/>
                  </a:lnTo>
                  <a:lnTo>
                    <a:pt x="1861" y="1419"/>
                  </a:lnTo>
                  <a:lnTo>
                    <a:pt x="1814" y="1434"/>
                  </a:lnTo>
                  <a:lnTo>
                    <a:pt x="1762" y="1450"/>
                  </a:lnTo>
                  <a:lnTo>
                    <a:pt x="1707" y="1466"/>
                  </a:lnTo>
                  <a:lnTo>
                    <a:pt x="1647" y="1480"/>
                  </a:lnTo>
                  <a:lnTo>
                    <a:pt x="1583" y="1495"/>
                  </a:lnTo>
                  <a:lnTo>
                    <a:pt x="1517" y="1507"/>
                  </a:lnTo>
                  <a:lnTo>
                    <a:pt x="1448" y="1518"/>
                  </a:lnTo>
                  <a:lnTo>
                    <a:pt x="1377" y="1527"/>
                  </a:lnTo>
                  <a:lnTo>
                    <a:pt x="1305" y="1533"/>
                  </a:lnTo>
                  <a:lnTo>
                    <a:pt x="1231" y="1536"/>
                  </a:lnTo>
                  <a:lnTo>
                    <a:pt x="1157" y="1536"/>
                  </a:lnTo>
                  <a:lnTo>
                    <a:pt x="1082" y="1532"/>
                  </a:lnTo>
                  <a:lnTo>
                    <a:pt x="1008" y="1524"/>
                  </a:lnTo>
                  <a:lnTo>
                    <a:pt x="933" y="1511"/>
                  </a:lnTo>
                  <a:lnTo>
                    <a:pt x="859" y="1494"/>
                  </a:lnTo>
                  <a:lnTo>
                    <a:pt x="788" y="1469"/>
                  </a:lnTo>
                  <a:lnTo>
                    <a:pt x="716" y="1440"/>
                  </a:lnTo>
                  <a:lnTo>
                    <a:pt x="648" y="1405"/>
                  </a:lnTo>
                  <a:lnTo>
                    <a:pt x="580" y="1361"/>
                  </a:lnTo>
                  <a:lnTo>
                    <a:pt x="518" y="1313"/>
                  </a:lnTo>
                  <a:lnTo>
                    <a:pt x="459" y="1259"/>
                  </a:lnTo>
                  <a:lnTo>
                    <a:pt x="405" y="1202"/>
                  </a:lnTo>
                  <a:lnTo>
                    <a:pt x="356" y="1141"/>
                  </a:lnTo>
                  <a:lnTo>
                    <a:pt x="311" y="1076"/>
                  </a:lnTo>
                  <a:lnTo>
                    <a:pt x="268" y="1011"/>
                  </a:lnTo>
                  <a:lnTo>
                    <a:pt x="230" y="944"/>
                  </a:lnTo>
                  <a:lnTo>
                    <a:pt x="197" y="875"/>
                  </a:lnTo>
                  <a:lnTo>
                    <a:pt x="166" y="806"/>
                  </a:lnTo>
                  <a:lnTo>
                    <a:pt x="138" y="738"/>
                  </a:lnTo>
                  <a:lnTo>
                    <a:pt x="114" y="672"/>
                  </a:lnTo>
                  <a:lnTo>
                    <a:pt x="92" y="607"/>
                  </a:lnTo>
                  <a:lnTo>
                    <a:pt x="73" y="542"/>
                  </a:lnTo>
                  <a:lnTo>
                    <a:pt x="57" y="482"/>
                  </a:lnTo>
                  <a:lnTo>
                    <a:pt x="44" y="427"/>
                  </a:lnTo>
                  <a:lnTo>
                    <a:pt x="32" y="375"/>
                  </a:lnTo>
                  <a:lnTo>
                    <a:pt x="22" y="326"/>
                  </a:lnTo>
                  <a:lnTo>
                    <a:pt x="15" y="286"/>
                  </a:lnTo>
                  <a:lnTo>
                    <a:pt x="9" y="249"/>
                  </a:lnTo>
                  <a:lnTo>
                    <a:pt x="4" y="220"/>
                  </a:lnTo>
                  <a:lnTo>
                    <a:pt x="3" y="199"/>
                  </a:lnTo>
                  <a:lnTo>
                    <a:pt x="0" y="186"/>
                  </a:lnTo>
                  <a:lnTo>
                    <a:pt x="0" y="182"/>
                  </a:lnTo>
                  <a:lnTo>
                    <a:pt x="4" y="179"/>
                  </a:lnTo>
                  <a:lnTo>
                    <a:pt x="16" y="175"/>
                  </a:lnTo>
                  <a:lnTo>
                    <a:pt x="33" y="167"/>
                  </a:lnTo>
                  <a:lnTo>
                    <a:pt x="58" y="157"/>
                  </a:lnTo>
                  <a:lnTo>
                    <a:pt x="90" y="145"/>
                  </a:lnTo>
                  <a:lnTo>
                    <a:pt x="127" y="131"/>
                  </a:lnTo>
                  <a:lnTo>
                    <a:pt x="169" y="116"/>
                  </a:lnTo>
                  <a:lnTo>
                    <a:pt x="217" y="102"/>
                  </a:lnTo>
                  <a:lnTo>
                    <a:pt x="270" y="86"/>
                  </a:lnTo>
                  <a:lnTo>
                    <a:pt x="325" y="70"/>
                  </a:lnTo>
                  <a:lnTo>
                    <a:pt x="385" y="55"/>
                  </a:lnTo>
                  <a:lnTo>
                    <a:pt x="449" y="42"/>
                  </a:lnTo>
                  <a:lnTo>
                    <a:pt x="515" y="29"/>
                  </a:lnTo>
                  <a:lnTo>
                    <a:pt x="583" y="17"/>
                  </a:lnTo>
                  <a:lnTo>
                    <a:pt x="653" y="8"/>
                  </a:lnTo>
                  <a:lnTo>
                    <a:pt x="726" y="2"/>
                  </a:lnTo>
                  <a:lnTo>
                    <a:pt x="801" y="0"/>
                  </a:lnTo>
                  <a:lnTo>
                    <a:pt x="875" y="0"/>
                  </a:lnTo>
                  <a:lnTo>
                    <a:pt x="949" y="4"/>
                  </a:lnTo>
                  <a:lnTo>
                    <a:pt x="1024" y="11"/>
                  </a:lnTo>
                  <a:lnTo>
                    <a:pt x="1098" y="24"/>
                  </a:lnTo>
                  <a:lnTo>
                    <a:pt x="1173" y="43"/>
                  </a:lnTo>
                  <a:lnTo>
                    <a:pt x="1244" y="67"/>
                  </a:lnTo>
                  <a:lnTo>
                    <a:pt x="1314" y="96"/>
                  </a:lnTo>
                  <a:lnTo>
                    <a:pt x="1383" y="131"/>
                  </a:lnTo>
                </a:path>
              </a:pathLst>
            </a:custGeom>
            <a:gradFill rotWithShape="1">
              <a:gsLst>
                <a:gs pos="0">
                  <a:srgbClr val="00B1F0"/>
                </a:gs>
                <a:gs pos="100000">
                  <a:srgbClr val="00B1F0">
                    <a:gamma/>
                    <a:tint val="33333"/>
                    <a:invGamma/>
                  </a:srgbClr>
                </a:gs>
              </a:gsLst>
              <a:lin ang="2700000" scaled="1"/>
            </a:gradFill>
            <a:ln w="38100" cmpd="sng">
              <a:solidFill>
                <a:srgbClr val="FFFFFF"/>
              </a:solidFill>
              <a:prstDash val="solid"/>
              <a:round/>
              <a:headEnd/>
              <a:tailEnd/>
            </a:ln>
            <a:effectLst>
              <a:outerShdw dist="135003" dir="2928844" algn="ctr" rotWithShape="0">
                <a:srgbClr val="B2B2B2">
                  <a:alpha val="50000"/>
                </a:srgbClr>
              </a:outerShdw>
            </a:effectLst>
          </p:spPr>
          <p:txBody>
            <a:bodyPr/>
            <a:lstStyle/>
            <a:p>
              <a:endParaRPr lang="en-US"/>
            </a:p>
          </p:txBody>
        </p:sp>
        <p:sp>
          <p:nvSpPr>
            <p:cNvPr id="2" name="TextBox 1"/>
            <p:cNvSpPr txBox="1"/>
            <p:nvPr/>
          </p:nvSpPr>
          <p:spPr>
            <a:xfrm>
              <a:off x="2166424" y="2615403"/>
              <a:ext cx="2172339" cy="486437"/>
            </a:xfrm>
            <a:prstGeom prst="rect">
              <a:avLst/>
            </a:prstGeom>
            <a:noFill/>
          </p:spPr>
          <p:txBody>
            <a:bodyPr wrap="square" rtlCol="0">
              <a:spAutoFit/>
            </a:bodyPr>
            <a:lstStyle/>
            <a:p>
              <a:pPr algn="ctr"/>
              <a:r>
                <a:rPr lang="en-US" sz="2400" b="1" i="1">
                  <a:solidFill>
                    <a:srgbClr val="FF0000"/>
                  </a:solidFill>
                </a:rPr>
                <a:t>Giúp đỡ</a:t>
              </a:r>
            </a:p>
          </p:txBody>
        </p:sp>
      </p:grpSp>
      <p:sp>
        <p:nvSpPr>
          <p:cNvPr id="13" name="Rectangle 12"/>
          <p:cNvSpPr/>
          <p:nvPr/>
        </p:nvSpPr>
        <p:spPr>
          <a:xfrm>
            <a:off x="8458200" y="1187194"/>
            <a:ext cx="533400" cy="5334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rgbClr val="92D050"/>
              </a:solidFill>
            </a:endParaRPr>
          </a:p>
        </p:txBody>
      </p:sp>
      <p:sp>
        <p:nvSpPr>
          <p:cNvPr id="18" name="Rectangle 17"/>
          <p:cNvSpPr/>
          <p:nvPr/>
        </p:nvSpPr>
        <p:spPr>
          <a:xfrm>
            <a:off x="8458200" y="1796794"/>
            <a:ext cx="533400" cy="533400"/>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9" name="Rectangle 38"/>
          <p:cNvSpPr/>
          <p:nvPr/>
        </p:nvSpPr>
        <p:spPr>
          <a:xfrm>
            <a:off x="8458200" y="2406394"/>
            <a:ext cx="533400" cy="5334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6" name="Rectangle 45"/>
          <p:cNvSpPr/>
          <p:nvPr/>
        </p:nvSpPr>
        <p:spPr>
          <a:xfrm>
            <a:off x="8458200" y="3015994"/>
            <a:ext cx="533400" cy="533400"/>
          </a:xfrm>
          <a:prstGeom prst="rect">
            <a:avLst/>
          </a:prstGeom>
          <a:ln w="38100">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1" name="Rectangle 50"/>
          <p:cNvSpPr/>
          <p:nvPr/>
        </p:nvSpPr>
        <p:spPr>
          <a:xfrm>
            <a:off x="8458200" y="3625594"/>
            <a:ext cx="530366" cy="53036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52" name="Rectangle 51"/>
          <p:cNvSpPr/>
          <p:nvPr/>
        </p:nvSpPr>
        <p:spPr>
          <a:xfrm>
            <a:off x="8458200" y="4238228"/>
            <a:ext cx="530366" cy="53036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33" name="Group 11"/>
          <p:cNvGrpSpPr>
            <a:grpSpLocks/>
          </p:cNvGrpSpPr>
          <p:nvPr/>
        </p:nvGrpSpPr>
        <p:grpSpPr bwMode="auto">
          <a:xfrm>
            <a:off x="3892734" y="3223748"/>
            <a:ext cx="1146368" cy="1189150"/>
            <a:chOff x="2016" y="1920"/>
            <a:chExt cx="1680" cy="1680"/>
          </a:xfrm>
        </p:grpSpPr>
        <p:sp>
          <p:nvSpPr>
            <p:cNvPr id="55" name="Freeform 13"/>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tx1"/>
                </a:gs>
                <a:gs pos="100000">
                  <a:srgbClr val="FF33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sp>
          <p:nvSpPr>
            <p:cNvPr id="54" name="Oval 12"/>
            <p:cNvSpPr>
              <a:spLocks noChangeArrowheads="1"/>
            </p:cNvSpPr>
            <p:nvPr/>
          </p:nvSpPr>
          <p:spPr bwMode="gray">
            <a:xfrm>
              <a:off x="2016" y="1920"/>
              <a:ext cx="1680" cy="1680"/>
            </a:xfrm>
            <a:prstGeom prst="ellipse">
              <a:avLst/>
            </a:prstGeom>
            <a:gradFill rotWithShape="1">
              <a:gsLst>
                <a:gs pos="0">
                  <a:srgbClr val="FF3300"/>
                </a:gs>
                <a:gs pos="100000">
                  <a:srgbClr val="FF3300">
                    <a:gamma/>
                    <a:shade val="24314"/>
                    <a:invGamma/>
                  </a:srgbClr>
                </a:gs>
              </a:gsLst>
              <a:lin ang="5400000" scaled="1"/>
            </a:gradFill>
            <a:ln w="38100">
              <a:solidFill>
                <a:srgbClr val="FFFFFF"/>
              </a:solidFill>
              <a:round/>
              <a:headEnd/>
              <a:tailEnd/>
            </a:ln>
            <a:effectLst>
              <a:outerShdw dist="91581" dir="3378596" algn="ctr" rotWithShape="0">
                <a:srgbClr val="B2B2B2"/>
              </a:outerShdw>
            </a:effectLst>
          </p:spPr>
          <p:txBody>
            <a:bodyPr wrap="none" anchor="ctr"/>
            <a:lstStyle/>
            <a:p>
              <a:pPr algn="ctr"/>
              <a:endParaRPr lang="en-US" sz="2000" b="1" dirty="0">
                <a:solidFill>
                  <a:schemeClr val="bg2"/>
                </a:solidFill>
              </a:endParaRPr>
            </a:p>
          </p:txBody>
        </p:sp>
      </p:grpSp>
      <p:sp>
        <p:nvSpPr>
          <p:cNvPr id="56" name="TextBox 55"/>
          <p:cNvSpPr txBox="1"/>
          <p:nvPr/>
        </p:nvSpPr>
        <p:spPr>
          <a:xfrm>
            <a:off x="3612846" y="3352800"/>
            <a:ext cx="1721154" cy="954107"/>
          </a:xfrm>
          <a:prstGeom prst="rect">
            <a:avLst/>
          </a:prstGeom>
          <a:noFill/>
        </p:spPr>
        <p:txBody>
          <a:bodyPr wrap="square" rtlCol="0">
            <a:spAutoFit/>
          </a:bodyPr>
          <a:lstStyle/>
          <a:p>
            <a:pPr algn="ctr"/>
            <a:r>
              <a:rPr lang="en-US" sz="2800" b="1" dirty="0">
                <a:solidFill>
                  <a:schemeClr val="bg1"/>
                </a:solidFill>
              </a:rPr>
              <a:t>TÌNH</a:t>
            </a:r>
          </a:p>
          <a:p>
            <a:pPr algn="ctr"/>
            <a:r>
              <a:rPr lang="en-US" sz="2800" b="1" dirty="0">
                <a:solidFill>
                  <a:schemeClr val="bg1"/>
                </a:solidFill>
              </a:rPr>
              <a:t>BẠN</a:t>
            </a:r>
          </a:p>
        </p:txBody>
      </p:sp>
      <p:sp>
        <p:nvSpPr>
          <p:cNvPr id="58" name="Rectangle 57"/>
          <p:cNvSpPr/>
          <p:nvPr/>
        </p:nvSpPr>
        <p:spPr>
          <a:xfrm>
            <a:off x="8458200" y="4844794"/>
            <a:ext cx="530366" cy="530366"/>
          </a:xfrm>
          <a:prstGeom prst="rect">
            <a:avLst/>
          </a:prstGeom>
          <a:solidFill>
            <a:schemeClr val="accent6">
              <a:lumMod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9" name="Right Arrow 48">
            <a:hlinkClick r:id="rId10" action="ppaction://hlinksldjump"/>
          </p:cNvPr>
          <p:cNvSpPr/>
          <p:nvPr/>
        </p:nvSpPr>
        <p:spPr>
          <a:xfrm>
            <a:off x="7543800" y="6019800"/>
            <a:ext cx="1066800" cy="8382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09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39"/>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nextCondLst>
                <p:cond evt="onClick" delay="0">
                  <p:tgtEl>
                    <p:spTgt spid="39"/>
                  </p:tgtEl>
                </p:cond>
              </p:nextCondLst>
            </p:seq>
            <p:seq concurrent="1" nextAc="seek">
              <p:cTn id="26" restart="whenNotActive" fill="hold" evtFilter="cancelBubble" nodeType="interactiveSeq">
                <p:stCondLst>
                  <p:cond evt="onClick" delay="0">
                    <p:tgtEl>
                      <p:spTgt spid="46"/>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nextCondLst>
                <p:cond evt="onClick" delay="0">
                  <p:tgtEl>
                    <p:spTgt spid="46"/>
                  </p:tgtEl>
                </p:cond>
              </p:nextCondLst>
            </p:seq>
            <p:seq concurrent="1" nextAc="seek">
              <p:cTn id="32" restart="whenNotActive" fill="hold" evtFilter="cancelBubble" nodeType="interactiveSeq">
                <p:stCondLst>
                  <p:cond evt="onClick" delay="0">
                    <p:tgtEl>
                      <p:spTgt spid="51"/>
                    </p:tgtEl>
                  </p:cond>
                </p:stCondLst>
                <p:endSync evt="end" delay="0">
                  <p:rtn val="all"/>
                </p:endSync>
                <p:childTnLst>
                  <p:par>
                    <p:cTn id="33" fill="hold">
                      <p:stCondLst>
                        <p:cond delay="0"/>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nextCondLst>
                <p:cond evt="onClick" delay="0">
                  <p:tgtEl>
                    <p:spTgt spid="51"/>
                  </p:tgtEl>
                </p:cond>
              </p:nextCondLst>
            </p:seq>
            <p:seq concurrent="1" nextAc="seek">
              <p:cTn id="38" restart="whenNotActive" fill="hold" evtFilter="cancelBubble" nodeType="interactiveSeq">
                <p:stCondLst>
                  <p:cond evt="onClick" delay="0">
                    <p:tgtEl>
                      <p:spTgt spid="52"/>
                    </p:tgtEl>
                  </p:cond>
                </p:stCondLst>
                <p:endSync evt="end" delay="0">
                  <p:rtn val="all"/>
                </p:endSync>
                <p:childTnLst>
                  <p:par>
                    <p:cTn id="39" fill="hold">
                      <p:stCondLst>
                        <p:cond delay="0"/>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childTnLst>
                          </p:cTn>
                        </p:par>
                      </p:childTnLst>
                    </p:cTn>
                  </p:par>
                </p:childTnLst>
              </p:cTn>
              <p:nextCondLst>
                <p:cond evt="onClick" delay="0">
                  <p:tgtEl>
                    <p:spTgt spid="52"/>
                  </p:tgtEl>
                </p:cond>
              </p:nextCondLst>
            </p:seq>
            <p:seq concurrent="1" nextAc="seek">
              <p:cTn id="44" restart="whenNotActive" fill="hold" evtFilter="cancelBubble" nodeType="interactiveSeq">
                <p:stCondLst>
                  <p:cond evt="onClick" delay="0">
                    <p:tgtEl>
                      <p:spTgt spid="58"/>
                    </p:tgtEl>
                  </p:cond>
                </p:stCondLst>
                <p:endSync evt="end" delay="0">
                  <p:rtn val="all"/>
                </p:endSync>
                <p:childTnLst>
                  <p:par>
                    <p:cTn id="45" fill="hold">
                      <p:stCondLst>
                        <p:cond delay="0"/>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circle(in)">
                                      <p:cBhvr>
                                        <p:cTn id="49" dur="1100"/>
                                        <p:tgtEl>
                                          <p:spTgt spid="56"/>
                                        </p:tgtEl>
                                      </p:cBhvr>
                                    </p:animEffect>
                                  </p:childTnLst>
                                </p:cTn>
                              </p:par>
                            </p:childTnLst>
                          </p:cTn>
                        </p:par>
                      </p:childTnLst>
                    </p:cTn>
                  </p:par>
                </p:childTnLst>
              </p:cTn>
              <p:nextCondLst>
                <p:cond evt="onClick" delay="0">
                  <p:tgtEl>
                    <p:spTgt spid="58"/>
                  </p:tgtEl>
                </p:cond>
              </p:nextCondLst>
            </p:seq>
          </p:childTnLst>
        </p:cTn>
      </p:par>
    </p:tnLst>
    <p:bldLst>
      <p:bldP spid="56" grpId="0"/>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057400"/>
            <a:ext cx="5334000" cy="1143000"/>
          </a:xfrm>
        </p:spPr>
        <p:txBody>
          <a:bodyPr/>
          <a:lstStyle/>
          <a:p>
            <a:r>
              <a:rPr lang="en-US" b="1" dirty="0" err="1">
                <a:latin typeface="Arial" pitchFamily="34" charset="0"/>
                <a:cs typeface="Arial" pitchFamily="34" charset="0"/>
                <a:hlinkClick r:id="rId3" action="ppaction://hlinksldjump"/>
              </a:rPr>
              <a:t>Câu</a:t>
            </a:r>
            <a:r>
              <a:rPr lang="en-US" b="1" dirty="0">
                <a:latin typeface="Arial" pitchFamily="34" charset="0"/>
                <a:cs typeface="Arial" pitchFamily="34" charset="0"/>
                <a:hlinkClick r:id="rId3" action="ppaction://hlinksldjump"/>
              </a:rPr>
              <a:t> 1</a:t>
            </a:r>
          </a:p>
        </p:txBody>
      </p:sp>
      <p:sp>
        <p:nvSpPr>
          <p:cNvPr id="3" name="TextBox 2"/>
          <p:cNvSpPr txBox="1"/>
          <p:nvPr/>
        </p:nvSpPr>
        <p:spPr>
          <a:xfrm>
            <a:off x="1143000" y="3200400"/>
            <a:ext cx="7162800" cy="523220"/>
          </a:xfrm>
          <a:prstGeom prst="rect">
            <a:avLst/>
          </a:prstGeom>
          <a:noFill/>
        </p:spPr>
        <p:txBody>
          <a:bodyPr wrap="square" rtlCol="0">
            <a:spAutoFit/>
          </a:bodyPr>
          <a:lstStyle/>
          <a:p>
            <a:r>
              <a:rPr lang="en-US" sz="2800" b="1" i="1" dirty="0" err="1">
                <a:solidFill>
                  <a:srgbClr val="C00000"/>
                </a:solidFill>
                <a:latin typeface="Arial" pitchFamily="34" charset="0"/>
                <a:cs typeface="Arial" pitchFamily="34" charset="0"/>
              </a:rPr>
              <a:t>Khi</a:t>
            </a:r>
            <a:r>
              <a:rPr lang="en-US" sz="2800" b="1" i="1" dirty="0">
                <a:solidFill>
                  <a:srgbClr val="C00000"/>
                </a:solidFill>
                <a:latin typeface="Arial" pitchFamily="34" charset="0"/>
                <a:cs typeface="Arial" pitchFamily="34" charset="0"/>
              </a:rPr>
              <a:t> bạn </a:t>
            </a:r>
            <a:r>
              <a:rPr lang="en-US" sz="2800" b="1" i="1" dirty="0" err="1">
                <a:solidFill>
                  <a:srgbClr val="C00000"/>
                </a:solidFill>
                <a:latin typeface="Arial" pitchFamily="34" charset="0"/>
                <a:cs typeface="Arial" pitchFamily="34" charset="0"/>
              </a:rPr>
              <a:t>gặp</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chuyện</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vui</a:t>
            </a:r>
            <a:r>
              <a:rPr lang="en-US" sz="2800" b="1" i="1" dirty="0">
                <a:solidFill>
                  <a:srgbClr val="C00000"/>
                </a:solidFill>
                <a:latin typeface="Arial" pitchFamily="34" charset="0"/>
                <a:cs typeface="Arial" pitchFamily="34" charset="0"/>
              </a:rPr>
              <a:t>, em </a:t>
            </a:r>
            <a:r>
              <a:rPr lang="en-US" sz="2800" b="1" i="1" dirty="0" err="1">
                <a:solidFill>
                  <a:srgbClr val="C00000"/>
                </a:solidFill>
                <a:latin typeface="Arial" pitchFamily="34" charset="0"/>
                <a:cs typeface="Arial" pitchFamily="34" charset="0"/>
              </a:rPr>
              <a:t>sẽ</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làm</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gì</a:t>
            </a:r>
            <a:r>
              <a:rPr lang="en-US" sz="2800" b="1" i="1" dirty="0">
                <a:solidFill>
                  <a:srgbClr val="C00000"/>
                </a:solidFill>
                <a:latin typeface="Arial" pitchFamily="34" charset="0"/>
                <a:cs typeface="Arial" pitchFamily="34" charset="0"/>
              </a:rPr>
              <a:t>?</a:t>
            </a:r>
          </a:p>
        </p:txBody>
      </p:sp>
    </p:spTree>
    <p:extLst>
      <p:ext uri="{BB962C8B-B14F-4D97-AF65-F5344CB8AC3E}">
        <p14:creationId xmlns:p14="http://schemas.microsoft.com/office/powerpoint/2010/main" val="47492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50571" y="2104571"/>
            <a:ext cx="5410200" cy="1143000"/>
          </a:xfrm>
        </p:spPr>
        <p:txBody>
          <a:bodyPr/>
          <a:lstStyle/>
          <a:p>
            <a:r>
              <a:rPr lang="en-US" b="1" dirty="0" err="1">
                <a:latin typeface="Arial" pitchFamily="34" charset="0"/>
                <a:cs typeface="Arial" pitchFamily="34" charset="0"/>
                <a:hlinkClick r:id="rId3" action="ppaction://hlinksldjump"/>
              </a:rPr>
              <a:t>Câu</a:t>
            </a:r>
            <a:r>
              <a:rPr lang="en-US" b="1" dirty="0">
                <a:latin typeface="Arial" pitchFamily="34" charset="0"/>
                <a:cs typeface="Arial" pitchFamily="34" charset="0"/>
                <a:hlinkClick r:id="rId3" action="ppaction://hlinksldjump"/>
              </a:rPr>
              <a:t> 2</a:t>
            </a:r>
          </a:p>
        </p:txBody>
      </p:sp>
      <p:sp>
        <p:nvSpPr>
          <p:cNvPr id="5" name="Rectangle 4"/>
          <p:cNvSpPr/>
          <p:nvPr/>
        </p:nvSpPr>
        <p:spPr>
          <a:xfrm>
            <a:off x="2002971" y="3276600"/>
            <a:ext cx="5105400" cy="1040285"/>
          </a:xfrm>
          <a:prstGeom prst="rect">
            <a:avLst/>
          </a:prstGeom>
        </p:spPr>
        <p:txBody>
          <a:bodyPr wrap="square">
            <a:spAutoFit/>
          </a:bodyPr>
          <a:lstStyle/>
          <a:p>
            <a:pPr>
              <a:spcBef>
                <a:spcPct val="20000"/>
              </a:spcBef>
              <a:buClr>
                <a:schemeClr val="hlink"/>
              </a:buClr>
              <a:buSzPct val="70000"/>
              <a:buFont typeface="Wingdings" pitchFamily="2" charset="2"/>
              <a:buNone/>
            </a:pPr>
            <a:r>
              <a:rPr lang="en-US" sz="2800" b="1" i="1">
                <a:solidFill>
                  <a:srgbClr val="C00000"/>
                </a:solidFill>
                <a:latin typeface="Arial" charset="0"/>
                <a:cs typeface="Arial" charset="0"/>
              </a:rPr>
              <a:t>  Bạn </a:t>
            </a:r>
            <a:r>
              <a:rPr lang="en-US" sz="2800" b="1" i="1" dirty="0" err="1">
                <a:solidFill>
                  <a:srgbClr val="C00000"/>
                </a:solidFill>
                <a:latin typeface="Arial" charset="0"/>
                <a:cs typeface="Arial" charset="0"/>
              </a:rPr>
              <a:t>phê</a:t>
            </a:r>
            <a:r>
              <a:rPr lang="en-US" sz="2800" b="1" i="1" dirty="0">
                <a:solidFill>
                  <a:srgbClr val="C00000"/>
                </a:solidFill>
                <a:latin typeface="Arial" charset="0"/>
                <a:cs typeface="Arial" charset="0"/>
              </a:rPr>
              <a:t> </a:t>
            </a:r>
            <a:r>
              <a:rPr lang="en-US" sz="2800" b="1" i="1" dirty="0" err="1">
                <a:solidFill>
                  <a:srgbClr val="C00000"/>
                </a:solidFill>
                <a:latin typeface="Arial" charset="0"/>
                <a:cs typeface="Arial" charset="0"/>
              </a:rPr>
              <a:t>bình</a:t>
            </a:r>
            <a:r>
              <a:rPr lang="en-US" sz="2800" b="1" i="1" dirty="0">
                <a:solidFill>
                  <a:srgbClr val="C00000"/>
                </a:solidFill>
                <a:latin typeface="Arial" charset="0"/>
                <a:cs typeface="Arial" charset="0"/>
              </a:rPr>
              <a:t> </a:t>
            </a:r>
            <a:r>
              <a:rPr lang="en-US" sz="2800" b="1" i="1" dirty="0" err="1">
                <a:solidFill>
                  <a:srgbClr val="C00000"/>
                </a:solidFill>
                <a:latin typeface="Arial" charset="0"/>
                <a:cs typeface="Arial" charset="0"/>
              </a:rPr>
              <a:t>khi</a:t>
            </a:r>
            <a:r>
              <a:rPr lang="en-US" sz="2800" b="1" i="1" dirty="0">
                <a:solidFill>
                  <a:srgbClr val="C00000"/>
                </a:solidFill>
                <a:latin typeface="Arial" charset="0"/>
                <a:cs typeface="Arial" charset="0"/>
              </a:rPr>
              <a:t> em </a:t>
            </a:r>
            <a:r>
              <a:rPr lang="en-US" sz="2800" b="1" i="1" err="1">
                <a:solidFill>
                  <a:srgbClr val="C00000"/>
                </a:solidFill>
                <a:latin typeface="Arial" charset="0"/>
                <a:cs typeface="Arial" charset="0"/>
              </a:rPr>
              <a:t>mắc</a:t>
            </a:r>
            <a:r>
              <a:rPr lang="en-US" sz="2800" b="1" i="1">
                <a:solidFill>
                  <a:srgbClr val="C00000"/>
                </a:solidFill>
                <a:latin typeface="Arial" charset="0"/>
                <a:cs typeface="Arial" charset="0"/>
              </a:rPr>
              <a:t> </a:t>
            </a:r>
          </a:p>
          <a:p>
            <a:pPr>
              <a:spcBef>
                <a:spcPct val="20000"/>
              </a:spcBef>
              <a:buClr>
                <a:schemeClr val="hlink"/>
              </a:buClr>
              <a:buSzPct val="70000"/>
              <a:buFont typeface="Wingdings" pitchFamily="2" charset="2"/>
              <a:buNone/>
            </a:pPr>
            <a:r>
              <a:rPr lang="en-US" sz="2800" b="1" i="1">
                <a:solidFill>
                  <a:srgbClr val="C00000"/>
                </a:solidFill>
                <a:latin typeface="Arial" charset="0"/>
                <a:cs typeface="Arial" charset="0"/>
              </a:rPr>
              <a:t>khuyết điểm, em sẽ làm gì?</a:t>
            </a:r>
            <a:endParaRPr lang="en-US" sz="2800" b="1" i="1" dirty="0">
              <a:solidFill>
                <a:srgbClr val="C00000"/>
              </a:solidFill>
              <a:latin typeface="Arial" charset="0"/>
              <a:cs typeface="Arial" charset="0"/>
            </a:endParaRPr>
          </a:p>
        </p:txBody>
      </p:sp>
    </p:spTree>
    <p:extLst>
      <p:ext uri="{BB962C8B-B14F-4D97-AF65-F5344CB8AC3E}">
        <p14:creationId xmlns:p14="http://schemas.microsoft.com/office/powerpoint/2010/main" val="2709988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1143000"/>
          </a:xfrm>
        </p:spPr>
        <p:txBody>
          <a:bodyPr/>
          <a:lstStyle/>
          <a:p>
            <a:r>
              <a:rPr lang="en-US" b="1" dirty="0" err="1">
                <a:hlinkClick r:id="rId3" action="ppaction://hlinksldjump"/>
              </a:rPr>
              <a:t>Câu</a:t>
            </a:r>
            <a:r>
              <a:rPr lang="en-US" b="1" dirty="0">
                <a:hlinkClick r:id="rId3" action="ppaction://hlinksldjump"/>
              </a:rPr>
              <a:t> 3</a:t>
            </a:r>
          </a:p>
        </p:txBody>
      </p:sp>
      <p:sp>
        <p:nvSpPr>
          <p:cNvPr id="3" name="TextBox 2"/>
          <p:cNvSpPr txBox="1"/>
          <p:nvPr/>
        </p:nvSpPr>
        <p:spPr>
          <a:xfrm>
            <a:off x="990600" y="3200400"/>
            <a:ext cx="7162800" cy="523220"/>
          </a:xfrm>
          <a:prstGeom prst="rect">
            <a:avLst/>
          </a:prstGeom>
          <a:noFill/>
        </p:spPr>
        <p:txBody>
          <a:bodyPr wrap="square" rtlCol="0">
            <a:spAutoFit/>
          </a:bodyPr>
          <a:lstStyle/>
          <a:p>
            <a:r>
              <a:rPr lang="en-US" sz="2800" b="1" i="1" dirty="0" err="1">
                <a:solidFill>
                  <a:srgbClr val="C00000"/>
                </a:solidFill>
                <a:latin typeface="Arial" pitchFamily="34" charset="0"/>
                <a:cs typeface="Arial" pitchFamily="34" charset="0"/>
              </a:rPr>
              <a:t>Khi</a:t>
            </a:r>
            <a:r>
              <a:rPr lang="en-US" sz="2800" b="1" i="1" dirty="0">
                <a:solidFill>
                  <a:srgbClr val="C00000"/>
                </a:solidFill>
                <a:latin typeface="Arial" pitchFamily="34" charset="0"/>
                <a:cs typeface="Arial" pitchFamily="34" charset="0"/>
              </a:rPr>
              <a:t> bạn </a:t>
            </a:r>
            <a:r>
              <a:rPr lang="en-US" sz="2800" b="1" i="1" dirty="0" err="1">
                <a:solidFill>
                  <a:srgbClr val="C00000"/>
                </a:solidFill>
                <a:latin typeface="Arial" pitchFamily="34" charset="0"/>
                <a:cs typeface="Arial" pitchFamily="34" charset="0"/>
              </a:rPr>
              <a:t>gặp</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chuyện</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buồn</a:t>
            </a:r>
            <a:r>
              <a:rPr lang="en-US" sz="2800" b="1" i="1" dirty="0">
                <a:solidFill>
                  <a:srgbClr val="C00000"/>
                </a:solidFill>
                <a:latin typeface="Arial" pitchFamily="34" charset="0"/>
                <a:cs typeface="Arial" pitchFamily="34" charset="0"/>
              </a:rPr>
              <a:t>, em </a:t>
            </a:r>
            <a:r>
              <a:rPr lang="en-US" sz="2800" b="1" i="1" dirty="0" err="1">
                <a:solidFill>
                  <a:srgbClr val="C00000"/>
                </a:solidFill>
                <a:latin typeface="Arial" pitchFamily="34" charset="0"/>
                <a:cs typeface="Arial" pitchFamily="34" charset="0"/>
              </a:rPr>
              <a:t>sẽ</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làm</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gì</a:t>
            </a:r>
            <a:r>
              <a:rPr lang="en-US" sz="2800" b="1" i="1" dirty="0">
                <a:solidFill>
                  <a:srgbClr val="C00000"/>
                </a:solidFill>
                <a:latin typeface="Arial" pitchFamily="34" charset="0"/>
                <a:cs typeface="Arial" pitchFamily="34" charset="0"/>
              </a:rPr>
              <a:t>?</a:t>
            </a:r>
          </a:p>
        </p:txBody>
      </p:sp>
    </p:spTree>
    <p:extLst>
      <p:ext uri="{BB962C8B-B14F-4D97-AF65-F5344CB8AC3E}">
        <p14:creationId xmlns:p14="http://schemas.microsoft.com/office/powerpoint/2010/main" val="1595661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r>
              <a:rPr lang="en-US" b="1" dirty="0" err="1">
                <a:hlinkClick r:id="rId3" action="ppaction://hlinksldjump"/>
              </a:rPr>
              <a:t>Câu</a:t>
            </a:r>
            <a:r>
              <a:rPr lang="en-US" b="1" dirty="0">
                <a:hlinkClick r:id="rId3" action="ppaction://hlinksldjump"/>
              </a:rPr>
              <a:t> 4</a:t>
            </a:r>
          </a:p>
        </p:txBody>
      </p:sp>
      <p:sp>
        <p:nvSpPr>
          <p:cNvPr id="3" name="Content Placeholder 2"/>
          <p:cNvSpPr>
            <a:spLocks noGrp="1"/>
          </p:cNvSpPr>
          <p:nvPr>
            <p:ph idx="1"/>
          </p:nvPr>
        </p:nvSpPr>
        <p:spPr>
          <a:xfrm>
            <a:off x="533400" y="3124200"/>
            <a:ext cx="8077200" cy="1371600"/>
          </a:xfrm>
        </p:spPr>
        <p:txBody>
          <a:bodyPr>
            <a:normAutofit/>
          </a:bodyPr>
          <a:lstStyle/>
          <a:p>
            <a:pPr algn="ctr">
              <a:buNone/>
            </a:pPr>
            <a:r>
              <a:rPr lang="en-US" sz="2800" b="1" i="1" dirty="0">
                <a:solidFill>
                  <a:srgbClr val="C00000"/>
                </a:solidFill>
                <a:latin typeface="Arial" charset="0"/>
                <a:cs typeface="Arial" charset="0"/>
              </a:rPr>
              <a:t>Bạn em </a:t>
            </a:r>
            <a:r>
              <a:rPr lang="en-US" sz="2800" b="1" i="1" dirty="0" err="1">
                <a:solidFill>
                  <a:srgbClr val="C00000"/>
                </a:solidFill>
                <a:latin typeface="Arial" charset="0"/>
                <a:cs typeface="Arial" charset="0"/>
              </a:rPr>
              <a:t>bị</a:t>
            </a:r>
            <a:r>
              <a:rPr lang="en-US" sz="2800" b="1" i="1" dirty="0">
                <a:solidFill>
                  <a:srgbClr val="C00000"/>
                </a:solidFill>
                <a:latin typeface="Arial" charset="0"/>
                <a:cs typeface="Arial" charset="0"/>
              </a:rPr>
              <a:t> </a:t>
            </a:r>
            <a:r>
              <a:rPr lang="en-US" sz="2800" b="1" i="1" dirty="0" err="1">
                <a:solidFill>
                  <a:srgbClr val="C00000"/>
                </a:solidFill>
                <a:latin typeface="Arial" charset="0"/>
                <a:cs typeface="Arial" charset="0"/>
              </a:rPr>
              <a:t>kẻ</a:t>
            </a:r>
            <a:r>
              <a:rPr lang="en-US" sz="2800" b="1" i="1" dirty="0">
                <a:solidFill>
                  <a:srgbClr val="C00000"/>
                </a:solidFill>
                <a:latin typeface="Arial" charset="0"/>
                <a:cs typeface="Arial" charset="0"/>
              </a:rPr>
              <a:t> </a:t>
            </a:r>
            <a:r>
              <a:rPr lang="en-US" sz="2800" b="1" i="1" dirty="0" err="1">
                <a:solidFill>
                  <a:srgbClr val="C00000"/>
                </a:solidFill>
                <a:latin typeface="Arial" charset="0"/>
                <a:cs typeface="Arial" charset="0"/>
              </a:rPr>
              <a:t>xấu</a:t>
            </a:r>
            <a:r>
              <a:rPr lang="en-US" sz="2800" b="1" i="1" dirty="0">
                <a:solidFill>
                  <a:srgbClr val="C00000"/>
                </a:solidFill>
                <a:latin typeface="Arial" charset="0"/>
                <a:cs typeface="Arial" charset="0"/>
              </a:rPr>
              <a:t> </a:t>
            </a:r>
            <a:r>
              <a:rPr lang="en-US" sz="2800" b="1" i="1" dirty="0" err="1">
                <a:solidFill>
                  <a:srgbClr val="C00000"/>
                </a:solidFill>
                <a:latin typeface="Arial" charset="0"/>
                <a:cs typeface="Arial" charset="0"/>
              </a:rPr>
              <a:t>rủ</a:t>
            </a:r>
            <a:r>
              <a:rPr lang="en-US" sz="2800" b="1" i="1" dirty="0">
                <a:solidFill>
                  <a:srgbClr val="C00000"/>
                </a:solidFill>
                <a:latin typeface="Arial" charset="0"/>
                <a:cs typeface="Arial" charset="0"/>
              </a:rPr>
              <a:t> </a:t>
            </a:r>
            <a:r>
              <a:rPr lang="en-US" sz="2800" b="1" i="1" dirty="0" err="1">
                <a:solidFill>
                  <a:srgbClr val="C00000"/>
                </a:solidFill>
                <a:latin typeface="Arial" charset="0"/>
                <a:cs typeface="Arial" charset="0"/>
              </a:rPr>
              <a:t>rê</a:t>
            </a:r>
            <a:r>
              <a:rPr lang="en-US" sz="2800" b="1" i="1" dirty="0">
                <a:solidFill>
                  <a:srgbClr val="C00000"/>
                </a:solidFill>
                <a:latin typeface="Arial" charset="0"/>
                <a:cs typeface="Arial" charset="0"/>
              </a:rPr>
              <a:t>, </a:t>
            </a:r>
            <a:r>
              <a:rPr lang="en-US" sz="2800" b="1" i="1" dirty="0" err="1">
                <a:solidFill>
                  <a:srgbClr val="C00000"/>
                </a:solidFill>
                <a:latin typeface="Arial" charset="0"/>
                <a:cs typeface="Arial" charset="0"/>
              </a:rPr>
              <a:t>lôi</a:t>
            </a:r>
            <a:r>
              <a:rPr lang="en-US" sz="2800" b="1" i="1" dirty="0">
                <a:solidFill>
                  <a:srgbClr val="C00000"/>
                </a:solidFill>
                <a:latin typeface="Arial" charset="0"/>
                <a:cs typeface="Arial" charset="0"/>
              </a:rPr>
              <a:t> </a:t>
            </a:r>
            <a:r>
              <a:rPr lang="en-US" sz="2800" b="1" i="1" dirty="0" err="1">
                <a:solidFill>
                  <a:srgbClr val="C00000"/>
                </a:solidFill>
                <a:latin typeface="Arial" charset="0"/>
                <a:cs typeface="Arial" charset="0"/>
              </a:rPr>
              <a:t>kéo</a:t>
            </a:r>
            <a:r>
              <a:rPr lang="en-US" sz="2800" b="1" i="1" dirty="0">
                <a:solidFill>
                  <a:srgbClr val="C00000"/>
                </a:solidFill>
                <a:latin typeface="Arial" charset="0"/>
                <a:cs typeface="Arial" charset="0"/>
              </a:rPr>
              <a:t> </a:t>
            </a:r>
            <a:r>
              <a:rPr lang="en-US" sz="2800" b="1" i="1" dirty="0" err="1">
                <a:solidFill>
                  <a:srgbClr val="C00000"/>
                </a:solidFill>
                <a:latin typeface="Arial" charset="0"/>
                <a:cs typeface="Arial" charset="0"/>
              </a:rPr>
              <a:t>vào</a:t>
            </a:r>
            <a:r>
              <a:rPr lang="en-US" sz="2800" b="1" i="1" dirty="0">
                <a:solidFill>
                  <a:srgbClr val="C00000"/>
                </a:solidFill>
                <a:latin typeface="Arial" charset="0"/>
                <a:cs typeface="Arial" charset="0"/>
              </a:rPr>
              <a:t> </a:t>
            </a:r>
          </a:p>
          <a:p>
            <a:pPr algn="ctr">
              <a:buNone/>
            </a:pPr>
            <a:r>
              <a:rPr lang="en-US" sz="2800" b="1" i="1" dirty="0" err="1">
                <a:solidFill>
                  <a:srgbClr val="C00000"/>
                </a:solidFill>
                <a:latin typeface="Arial" charset="0"/>
                <a:cs typeface="Arial" charset="0"/>
              </a:rPr>
              <a:t>những</a:t>
            </a:r>
            <a:r>
              <a:rPr lang="en-US" sz="2800" b="1" i="1" dirty="0">
                <a:solidFill>
                  <a:srgbClr val="C00000"/>
                </a:solidFill>
                <a:latin typeface="Arial" charset="0"/>
                <a:cs typeface="Arial" charset="0"/>
              </a:rPr>
              <a:t> </a:t>
            </a:r>
            <a:r>
              <a:rPr lang="en-US" sz="2800" b="1" i="1" dirty="0" err="1">
                <a:solidFill>
                  <a:srgbClr val="C00000"/>
                </a:solidFill>
                <a:latin typeface="Arial" charset="0"/>
                <a:cs typeface="Arial" charset="0"/>
              </a:rPr>
              <a:t>việc</a:t>
            </a:r>
            <a:r>
              <a:rPr lang="en-US" sz="2800" b="1" i="1" dirty="0">
                <a:solidFill>
                  <a:srgbClr val="C00000"/>
                </a:solidFill>
                <a:latin typeface="Arial" charset="0"/>
                <a:cs typeface="Arial" charset="0"/>
              </a:rPr>
              <a:t> </a:t>
            </a:r>
            <a:r>
              <a:rPr lang="en-US" sz="2800" b="1" i="1" dirty="0" err="1">
                <a:solidFill>
                  <a:srgbClr val="C00000"/>
                </a:solidFill>
                <a:latin typeface="Arial" charset="0"/>
                <a:cs typeface="Arial" charset="0"/>
              </a:rPr>
              <a:t>làm</a:t>
            </a:r>
            <a:r>
              <a:rPr lang="en-US" sz="2800" b="1" i="1" dirty="0">
                <a:solidFill>
                  <a:srgbClr val="C00000"/>
                </a:solidFill>
                <a:latin typeface="Arial" charset="0"/>
                <a:cs typeface="Arial" charset="0"/>
              </a:rPr>
              <a:t> </a:t>
            </a:r>
            <a:r>
              <a:rPr lang="en-US" sz="2800" b="1" i="1" err="1">
                <a:solidFill>
                  <a:srgbClr val="C00000"/>
                </a:solidFill>
                <a:latin typeface="Arial" charset="0"/>
                <a:cs typeface="Arial" charset="0"/>
              </a:rPr>
              <a:t>không</a:t>
            </a:r>
            <a:r>
              <a:rPr lang="en-US" sz="2800" b="1" i="1">
                <a:solidFill>
                  <a:srgbClr val="C00000"/>
                </a:solidFill>
                <a:latin typeface="Arial" charset="0"/>
                <a:cs typeface="Arial" charset="0"/>
              </a:rPr>
              <a:t> tốt, em sẽ làm gì?</a:t>
            </a:r>
            <a:endParaRPr lang="en-US" sz="2800" i="1" dirty="0">
              <a:solidFill>
                <a:srgbClr val="C00000"/>
              </a:solidFill>
            </a:endParaRPr>
          </a:p>
        </p:txBody>
      </p:sp>
    </p:spTree>
    <p:extLst>
      <p:ext uri="{BB962C8B-B14F-4D97-AF65-F5344CB8AC3E}">
        <p14:creationId xmlns:p14="http://schemas.microsoft.com/office/powerpoint/2010/main" val="2880065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r>
              <a:rPr lang="en-US" b="1" dirty="0" err="1">
                <a:hlinkClick r:id="rId3" action="ppaction://hlinksldjump"/>
              </a:rPr>
              <a:t>Câu</a:t>
            </a:r>
            <a:r>
              <a:rPr lang="en-US" b="1" dirty="0">
                <a:hlinkClick r:id="rId3" action="ppaction://hlinksldjump"/>
              </a:rPr>
              <a:t> 5</a:t>
            </a:r>
          </a:p>
        </p:txBody>
      </p:sp>
      <p:sp>
        <p:nvSpPr>
          <p:cNvPr id="3" name="Content Placeholder 2"/>
          <p:cNvSpPr>
            <a:spLocks noGrp="1"/>
          </p:cNvSpPr>
          <p:nvPr>
            <p:ph idx="1"/>
          </p:nvPr>
        </p:nvSpPr>
        <p:spPr>
          <a:xfrm>
            <a:off x="1600200" y="3276600"/>
            <a:ext cx="5791200" cy="838200"/>
          </a:xfrm>
        </p:spPr>
        <p:txBody>
          <a:bodyPr>
            <a:noAutofit/>
          </a:bodyPr>
          <a:lstStyle/>
          <a:p>
            <a:pPr marL="0" indent="0" algn="ctr">
              <a:buNone/>
            </a:pPr>
            <a:r>
              <a:rPr lang="en-US" sz="4400" b="1" i="1" dirty="0" err="1">
                <a:solidFill>
                  <a:srgbClr val="FF0000"/>
                </a:solidFill>
              </a:rPr>
              <a:t>Cánh</a:t>
            </a:r>
            <a:r>
              <a:rPr lang="en-US" sz="4400" b="1" i="1" dirty="0">
                <a:solidFill>
                  <a:srgbClr val="FF0000"/>
                </a:solidFill>
              </a:rPr>
              <a:t> </a:t>
            </a:r>
            <a:r>
              <a:rPr lang="en-US" sz="4400" b="1" i="1" dirty="0" err="1">
                <a:solidFill>
                  <a:srgbClr val="FF0000"/>
                </a:solidFill>
              </a:rPr>
              <a:t>hoa</a:t>
            </a:r>
            <a:r>
              <a:rPr lang="en-US" sz="4400" b="1" i="1" dirty="0">
                <a:solidFill>
                  <a:srgbClr val="FF0000"/>
                </a:solidFill>
              </a:rPr>
              <a:t> may </a:t>
            </a:r>
            <a:r>
              <a:rPr lang="en-US" sz="4400" b="1" i="1" dirty="0" err="1">
                <a:solidFill>
                  <a:srgbClr val="FF0000"/>
                </a:solidFill>
              </a:rPr>
              <a:t>mắn</a:t>
            </a:r>
            <a:endParaRPr lang="en-US" sz="4400" b="1" i="1" dirty="0">
              <a:solidFill>
                <a:srgbClr val="FF0000"/>
              </a:solidFill>
            </a:endParaRPr>
          </a:p>
        </p:txBody>
      </p:sp>
    </p:spTree>
    <p:extLst>
      <p:ext uri="{BB962C8B-B14F-4D97-AF65-F5344CB8AC3E}">
        <p14:creationId xmlns:p14="http://schemas.microsoft.com/office/powerpoint/2010/main" val="1382900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background_title.jpg"/>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9" name="Text Box 17"/>
          <p:cNvSpPr txBox="1">
            <a:spLocks noChangeArrowheads="1"/>
          </p:cNvSpPr>
          <p:nvPr/>
        </p:nvSpPr>
        <p:spPr bwMode="auto">
          <a:xfrm>
            <a:off x="990600" y="1905000"/>
            <a:ext cx="7391400" cy="1569660"/>
          </a:xfrm>
          <a:prstGeom prst="rect">
            <a:avLst/>
          </a:prstGeom>
          <a:noFill/>
          <a:ln w="9525">
            <a:noFill/>
            <a:miter lim="800000"/>
            <a:headEnd/>
            <a:tailEnd/>
          </a:ln>
        </p:spPr>
        <p:txBody>
          <a:bodyPr anchor="ctr">
            <a:spAutoFit/>
          </a:bodyPr>
          <a:lstStyle/>
          <a:p>
            <a:pPr algn="ctr">
              <a:spcBef>
                <a:spcPct val="50000"/>
              </a:spcBef>
            </a:pPr>
            <a:endParaRPr lang="en-US" sz="2400" b="1" dirty="0">
              <a:solidFill>
                <a:srgbClr val="0000FF"/>
              </a:solidFill>
              <a:latin typeface="Times New Roman" pitchFamily="18" charset="0"/>
            </a:endParaRPr>
          </a:p>
          <a:p>
            <a:pPr algn="ctr">
              <a:spcBef>
                <a:spcPct val="50000"/>
              </a:spcBef>
            </a:pPr>
            <a:r>
              <a:rPr lang="en-US" sz="2400" b="1" dirty="0" err="1">
                <a:solidFill>
                  <a:srgbClr val="0000FF"/>
                </a:solidFill>
                <a:latin typeface="Arial" charset="0"/>
                <a:cs typeface="Arial" charset="0"/>
              </a:rPr>
              <a:t>Hãy</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kể</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về</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một</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truyền</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thống</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tốt</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đẹp</a:t>
            </a:r>
            <a:r>
              <a:rPr lang="en-US" sz="2400" b="1" dirty="0">
                <a:solidFill>
                  <a:srgbClr val="0000FF"/>
                </a:solidFill>
                <a:latin typeface="Arial" charset="0"/>
                <a:cs typeface="Arial" charset="0"/>
              </a:rPr>
              <a:t> </a:t>
            </a:r>
          </a:p>
          <a:p>
            <a:pPr algn="ctr">
              <a:spcBef>
                <a:spcPct val="50000"/>
              </a:spcBef>
            </a:pPr>
            <a:r>
              <a:rPr lang="en-US" sz="2400" b="1" dirty="0" err="1">
                <a:solidFill>
                  <a:srgbClr val="0000FF"/>
                </a:solidFill>
                <a:latin typeface="Arial" charset="0"/>
                <a:cs typeface="Arial" charset="0"/>
              </a:rPr>
              <a:t>của</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gia</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đình</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dòng</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họ</a:t>
            </a:r>
            <a:r>
              <a:rPr lang="en-US" sz="2400" b="1" dirty="0">
                <a:solidFill>
                  <a:srgbClr val="0000FF"/>
                </a:solidFill>
                <a:latin typeface="Arial" charset="0"/>
                <a:cs typeface="Arial" charset="0"/>
              </a:rPr>
              <a:t> </a:t>
            </a:r>
            <a:r>
              <a:rPr lang="en-US" sz="2400" b="1" dirty="0" err="1">
                <a:solidFill>
                  <a:srgbClr val="0000FF"/>
                </a:solidFill>
                <a:latin typeface="Arial" charset="0"/>
                <a:cs typeface="Arial" charset="0"/>
              </a:rPr>
              <a:t>mình</a:t>
            </a:r>
            <a:r>
              <a:rPr lang="en-US" sz="2400" b="1" dirty="0">
                <a:solidFill>
                  <a:srgbClr val="0000FF"/>
                </a:solidFill>
                <a:latin typeface="Arial" charset="0"/>
                <a:cs typeface="Arial" charset="0"/>
              </a:rPr>
              <a:t>.</a:t>
            </a:r>
            <a:endParaRPr lang="en-US" sz="2400" b="1" dirty="0">
              <a:solidFill>
                <a:srgbClr val="0000FF"/>
              </a:solidFill>
              <a:latin typeface="Times New Roman" pitchFamily="18" charset="0"/>
            </a:endParaRPr>
          </a:p>
        </p:txBody>
      </p:sp>
      <p:sp>
        <p:nvSpPr>
          <p:cNvPr id="11" name="Rectangle 10"/>
          <p:cNvSpPr>
            <a:spLocks noChangeArrowheads="1"/>
          </p:cNvSpPr>
          <p:nvPr/>
        </p:nvSpPr>
        <p:spPr bwMode="auto">
          <a:xfrm>
            <a:off x="1295400" y="3825875"/>
            <a:ext cx="6705600" cy="1200329"/>
          </a:xfrm>
          <a:prstGeom prst="rect">
            <a:avLst/>
          </a:prstGeom>
          <a:noFill/>
          <a:ln w="9525">
            <a:noFill/>
            <a:miter lim="800000"/>
            <a:headEnd/>
            <a:tailEnd/>
          </a:ln>
        </p:spPr>
        <p:txBody>
          <a:bodyPr>
            <a:spAutoFit/>
          </a:bodyPr>
          <a:lstStyle/>
          <a:p>
            <a:pPr algn="ctr"/>
            <a:endParaRPr lang="en-US" sz="2400" dirty="0">
              <a:solidFill>
                <a:srgbClr val="0000FF"/>
              </a:solidFill>
              <a:latin typeface="Arial" charset="0"/>
            </a:endParaRPr>
          </a:p>
          <a:p>
            <a:pPr algn="ctr"/>
            <a:r>
              <a:rPr lang="en-US" sz="2400" b="1" dirty="0" err="1">
                <a:solidFill>
                  <a:srgbClr val="0000FF"/>
                </a:solidFill>
                <a:latin typeface="Arial" charset="0"/>
              </a:rPr>
              <a:t>Đọc</a:t>
            </a:r>
            <a:r>
              <a:rPr lang="en-US" sz="2400" b="1" dirty="0">
                <a:solidFill>
                  <a:srgbClr val="0000FF"/>
                </a:solidFill>
                <a:latin typeface="Arial" charset="0"/>
              </a:rPr>
              <a:t> </a:t>
            </a:r>
            <a:r>
              <a:rPr lang="en-US" sz="2400" b="1" dirty="0" err="1">
                <a:solidFill>
                  <a:srgbClr val="0000FF"/>
                </a:solidFill>
                <a:latin typeface="Arial" charset="0"/>
              </a:rPr>
              <a:t>một</a:t>
            </a:r>
            <a:r>
              <a:rPr lang="en-US" sz="2400" b="1" dirty="0">
                <a:solidFill>
                  <a:srgbClr val="0000FF"/>
                </a:solidFill>
                <a:latin typeface="Arial" charset="0"/>
              </a:rPr>
              <a:t> </a:t>
            </a:r>
            <a:r>
              <a:rPr lang="en-US" sz="2400" b="1" dirty="0" err="1">
                <a:solidFill>
                  <a:srgbClr val="0000FF"/>
                </a:solidFill>
                <a:latin typeface="Arial" charset="0"/>
              </a:rPr>
              <a:t>số</a:t>
            </a:r>
            <a:r>
              <a:rPr lang="en-US" sz="2400" b="1" dirty="0">
                <a:solidFill>
                  <a:srgbClr val="0000FF"/>
                </a:solidFill>
                <a:latin typeface="Arial" charset="0"/>
              </a:rPr>
              <a:t> </a:t>
            </a:r>
            <a:r>
              <a:rPr lang="en-US" sz="2400" b="1" dirty="0" err="1">
                <a:solidFill>
                  <a:srgbClr val="0000FF"/>
                </a:solidFill>
                <a:latin typeface="Arial" charset="0"/>
              </a:rPr>
              <a:t>câu</a:t>
            </a:r>
            <a:r>
              <a:rPr lang="en-US" sz="2400" b="1" dirty="0">
                <a:solidFill>
                  <a:srgbClr val="0000FF"/>
                </a:solidFill>
                <a:latin typeface="Arial" charset="0"/>
              </a:rPr>
              <a:t> ca </a:t>
            </a:r>
            <a:r>
              <a:rPr lang="en-US" sz="2400" b="1" dirty="0" err="1">
                <a:solidFill>
                  <a:srgbClr val="0000FF"/>
                </a:solidFill>
                <a:latin typeface="Arial" charset="0"/>
              </a:rPr>
              <a:t>dao</a:t>
            </a:r>
            <a:r>
              <a:rPr lang="en-US" sz="2400" b="1" dirty="0">
                <a:solidFill>
                  <a:srgbClr val="0000FF"/>
                </a:solidFill>
                <a:latin typeface="Arial" charset="0"/>
              </a:rPr>
              <a:t>, </a:t>
            </a:r>
            <a:r>
              <a:rPr lang="en-US" sz="2400" b="1" dirty="0" err="1">
                <a:solidFill>
                  <a:srgbClr val="0000FF"/>
                </a:solidFill>
                <a:latin typeface="Arial" charset="0"/>
              </a:rPr>
              <a:t>tục</a:t>
            </a:r>
            <a:r>
              <a:rPr lang="en-US" sz="2400" b="1" dirty="0">
                <a:solidFill>
                  <a:srgbClr val="0000FF"/>
                </a:solidFill>
                <a:latin typeface="Arial" charset="0"/>
              </a:rPr>
              <a:t> </a:t>
            </a:r>
            <a:r>
              <a:rPr lang="en-US" sz="2400" b="1" dirty="0" err="1">
                <a:solidFill>
                  <a:srgbClr val="0000FF"/>
                </a:solidFill>
                <a:latin typeface="Arial" charset="0"/>
              </a:rPr>
              <a:t>ngữ</a:t>
            </a:r>
            <a:r>
              <a:rPr lang="en-US" sz="2400" b="1" dirty="0">
                <a:solidFill>
                  <a:srgbClr val="0000FF"/>
                </a:solidFill>
                <a:latin typeface="Arial" charset="0"/>
              </a:rPr>
              <a:t> </a:t>
            </a:r>
          </a:p>
          <a:p>
            <a:pPr algn="ctr"/>
            <a:r>
              <a:rPr lang="en-US" sz="2400" b="1" dirty="0" err="1">
                <a:solidFill>
                  <a:srgbClr val="0000FF"/>
                </a:solidFill>
                <a:latin typeface="Arial" charset="0"/>
              </a:rPr>
              <a:t>về</a:t>
            </a:r>
            <a:r>
              <a:rPr lang="en-US" sz="2400" b="1" dirty="0">
                <a:solidFill>
                  <a:srgbClr val="0000FF"/>
                </a:solidFill>
                <a:latin typeface="Arial" charset="0"/>
              </a:rPr>
              <a:t> </a:t>
            </a:r>
            <a:r>
              <a:rPr lang="en-US" sz="2400" b="1" dirty="0" err="1">
                <a:solidFill>
                  <a:srgbClr val="0000FF"/>
                </a:solidFill>
                <a:latin typeface="Arial" charset="0"/>
              </a:rPr>
              <a:t>chủ</a:t>
            </a:r>
            <a:r>
              <a:rPr lang="en-US" sz="2400" b="1" dirty="0">
                <a:solidFill>
                  <a:srgbClr val="0000FF"/>
                </a:solidFill>
                <a:latin typeface="Arial" charset="0"/>
              </a:rPr>
              <a:t> </a:t>
            </a:r>
            <a:r>
              <a:rPr lang="en-US" sz="2400" b="1" dirty="0" err="1">
                <a:solidFill>
                  <a:srgbClr val="0000FF"/>
                </a:solidFill>
                <a:latin typeface="Arial" charset="0"/>
              </a:rPr>
              <a:t>đề</a:t>
            </a:r>
            <a:r>
              <a:rPr lang="en-US" sz="2400" b="1" dirty="0">
                <a:solidFill>
                  <a:srgbClr val="0000FF"/>
                </a:solidFill>
                <a:latin typeface="Arial" charset="0"/>
              </a:rPr>
              <a:t> “</a:t>
            </a:r>
            <a:r>
              <a:rPr lang="en-US" sz="2400" b="1" dirty="0" err="1">
                <a:solidFill>
                  <a:srgbClr val="0000FF"/>
                </a:solidFill>
                <a:latin typeface="Arial" charset="0"/>
              </a:rPr>
              <a:t>Biết</a:t>
            </a:r>
            <a:r>
              <a:rPr lang="en-US" sz="2400" b="1" dirty="0">
                <a:solidFill>
                  <a:srgbClr val="0000FF"/>
                </a:solidFill>
                <a:latin typeface="Arial" charset="0"/>
              </a:rPr>
              <a:t> </a:t>
            </a:r>
            <a:r>
              <a:rPr lang="en-US" sz="2400" b="1" dirty="0" err="1">
                <a:solidFill>
                  <a:srgbClr val="0000FF"/>
                </a:solidFill>
                <a:latin typeface="Arial" charset="0"/>
              </a:rPr>
              <a:t>ơn</a:t>
            </a:r>
            <a:r>
              <a:rPr lang="en-US" sz="2400" b="1" dirty="0">
                <a:solidFill>
                  <a:srgbClr val="0000FF"/>
                </a:solidFill>
                <a:latin typeface="Arial" charset="0"/>
              </a:rPr>
              <a:t> </a:t>
            </a:r>
            <a:r>
              <a:rPr lang="en-US" sz="2400" b="1" dirty="0" err="1">
                <a:solidFill>
                  <a:srgbClr val="0000FF"/>
                </a:solidFill>
                <a:latin typeface="Arial" charset="0"/>
              </a:rPr>
              <a:t>tổ</a:t>
            </a:r>
            <a:r>
              <a:rPr lang="en-US" sz="2400" b="1" dirty="0">
                <a:solidFill>
                  <a:srgbClr val="0000FF"/>
                </a:solidFill>
                <a:latin typeface="Arial" charset="0"/>
              </a:rPr>
              <a:t> </a:t>
            </a:r>
            <a:r>
              <a:rPr lang="en-US" sz="2400" b="1" dirty="0" err="1">
                <a:solidFill>
                  <a:srgbClr val="0000FF"/>
                </a:solidFill>
                <a:latin typeface="Arial" charset="0"/>
              </a:rPr>
              <a:t>tiên</a:t>
            </a:r>
            <a:r>
              <a:rPr lang="en-US" sz="2400" b="1" dirty="0">
                <a:solidFill>
                  <a:srgbClr val="0000FF"/>
                </a:solidFill>
                <a:latin typeface="Arial" charset="0"/>
              </a:rPr>
              <a:t>”</a:t>
            </a:r>
          </a:p>
        </p:txBody>
      </p:sp>
      <p:sp>
        <p:nvSpPr>
          <p:cNvPr id="7" name="Rectangle 6"/>
          <p:cNvSpPr/>
          <p:nvPr/>
        </p:nvSpPr>
        <p:spPr>
          <a:xfrm>
            <a:off x="3089308" y="914400"/>
            <a:ext cx="322395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a:ln w="11430"/>
                <a:solidFill>
                  <a:srgbClr val="FF0000"/>
                </a:solidFill>
                <a:effectLst>
                  <a:outerShdw blurRad="76200" dist="50800" dir="5400000" algn="tl" rotWithShape="0">
                    <a:srgbClr val="000000">
                      <a:alpha val="65000"/>
                    </a:srgbClr>
                  </a:outerShdw>
                </a:effectLst>
              </a:rPr>
              <a:t>Khởi</a:t>
            </a:r>
            <a:r>
              <a:rPr lang="en-US" sz="5400" b="1" spc="50" dirty="0">
                <a:ln w="11430"/>
                <a:solidFill>
                  <a:srgbClr val="FF0000"/>
                </a:solidFill>
                <a:effectLst>
                  <a:outerShdw blurRad="76200" dist="50800" dir="5400000" algn="tl" rotWithShape="0">
                    <a:srgbClr val="000000">
                      <a:alpha val="65000"/>
                    </a:srgbClr>
                  </a:outerShdw>
                </a:effectLst>
              </a:rPr>
              <a:t> </a:t>
            </a:r>
            <a:r>
              <a:rPr lang="en-US" sz="5400" b="1" spc="50" dirty="0" err="1">
                <a:ln w="11430"/>
                <a:solidFill>
                  <a:srgbClr val="FF0000"/>
                </a:solidFill>
                <a:effectLst>
                  <a:outerShdw blurRad="76200" dist="50800" dir="5400000" algn="tl" rotWithShape="0">
                    <a:srgbClr val="000000">
                      <a:alpha val="65000"/>
                    </a:srgbClr>
                  </a:outerShdw>
                </a:effectLst>
              </a:rPr>
              <a:t>động</a:t>
            </a:r>
            <a:endParaRPr lang="en-US" sz="5400" b="1" cap="none" spc="50" dirty="0">
              <a:ln w="11430"/>
              <a:solidFill>
                <a:srgbClr val="FF0000"/>
              </a:solidFill>
              <a:effectLst>
                <a:outerShdw blurRad="76200" dist="50800" dir="5400000" algn="tl" rotWithShape="0">
                  <a:srgbClr val="000000">
                    <a:alpha val="65000"/>
                  </a:srgb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4)">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b="1" dirty="0" err="1">
                <a:hlinkClick r:id="rId4" action="ppaction://hlinksldjump"/>
              </a:rPr>
              <a:t>Câu</a:t>
            </a:r>
            <a:r>
              <a:rPr lang="en-US" b="1" dirty="0">
                <a:hlinkClick r:id="rId4" action="ppaction://hlinksldjump"/>
              </a:rPr>
              <a:t> 6</a:t>
            </a:r>
          </a:p>
        </p:txBody>
      </p:sp>
      <p:sp>
        <p:nvSpPr>
          <p:cNvPr id="13" name="Content Placeholder 2"/>
          <p:cNvSpPr>
            <a:spLocks noGrp="1"/>
          </p:cNvSpPr>
          <p:nvPr>
            <p:ph idx="1"/>
          </p:nvPr>
        </p:nvSpPr>
        <p:spPr>
          <a:xfrm>
            <a:off x="838200" y="5943600"/>
            <a:ext cx="8077200" cy="762000"/>
          </a:xfrm>
        </p:spPr>
        <p:txBody>
          <a:bodyPr>
            <a:normAutofit/>
          </a:bodyPr>
          <a:lstStyle/>
          <a:p>
            <a:pPr algn="ctr">
              <a:buNone/>
            </a:pPr>
            <a:r>
              <a:rPr lang="en-US" sz="2800" b="1" i="1">
                <a:solidFill>
                  <a:srgbClr val="C00000"/>
                </a:solidFill>
                <a:latin typeface="Arial" charset="0"/>
                <a:cs typeface="Arial" charset="0"/>
              </a:rPr>
              <a:t>Nếu em là Tuấn, em sẽ làm gì?</a:t>
            </a:r>
            <a:endParaRPr lang="en-US" sz="2800" i="1" dirty="0">
              <a:solidFill>
                <a:srgbClr val="C00000"/>
              </a:solidFill>
            </a:endParaRPr>
          </a:p>
        </p:txBody>
      </p:sp>
      <p:pic>
        <p:nvPicPr>
          <p:cNvPr id="6" name="loi giai bai tap toan 2.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609600" y="685800"/>
            <a:ext cx="8001000" cy="5257800"/>
          </a:xfrm>
          <a:prstGeom prst="rect">
            <a:avLst/>
          </a:prstGeom>
        </p:spPr>
      </p:pic>
    </p:spTree>
    <p:extLst>
      <p:ext uri="{BB962C8B-B14F-4D97-AF65-F5344CB8AC3E}">
        <p14:creationId xmlns:p14="http://schemas.microsoft.com/office/powerpoint/2010/main" val="280379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71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3124200" y="381000"/>
            <a:ext cx="2743200" cy="646113"/>
          </a:xfrm>
          <a:prstGeom prst="rect">
            <a:avLst/>
          </a:prstGeom>
          <a:noFill/>
          <a:ln w="9525">
            <a:noFill/>
            <a:miter lim="800000"/>
            <a:headEnd/>
            <a:tailEnd/>
          </a:ln>
        </p:spPr>
        <p:txBody>
          <a:bodyPr>
            <a:spAutoFit/>
          </a:bodyPr>
          <a:lstStyle/>
          <a:p>
            <a:pPr>
              <a:spcBef>
                <a:spcPct val="50000"/>
              </a:spcBef>
            </a:pPr>
            <a:r>
              <a:rPr lang="en-US" sz="3600" b="1">
                <a:solidFill>
                  <a:srgbClr val="FF0000"/>
                </a:solidFill>
                <a:latin typeface="Arial" charset="0"/>
              </a:rPr>
              <a:t>GHI NHỚ:</a:t>
            </a:r>
          </a:p>
        </p:txBody>
      </p:sp>
      <p:pic>
        <p:nvPicPr>
          <p:cNvPr id="14339" name="Picture 5" descr="background4.gif"/>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4340" name="Text Box 15"/>
          <p:cNvSpPr txBox="1">
            <a:spLocks noChangeArrowheads="1"/>
          </p:cNvSpPr>
          <p:nvPr/>
        </p:nvSpPr>
        <p:spPr bwMode="auto">
          <a:xfrm>
            <a:off x="2286000" y="1284288"/>
            <a:ext cx="6172200" cy="3089275"/>
          </a:xfrm>
          <a:prstGeom prst="rect">
            <a:avLst/>
          </a:prstGeom>
          <a:noFill/>
          <a:ln w="9525">
            <a:noFill/>
            <a:miter lim="800000"/>
            <a:headEnd/>
            <a:tailEnd/>
          </a:ln>
        </p:spPr>
        <p:txBody>
          <a:bodyPr>
            <a:spAutoFit/>
          </a:bodyPr>
          <a:lstStyle/>
          <a:p>
            <a:pPr algn="just">
              <a:lnSpc>
                <a:spcPts val="4000"/>
              </a:lnSpc>
            </a:pPr>
            <a:r>
              <a:rPr lang="en-US" sz="2000" b="1" dirty="0">
                <a:solidFill>
                  <a:srgbClr val="0000FF"/>
                </a:solidFill>
                <a:latin typeface="Arial" charset="0"/>
              </a:rPr>
              <a:t>    </a:t>
            </a:r>
            <a:r>
              <a:rPr lang="en-US" sz="2700" b="1" dirty="0">
                <a:solidFill>
                  <a:srgbClr val="FF0000"/>
                </a:solidFill>
                <a:latin typeface="Arial" charset="0"/>
              </a:rPr>
              <a:t>Bạn bè </a:t>
            </a:r>
            <a:r>
              <a:rPr lang="en-US" sz="2700" b="1" dirty="0" err="1">
                <a:solidFill>
                  <a:srgbClr val="FF0000"/>
                </a:solidFill>
                <a:latin typeface="Arial" charset="0"/>
              </a:rPr>
              <a:t>cần</a:t>
            </a:r>
            <a:r>
              <a:rPr lang="en-US" sz="2700" b="1" dirty="0">
                <a:solidFill>
                  <a:srgbClr val="FF0000"/>
                </a:solidFill>
                <a:latin typeface="Arial" charset="0"/>
              </a:rPr>
              <a:t> </a:t>
            </a:r>
            <a:r>
              <a:rPr lang="en-US" sz="2700" b="1" dirty="0" err="1">
                <a:solidFill>
                  <a:srgbClr val="FF0000"/>
                </a:solidFill>
                <a:latin typeface="Arial" charset="0"/>
              </a:rPr>
              <a:t>phải</a:t>
            </a:r>
            <a:r>
              <a:rPr lang="en-US" sz="2700" b="1" dirty="0">
                <a:solidFill>
                  <a:srgbClr val="FF0000"/>
                </a:solidFill>
                <a:latin typeface="Arial" charset="0"/>
              </a:rPr>
              <a:t> </a:t>
            </a:r>
            <a:r>
              <a:rPr lang="en-US" sz="2700" b="1" dirty="0" err="1">
                <a:solidFill>
                  <a:srgbClr val="FF0000"/>
                </a:solidFill>
                <a:latin typeface="Arial" charset="0"/>
              </a:rPr>
              <a:t>đoàn</a:t>
            </a:r>
            <a:r>
              <a:rPr lang="en-US" sz="2700" b="1" dirty="0">
                <a:solidFill>
                  <a:srgbClr val="FF0000"/>
                </a:solidFill>
                <a:latin typeface="Arial" charset="0"/>
              </a:rPr>
              <a:t> kết, </a:t>
            </a:r>
          </a:p>
          <a:p>
            <a:pPr algn="just">
              <a:lnSpc>
                <a:spcPts val="4000"/>
              </a:lnSpc>
            </a:pPr>
            <a:r>
              <a:rPr lang="en-US" sz="2700" b="1" dirty="0" err="1">
                <a:solidFill>
                  <a:srgbClr val="FF0000"/>
                </a:solidFill>
                <a:latin typeface="Arial" charset="0"/>
              </a:rPr>
              <a:t>thương</a:t>
            </a:r>
            <a:r>
              <a:rPr lang="en-US" sz="2700" b="1" dirty="0">
                <a:solidFill>
                  <a:srgbClr val="FF0000"/>
                </a:solidFill>
                <a:latin typeface="Arial" charset="0"/>
              </a:rPr>
              <a:t> </a:t>
            </a:r>
            <a:r>
              <a:rPr lang="en-US" sz="2700" b="1" dirty="0" err="1">
                <a:solidFill>
                  <a:srgbClr val="FF0000"/>
                </a:solidFill>
                <a:latin typeface="Arial" charset="0"/>
              </a:rPr>
              <a:t>yêu</a:t>
            </a:r>
            <a:r>
              <a:rPr lang="en-US" sz="2700" b="1" dirty="0">
                <a:solidFill>
                  <a:srgbClr val="FF0000"/>
                </a:solidFill>
                <a:latin typeface="Arial" charset="0"/>
              </a:rPr>
              <a:t>, </a:t>
            </a:r>
            <a:r>
              <a:rPr lang="en-US" sz="2700" b="1" dirty="0" err="1">
                <a:solidFill>
                  <a:srgbClr val="FF0000"/>
                </a:solidFill>
                <a:latin typeface="Arial" charset="0"/>
              </a:rPr>
              <a:t>giúp</a:t>
            </a:r>
            <a:r>
              <a:rPr lang="en-US" sz="2700" b="1" dirty="0">
                <a:solidFill>
                  <a:srgbClr val="FF0000"/>
                </a:solidFill>
                <a:latin typeface="Arial" charset="0"/>
              </a:rPr>
              <a:t> </a:t>
            </a:r>
            <a:r>
              <a:rPr lang="en-US" sz="2700" b="1" dirty="0" err="1">
                <a:solidFill>
                  <a:srgbClr val="FF0000"/>
                </a:solidFill>
                <a:latin typeface="Arial" charset="0"/>
              </a:rPr>
              <a:t>đỡ</a:t>
            </a:r>
            <a:r>
              <a:rPr lang="en-US" sz="2700" b="1" dirty="0">
                <a:solidFill>
                  <a:srgbClr val="FF0000"/>
                </a:solidFill>
                <a:latin typeface="Arial" charset="0"/>
              </a:rPr>
              <a:t> </a:t>
            </a:r>
            <a:r>
              <a:rPr lang="en-US" sz="2700" b="1" dirty="0" err="1">
                <a:solidFill>
                  <a:srgbClr val="FF0000"/>
                </a:solidFill>
                <a:latin typeface="Arial" charset="0"/>
              </a:rPr>
              <a:t>lẫn</a:t>
            </a:r>
            <a:r>
              <a:rPr lang="en-US" sz="2700" b="1" dirty="0">
                <a:solidFill>
                  <a:srgbClr val="FF0000"/>
                </a:solidFill>
                <a:latin typeface="Arial" charset="0"/>
              </a:rPr>
              <a:t> </a:t>
            </a:r>
            <a:r>
              <a:rPr lang="en-US" sz="2700" b="1" dirty="0" err="1">
                <a:solidFill>
                  <a:srgbClr val="FF0000"/>
                </a:solidFill>
                <a:latin typeface="Arial" charset="0"/>
              </a:rPr>
              <a:t>nhau</a:t>
            </a:r>
            <a:r>
              <a:rPr lang="en-US" sz="2700" b="1" dirty="0">
                <a:solidFill>
                  <a:srgbClr val="FF0000"/>
                </a:solidFill>
                <a:latin typeface="Arial" charset="0"/>
              </a:rPr>
              <a:t>, </a:t>
            </a:r>
          </a:p>
          <a:p>
            <a:pPr algn="just">
              <a:lnSpc>
                <a:spcPts val="4000"/>
              </a:lnSpc>
            </a:pPr>
            <a:r>
              <a:rPr lang="en-US" sz="2700" b="1" dirty="0" err="1">
                <a:solidFill>
                  <a:srgbClr val="FF0000"/>
                </a:solidFill>
                <a:latin typeface="Arial" charset="0"/>
              </a:rPr>
              <a:t>nhất</a:t>
            </a:r>
            <a:r>
              <a:rPr lang="en-US" sz="2700" b="1" dirty="0">
                <a:solidFill>
                  <a:srgbClr val="FF0000"/>
                </a:solidFill>
                <a:latin typeface="Arial" charset="0"/>
              </a:rPr>
              <a:t> </a:t>
            </a:r>
            <a:r>
              <a:rPr lang="en-US" sz="2700" b="1" dirty="0" err="1">
                <a:solidFill>
                  <a:srgbClr val="FF0000"/>
                </a:solidFill>
                <a:latin typeface="Arial" charset="0"/>
              </a:rPr>
              <a:t>là</a:t>
            </a:r>
            <a:r>
              <a:rPr lang="en-US" sz="2700" b="1" dirty="0">
                <a:solidFill>
                  <a:srgbClr val="FF0000"/>
                </a:solidFill>
                <a:latin typeface="Arial" charset="0"/>
              </a:rPr>
              <a:t> </a:t>
            </a:r>
            <a:r>
              <a:rPr lang="en-US" sz="2700" b="1" dirty="0" err="1">
                <a:solidFill>
                  <a:srgbClr val="FF0000"/>
                </a:solidFill>
                <a:latin typeface="Arial" charset="0"/>
              </a:rPr>
              <a:t>những</a:t>
            </a:r>
            <a:r>
              <a:rPr lang="en-US" sz="2700" b="1" dirty="0">
                <a:solidFill>
                  <a:srgbClr val="FF0000"/>
                </a:solidFill>
                <a:latin typeface="Arial" charset="0"/>
              </a:rPr>
              <a:t> </a:t>
            </a:r>
            <a:r>
              <a:rPr lang="en-US" sz="2700" b="1" dirty="0" err="1">
                <a:solidFill>
                  <a:srgbClr val="FF0000"/>
                </a:solidFill>
                <a:latin typeface="Arial" charset="0"/>
              </a:rPr>
              <a:t>lúc</a:t>
            </a:r>
            <a:r>
              <a:rPr lang="en-US" sz="2700" b="1" dirty="0">
                <a:solidFill>
                  <a:srgbClr val="FF0000"/>
                </a:solidFill>
                <a:latin typeface="Arial" charset="0"/>
              </a:rPr>
              <a:t> </a:t>
            </a:r>
            <a:r>
              <a:rPr lang="en-US" sz="2700" b="1" dirty="0" err="1">
                <a:solidFill>
                  <a:srgbClr val="FF0000"/>
                </a:solidFill>
                <a:latin typeface="Arial" charset="0"/>
              </a:rPr>
              <a:t>khó</a:t>
            </a:r>
            <a:r>
              <a:rPr lang="en-US" sz="2700" b="1" dirty="0">
                <a:solidFill>
                  <a:srgbClr val="FF0000"/>
                </a:solidFill>
                <a:latin typeface="Arial" charset="0"/>
              </a:rPr>
              <a:t> </a:t>
            </a:r>
            <a:r>
              <a:rPr lang="en-US" sz="2700" b="1" dirty="0" err="1">
                <a:solidFill>
                  <a:srgbClr val="FF0000"/>
                </a:solidFill>
                <a:latin typeface="Arial" charset="0"/>
              </a:rPr>
              <a:t>khăn</a:t>
            </a:r>
            <a:r>
              <a:rPr lang="en-US" sz="2700" b="1" dirty="0">
                <a:solidFill>
                  <a:srgbClr val="FF0000"/>
                </a:solidFill>
                <a:latin typeface="Arial" charset="0"/>
              </a:rPr>
              <a:t>, </a:t>
            </a:r>
          </a:p>
          <a:p>
            <a:pPr algn="just">
              <a:lnSpc>
                <a:spcPts val="4000"/>
              </a:lnSpc>
            </a:pPr>
            <a:r>
              <a:rPr lang="en-US" sz="2700" b="1" dirty="0" err="1">
                <a:solidFill>
                  <a:srgbClr val="FF0000"/>
                </a:solidFill>
                <a:latin typeface="Arial" charset="0"/>
              </a:rPr>
              <a:t>hoạn</a:t>
            </a:r>
            <a:r>
              <a:rPr lang="en-US" sz="2700" b="1" dirty="0">
                <a:solidFill>
                  <a:srgbClr val="FF0000"/>
                </a:solidFill>
                <a:latin typeface="Arial" charset="0"/>
              </a:rPr>
              <a:t> </a:t>
            </a:r>
            <a:r>
              <a:rPr lang="en-US" sz="2700" b="1" dirty="0" err="1">
                <a:solidFill>
                  <a:srgbClr val="FF0000"/>
                </a:solidFill>
                <a:latin typeface="Arial" charset="0"/>
              </a:rPr>
              <a:t>nạn</a:t>
            </a:r>
            <a:r>
              <a:rPr lang="en-US" sz="2700" b="1" dirty="0">
                <a:solidFill>
                  <a:srgbClr val="FF0000"/>
                </a:solidFill>
                <a:latin typeface="Arial" charset="0"/>
              </a:rPr>
              <a:t>. Có </a:t>
            </a:r>
            <a:r>
              <a:rPr lang="en-US" sz="2700" b="1" dirty="0" err="1">
                <a:solidFill>
                  <a:srgbClr val="FF0000"/>
                </a:solidFill>
                <a:latin typeface="Arial" charset="0"/>
              </a:rPr>
              <a:t>như</a:t>
            </a:r>
            <a:r>
              <a:rPr lang="en-US" sz="2700" b="1" dirty="0">
                <a:solidFill>
                  <a:srgbClr val="FF0000"/>
                </a:solidFill>
                <a:latin typeface="Arial" charset="0"/>
              </a:rPr>
              <a:t> </a:t>
            </a:r>
            <a:r>
              <a:rPr lang="en-US" sz="2700" b="1" dirty="0" err="1">
                <a:solidFill>
                  <a:srgbClr val="FF0000"/>
                </a:solidFill>
                <a:latin typeface="Arial" charset="0"/>
              </a:rPr>
              <a:t>vậy</a:t>
            </a:r>
            <a:r>
              <a:rPr lang="en-US" sz="2700" b="1" dirty="0">
                <a:solidFill>
                  <a:srgbClr val="FF0000"/>
                </a:solidFill>
                <a:latin typeface="Arial" charset="0"/>
              </a:rPr>
              <a:t>, </a:t>
            </a:r>
            <a:r>
              <a:rPr lang="en-US" sz="2700" b="1" dirty="0" err="1">
                <a:solidFill>
                  <a:srgbClr val="FF0000"/>
                </a:solidFill>
                <a:latin typeface="Arial" charset="0"/>
              </a:rPr>
              <a:t>tình</a:t>
            </a:r>
            <a:r>
              <a:rPr lang="en-US" sz="2700" b="1" dirty="0">
                <a:solidFill>
                  <a:srgbClr val="FF0000"/>
                </a:solidFill>
                <a:latin typeface="Arial" charset="0"/>
              </a:rPr>
              <a:t> bạn </a:t>
            </a:r>
          </a:p>
          <a:p>
            <a:pPr algn="just">
              <a:lnSpc>
                <a:spcPts val="4000"/>
              </a:lnSpc>
            </a:pPr>
            <a:r>
              <a:rPr lang="en-US" sz="2700" b="1" dirty="0" err="1">
                <a:solidFill>
                  <a:srgbClr val="FF0000"/>
                </a:solidFill>
                <a:latin typeface="Arial" charset="0"/>
              </a:rPr>
              <a:t>mới</a:t>
            </a:r>
            <a:r>
              <a:rPr lang="en-US" sz="2700" b="1" dirty="0">
                <a:solidFill>
                  <a:srgbClr val="FF0000"/>
                </a:solidFill>
                <a:latin typeface="Arial" charset="0"/>
              </a:rPr>
              <a:t> </a:t>
            </a:r>
            <a:r>
              <a:rPr lang="en-US" sz="2700" b="1" dirty="0" err="1">
                <a:solidFill>
                  <a:srgbClr val="FF0000"/>
                </a:solidFill>
                <a:latin typeface="Arial" charset="0"/>
              </a:rPr>
              <a:t>thêm</a:t>
            </a:r>
            <a:r>
              <a:rPr lang="en-US" sz="2700" b="1" dirty="0">
                <a:solidFill>
                  <a:srgbClr val="FF0000"/>
                </a:solidFill>
                <a:latin typeface="Arial" charset="0"/>
              </a:rPr>
              <a:t> </a:t>
            </a:r>
            <a:r>
              <a:rPr lang="en-US" sz="2700" b="1" dirty="0" err="1">
                <a:solidFill>
                  <a:srgbClr val="FF0000"/>
                </a:solidFill>
                <a:latin typeface="Arial" charset="0"/>
              </a:rPr>
              <a:t>thân</a:t>
            </a:r>
            <a:r>
              <a:rPr lang="en-US" sz="2700" b="1" dirty="0">
                <a:solidFill>
                  <a:srgbClr val="FF0000"/>
                </a:solidFill>
                <a:latin typeface="Arial" charset="0"/>
              </a:rPr>
              <a:t> </a:t>
            </a:r>
            <a:r>
              <a:rPr lang="en-US" sz="2700" b="1" dirty="0" err="1">
                <a:solidFill>
                  <a:srgbClr val="FF0000"/>
                </a:solidFill>
                <a:latin typeface="Arial" charset="0"/>
              </a:rPr>
              <a:t>thiết</a:t>
            </a:r>
            <a:r>
              <a:rPr lang="en-US" sz="2700" b="1" dirty="0">
                <a:solidFill>
                  <a:srgbClr val="FF0000"/>
                </a:solidFill>
                <a:latin typeface="Arial" charset="0"/>
              </a:rPr>
              <a:t>, </a:t>
            </a:r>
            <a:r>
              <a:rPr lang="en-US" sz="2700" b="1" dirty="0" err="1">
                <a:solidFill>
                  <a:srgbClr val="FF0000"/>
                </a:solidFill>
                <a:latin typeface="Arial" charset="0"/>
              </a:rPr>
              <a:t>gắn</a:t>
            </a:r>
            <a:r>
              <a:rPr lang="en-US" sz="2700" b="1" dirty="0">
                <a:solidFill>
                  <a:srgbClr val="FF0000"/>
                </a:solidFill>
                <a:latin typeface="Arial" charset="0"/>
              </a:rPr>
              <a:t> </a:t>
            </a:r>
            <a:r>
              <a:rPr lang="en-US" sz="2700" b="1" dirty="0" err="1">
                <a:solidFill>
                  <a:srgbClr val="FF0000"/>
                </a:solidFill>
                <a:latin typeface="Arial" charset="0"/>
              </a:rPr>
              <a:t>bó</a:t>
            </a:r>
            <a:r>
              <a:rPr lang="en-US" sz="2700" b="1" dirty="0">
                <a:solidFill>
                  <a:srgbClr val="FF0000"/>
                </a:solidFill>
                <a:latin typeface="Arial" charset="0"/>
              </a:rPr>
              <a:t>.</a:t>
            </a:r>
          </a:p>
          <a:p>
            <a:pPr algn="just"/>
            <a:endParaRPr lang="en-US" sz="2800" b="1" dirty="0">
              <a:solidFill>
                <a:srgbClr val="FF0000"/>
              </a:solidFill>
              <a:latin typeface="Arial" charset="0"/>
            </a:endParaRPr>
          </a:p>
        </p:txBody>
      </p:sp>
      <p:sp>
        <p:nvSpPr>
          <p:cNvPr id="14341" name="Rectangle 6"/>
          <p:cNvSpPr>
            <a:spLocks noChangeArrowheads="1"/>
          </p:cNvSpPr>
          <p:nvPr/>
        </p:nvSpPr>
        <p:spPr bwMode="auto">
          <a:xfrm>
            <a:off x="2057400" y="4318000"/>
            <a:ext cx="5638800" cy="1016000"/>
          </a:xfrm>
          <a:prstGeom prst="rect">
            <a:avLst/>
          </a:prstGeom>
          <a:noFill/>
          <a:ln w="9525">
            <a:noFill/>
            <a:miter lim="800000"/>
            <a:headEnd/>
            <a:tailEnd/>
          </a:ln>
        </p:spPr>
        <p:txBody>
          <a:bodyPr>
            <a:spAutoFit/>
          </a:bodyPr>
          <a:lstStyle/>
          <a:p>
            <a:pPr algn="ctr">
              <a:spcBef>
                <a:spcPct val="50000"/>
              </a:spcBef>
            </a:pPr>
            <a:r>
              <a:rPr lang="en-US" sz="2400" b="1" dirty="0">
                <a:solidFill>
                  <a:srgbClr val="0000FF"/>
                </a:solidFill>
                <a:latin typeface="Arial" charset="0"/>
              </a:rPr>
              <a:t>Bạn bè </a:t>
            </a:r>
            <a:r>
              <a:rPr lang="en-US" sz="2400" b="1" dirty="0" err="1">
                <a:solidFill>
                  <a:srgbClr val="0000FF"/>
                </a:solidFill>
                <a:latin typeface="Arial" charset="0"/>
              </a:rPr>
              <a:t>là</a:t>
            </a:r>
            <a:r>
              <a:rPr lang="en-US" sz="2400" b="1" dirty="0">
                <a:solidFill>
                  <a:srgbClr val="0000FF"/>
                </a:solidFill>
                <a:latin typeface="Arial" charset="0"/>
              </a:rPr>
              <a:t> </a:t>
            </a:r>
            <a:r>
              <a:rPr lang="en-US" sz="2400" b="1" dirty="0" err="1">
                <a:solidFill>
                  <a:srgbClr val="0000FF"/>
                </a:solidFill>
                <a:latin typeface="Arial" charset="0"/>
              </a:rPr>
              <a:t>nghĩa</a:t>
            </a:r>
            <a:r>
              <a:rPr lang="en-US" sz="2400" b="1" dirty="0">
                <a:solidFill>
                  <a:srgbClr val="0000FF"/>
                </a:solidFill>
                <a:latin typeface="Arial" charset="0"/>
              </a:rPr>
              <a:t> </a:t>
            </a:r>
            <a:r>
              <a:rPr lang="en-US" sz="2400" b="1" dirty="0" err="1">
                <a:solidFill>
                  <a:srgbClr val="0000FF"/>
                </a:solidFill>
                <a:latin typeface="Arial" charset="0"/>
              </a:rPr>
              <a:t>tương</a:t>
            </a:r>
            <a:r>
              <a:rPr lang="en-US" sz="2400" b="1" dirty="0">
                <a:solidFill>
                  <a:srgbClr val="0000FF"/>
                </a:solidFill>
                <a:latin typeface="Arial" charset="0"/>
              </a:rPr>
              <a:t> </a:t>
            </a:r>
            <a:r>
              <a:rPr lang="en-US" sz="2400" b="1" dirty="0" err="1">
                <a:solidFill>
                  <a:srgbClr val="0000FF"/>
                </a:solidFill>
                <a:latin typeface="Arial" charset="0"/>
              </a:rPr>
              <a:t>thân</a:t>
            </a:r>
            <a:r>
              <a:rPr lang="en-US" sz="2400" b="1" dirty="0">
                <a:solidFill>
                  <a:srgbClr val="0000FF"/>
                </a:solidFill>
                <a:latin typeface="Arial" charset="0"/>
              </a:rPr>
              <a:t>.</a:t>
            </a:r>
          </a:p>
          <a:p>
            <a:pPr algn="ctr">
              <a:spcBef>
                <a:spcPct val="50000"/>
              </a:spcBef>
            </a:pPr>
            <a:r>
              <a:rPr lang="en-US" sz="2400" b="1" dirty="0" err="1">
                <a:solidFill>
                  <a:srgbClr val="0000FF"/>
                </a:solidFill>
                <a:latin typeface="Arial" charset="0"/>
              </a:rPr>
              <a:t>Khó</a:t>
            </a:r>
            <a:r>
              <a:rPr lang="en-US" sz="2400" b="1" dirty="0">
                <a:solidFill>
                  <a:srgbClr val="0000FF"/>
                </a:solidFill>
                <a:latin typeface="Arial" charset="0"/>
              </a:rPr>
              <a:t> </a:t>
            </a:r>
            <a:r>
              <a:rPr lang="en-US" sz="2400" b="1" dirty="0" err="1">
                <a:solidFill>
                  <a:srgbClr val="0000FF"/>
                </a:solidFill>
                <a:latin typeface="Arial" charset="0"/>
              </a:rPr>
              <a:t>khăn</a:t>
            </a:r>
            <a:r>
              <a:rPr lang="en-US" sz="2400" b="1" dirty="0">
                <a:solidFill>
                  <a:srgbClr val="0000FF"/>
                </a:solidFill>
                <a:latin typeface="Arial" charset="0"/>
              </a:rPr>
              <a:t>, </a:t>
            </a:r>
            <a:r>
              <a:rPr lang="en-US" sz="2400" b="1" dirty="0" err="1">
                <a:solidFill>
                  <a:srgbClr val="0000FF"/>
                </a:solidFill>
                <a:latin typeface="Arial" charset="0"/>
              </a:rPr>
              <a:t>thuận</a:t>
            </a:r>
            <a:r>
              <a:rPr lang="en-US" sz="2400" b="1" dirty="0">
                <a:solidFill>
                  <a:srgbClr val="0000FF"/>
                </a:solidFill>
                <a:latin typeface="Arial" charset="0"/>
              </a:rPr>
              <a:t> </a:t>
            </a:r>
            <a:r>
              <a:rPr lang="en-US" sz="2400" b="1" dirty="0" err="1">
                <a:solidFill>
                  <a:srgbClr val="0000FF"/>
                </a:solidFill>
                <a:latin typeface="Arial" charset="0"/>
              </a:rPr>
              <a:t>lợi</a:t>
            </a:r>
            <a:r>
              <a:rPr lang="en-US" sz="2400" b="1" dirty="0">
                <a:solidFill>
                  <a:srgbClr val="0000FF"/>
                </a:solidFill>
                <a:latin typeface="Arial" charset="0"/>
              </a:rPr>
              <a:t> </a:t>
            </a:r>
            <a:r>
              <a:rPr lang="en-US" sz="2400" b="1" dirty="0" err="1">
                <a:solidFill>
                  <a:srgbClr val="0000FF"/>
                </a:solidFill>
                <a:latin typeface="Arial" charset="0"/>
              </a:rPr>
              <a:t>ân</a:t>
            </a:r>
            <a:r>
              <a:rPr lang="en-US" sz="2400" b="1" dirty="0">
                <a:solidFill>
                  <a:srgbClr val="0000FF"/>
                </a:solidFill>
                <a:latin typeface="Arial" charset="0"/>
              </a:rPr>
              <a:t> </a:t>
            </a:r>
            <a:r>
              <a:rPr lang="en-US" sz="2400" b="1" dirty="0" err="1">
                <a:solidFill>
                  <a:srgbClr val="0000FF"/>
                </a:solidFill>
                <a:latin typeface="Arial" charset="0"/>
              </a:rPr>
              <a:t>cần</a:t>
            </a:r>
            <a:r>
              <a:rPr lang="en-US" sz="2400" b="1" dirty="0">
                <a:solidFill>
                  <a:srgbClr val="0000FF"/>
                </a:solidFill>
                <a:latin typeface="Arial" charset="0"/>
              </a:rPr>
              <a:t> </a:t>
            </a:r>
            <a:r>
              <a:rPr lang="en-US" sz="2400" b="1" dirty="0" err="1">
                <a:solidFill>
                  <a:srgbClr val="0000FF"/>
                </a:solidFill>
                <a:latin typeface="Arial" charset="0"/>
              </a:rPr>
              <a:t>bên</a:t>
            </a:r>
            <a:r>
              <a:rPr lang="en-US" sz="2400" b="1" dirty="0">
                <a:solidFill>
                  <a:srgbClr val="0000FF"/>
                </a:solidFill>
                <a:latin typeface="Arial" charset="0"/>
              </a:rPr>
              <a:t> </a:t>
            </a:r>
            <a:r>
              <a:rPr lang="en-US" sz="2400" b="1" dirty="0" err="1">
                <a:solidFill>
                  <a:srgbClr val="0000FF"/>
                </a:solidFill>
                <a:latin typeface="Arial" charset="0"/>
              </a:rPr>
              <a:t>nhau</a:t>
            </a:r>
            <a:r>
              <a:rPr lang="en-US" sz="2400" b="1" dirty="0">
                <a:solidFill>
                  <a:srgbClr val="0000FF"/>
                </a:solidFill>
                <a:latin typeface="Arial" charset="0"/>
              </a:rPr>
              <a:t>.</a:t>
            </a:r>
          </a:p>
        </p:txBody>
      </p:sp>
      <p:sp>
        <p:nvSpPr>
          <p:cNvPr id="6" name="Rectangle 5"/>
          <p:cNvSpPr/>
          <p:nvPr/>
        </p:nvSpPr>
        <p:spPr>
          <a:xfrm>
            <a:off x="3657600" y="685800"/>
            <a:ext cx="2667000" cy="584775"/>
          </a:xfrm>
          <a:prstGeom prst="rect">
            <a:avLst/>
          </a:prstGeom>
        </p:spPr>
        <p:txBody>
          <a:bodyPr wrap="square">
            <a:spAutoFit/>
          </a:bodyPr>
          <a:lstStyle/>
          <a:p>
            <a:r>
              <a:rPr lang="en-US" sz="3200" b="1" dirty="0">
                <a:latin typeface="Arial" charset="0"/>
              </a:rPr>
              <a:t>GHI NHỚ:</a:t>
            </a:r>
            <a:endParaRPr lang="en-US" sz="4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276600" y="1516559"/>
            <a:ext cx="2486579"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i="1" cap="none" spc="5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Củng cố</a:t>
            </a:r>
            <a:endParaRPr lang="en-US" sz="4400" b="1" i="1" cap="none" spc="50" dirty="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2" name="TextBox 1"/>
          <p:cNvSpPr txBox="1"/>
          <p:nvPr/>
        </p:nvSpPr>
        <p:spPr>
          <a:xfrm>
            <a:off x="152400" y="2514600"/>
            <a:ext cx="8915400" cy="1685846"/>
          </a:xfrm>
          <a:prstGeom prst="rect">
            <a:avLst/>
          </a:prstGeom>
          <a:noFill/>
        </p:spPr>
        <p:txBody>
          <a:bodyPr wrap="square" rtlCol="0">
            <a:spAutoFit/>
          </a:bodyPr>
          <a:lstStyle/>
          <a:p>
            <a:pPr algn="ctr">
              <a:lnSpc>
                <a:spcPct val="150000"/>
              </a:lnSpc>
            </a:pPr>
            <a:r>
              <a:rPr lang="en-US" sz="2400" b="1" i="1">
                <a:solidFill>
                  <a:srgbClr val="0000FF"/>
                </a:solidFill>
                <a:latin typeface="Arial" pitchFamily="34" charset="0"/>
                <a:cs typeface="Arial" pitchFamily="34" charset="0"/>
              </a:rPr>
              <a:t>  Em mong muốn mình có một người bạn như thế nào, </a:t>
            </a:r>
          </a:p>
          <a:p>
            <a:pPr algn="ctr">
              <a:lnSpc>
                <a:spcPct val="150000"/>
              </a:lnSpc>
            </a:pPr>
            <a:r>
              <a:rPr lang="en-US" sz="2400" b="1" i="1">
                <a:solidFill>
                  <a:srgbClr val="0000FF"/>
                </a:solidFill>
                <a:latin typeface="Arial" pitchFamily="34" charset="0"/>
                <a:cs typeface="Arial" pitchFamily="34" charset="0"/>
              </a:rPr>
              <a:t>hoặc mình trở thành người bạn như thế nào?</a:t>
            </a:r>
          </a:p>
          <a:p>
            <a:pPr algn="ctr">
              <a:lnSpc>
                <a:spcPct val="150000"/>
              </a:lnSpc>
            </a:pPr>
            <a:r>
              <a:rPr lang="en-US" sz="2400" b="1" i="1">
                <a:solidFill>
                  <a:srgbClr val="0000FF"/>
                </a:solidFill>
                <a:latin typeface="Arial" pitchFamily="34" charset="0"/>
                <a:cs typeface="Arial" pitchFamily="34" charset="0"/>
              </a:rPr>
              <a:t>Hãy viết vào tờ giấy và chia sẻ cùng các bạn trong lớp nhé!</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5603" name="AutoShape 12"/>
          <p:cNvSpPr>
            <a:spLocks noChangeArrowheads="1"/>
          </p:cNvSpPr>
          <p:nvPr/>
        </p:nvSpPr>
        <p:spPr bwMode="auto">
          <a:xfrm>
            <a:off x="1600200" y="1600200"/>
            <a:ext cx="6248400" cy="3581400"/>
          </a:xfrm>
          <a:prstGeom prst="horizontalScroll">
            <a:avLst>
              <a:gd name="adj" fmla="val 12500"/>
            </a:avLst>
          </a:prstGeom>
          <a:solidFill>
            <a:srgbClr val="CCFFCC"/>
          </a:solidFill>
          <a:ln w="57150">
            <a:solidFill>
              <a:srgbClr val="0000FF"/>
            </a:solidFill>
            <a:round/>
            <a:headEnd/>
            <a:tailEnd/>
          </a:ln>
        </p:spPr>
        <p:txBody>
          <a:bodyPr wrap="none"/>
          <a:lstStyle/>
          <a:p>
            <a:endParaRPr lang="en-US" sz="2800" b="1">
              <a:latin typeface="Arial" charset="0"/>
            </a:endParaRPr>
          </a:p>
          <a:p>
            <a:r>
              <a:rPr lang="en-US" sz="2800" b="1">
                <a:latin typeface="Arial" charset="0"/>
              </a:rPr>
              <a:t>   </a:t>
            </a:r>
            <a:r>
              <a:rPr lang="en-US" sz="2800" b="1" i="1">
                <a:solidFill>
                  <a:srgbClr val="0033CC"/>
                </a:solidFill>
                <a:latin typeface="Arial" charset="0"/>
              </a:rPr>
              <a:t>- </a:t>
            </a:r>
            <a:r>
              <a:rPr lang="en-US" sz="2800" b="1" i="1" dirty="0" err="1">
                <a:solidFill>
                  <a:srgbClr val="0033CC"/>
                </a:solidFill>
                <a:latin typeface="Arial" charset="0"/>
              </a:rPr>
              <a:t>Sưu</a:t>
            </a:r>
            <a:r>
              <a:rPr lang="en-US" sz="2800" b="1" i="1" dirty="0">
                <a:solidFill>
                  <a:srgbClr val="0033CC"/>
                </a:solidFill>
                <a:latin typeface="Arial" charset="0"/>
              </a:rPr>
              <a:t> </a:t>
            </a:r>
            <a:r>
              <a:rPr lang="en-US" sz="2800" b="1" i="1" dirty="0" err="1">
                <a:solidFill>
                  <a:srgbClr val="0033CC"/>
                </a:solidFill>
                <a:latin typeface="Arial" charset="0"/>
              </a:rPr>
              <a:t>tầm</a:t>
            </a:r>
            <a:r>
              <a:rPr lang="en-US" sz="2800" b="1" i="1" dirty="0">
                <a:solidFill>
                  <a:srgbClr val="0033CC"/>
                </a:solidFill>
                <a:latin typeface="Arial" charset="0"/>
              </a:rPr>
              <a:t> </a:t>
            </a:r>
            <a:r>
              <a:rPr lang="en-US" sz="2800" b="1" i="1" dirty="0" err="1">
                <a:solidFill>
                  <a:srgbClr val="0033CC"/>
                </a:solidFill>
                <a:latin typeface="Arial" charset="0"/>
              </a:rPr>
              <a:t>những</a:t>
            </a:r>
            <a:r>
              <a:rPr lang="en-US" sz="2800" b="1" i="1" dirty="0">
                <a:solidFill>
                  <a:srgbClr val="0033CC"/>
                </a:solidFill>
                <a:latin typeface="Arial" charset="0"/>
              </a:rPr>
              <a:t> </a:t>
            </a:r>
            <a:r>
              <a:rPr lang="en-US" sz="2800" b="1" i="1" dirty="0" err="1">
                <a:solidFill>
                  <a:srgbClr val="0033CC"/>
                </a:solidFill>
                <a:latin typeface="Arial" charset="0"/>
              </a:rPr>
              <a:t>tấm</a:t>
            </a:r>
            <a:r>
              <a:rPr lang="en-US" sz="2800" b="1" i="1" dirty="0">
                <a:solidFill>
                  <a:srgbClr val="0033CC"/>
                </a:solidFill>
                <a:latin typeface="Arial" charset="0"/>
              </a:rPr>
              <a:t> </a:t>
            </a:r>
            <a:r>
              <a:rPr lang="en-US" sz="2800" b="1" i="1" dirty="0" err="1">
                <a:solidFill>
                  <a:srgbClr val="0033CC"/>
                </a:solidFill>
                <a:latin typeface="Arial" charset="0"/>
              </a:rPr>
              <a:t>gương</a:t>
            </a:r>
            <a:r>
              <a:rPr lang="en-US" sz="2800" b="1" i="1" dirty="0">
                <a:solidFill>
                  <a:srgbClr val="0033CC"/>
                </a:solidFill>
                <a:latin typeface="Arial" charset="0"/>
              </a:rPr>
              <a:t>, </a:t>
            </a:r>
          </a:p>
          <a:p>
            <a:r>
              <a:rPr lang="en-US" sz="2800" b="1" i="1" dirty="0" err="1">
                <a:solidFill>
                  <a:srgbClr val="0033CC"/>
                </a:solidFill>
                <a:latin typeface="Arial" charset="0"/>
              </a:rPr>
              <a:t>mẩu</a:t>
            </a:r>
            <a:r>
              <a:rPr lang="en-US" sz="2800" b="1" i="1" dirty="0">
                <a:solidFill>
                  <a:srgbClr val="0033CC"/>
                </a:solidFill>
                <a:latin typeface="Arial" charset="0"/>
              </a:rPr>
              <a:t> </a:t>
            </a:r>
            <a:r>
              <a:rPr lang="en-US" sz="2800" b="1" i="1" err="1">
                <a:solidFill>
                  <a:srgbClr val="0033CC"/>
                </a:solidFill>
                <a:latin typeface="Arial" charset="0"/>
              </a:rPr>
              <a:t>chuyện</a:t>
            </a:r>
            <a:r>
              <a:rPr lang="en-US" sz="2800" b="1" i="1">
                <a:solidFill>
                  <a:srgbClr val="0033CC"/>
                </a:solidFill>
                <a:latin typeface="Arial" charset="0"/>
              </a:rPr>
              <a:t>, </a:t>
            </a:r>
            <a:r>
              <a:rPr lang="en-US" sz="2800" b="1" i="1" dirty="0" err="1">
                <a:solidFill>
                  <a:srgbClr val="0033CC"/>
                </a:solidFill>
                <a:latin typeface="Arial" charset="0"/>
              </a:rPr>
              <a:t>bài</a:t>
            </a:r>
            <a:r>
              <a:rPr lang="en-US" sz="2800" b="1" i="1" dirty="0">
                <a:solidFill>
                  <a:srgbClr val="0033CC"/>
                </a:solidFill>
                <a:latin typeface="Arial" charset="0"/>
              </a:rPr>
              <a:t> </a:t>
            </a:r>
            <a:r>
              <a:rPr lang="en-US" sz="2800" b="1" i="1" dirty="0" err="1">
                <a:solidFill>
                  <a:srgbClr val="0033CC"/>
                </a:solidFill>
                <a:latin typeface="Arial" charset="0"/>
              </a:rPr>
              <a:t>thơ</a:t>
            </a:r>
            <a:r>
              <a:rPr lang="en-US" sz="2800" b="1" i="1" dirty="0">
                <a:solidFill>
                  <a:srgbClr val="0033CC"/>
                </a:solidFill>
                <a:latin typeface="Arial" charset="0"/>
              </a:rPr>
              <a:t>, </a:t>
            </a:r>
            <a:r>
              <a:rPr lang="en-US" sz="2800" b="1" i="1" dirty="0" err="1">
                <a:solidFill>
                  <a:srgbClr val="0033CC"/>
                </a:solidFill>
                <a:latin typeface="Arial" charset="0"/>
              </a:rPr>
              <a:t>bài</a:t>
            </a:r>
            <a:r>
              <a:rPr lang="en-US" sz="2800" b="1" i="1" dirty="0">
                <a:solidFill>
                  <a:srgbClr val="0033CC"/>
                </a:solidFill>
                <a:latin typeface="Arial" charset="0"/>
              </a:rPr>
              <a:t> </a:t>
            </a:r>
            <a:r>
              <a:rPr lang="en-US" sz="2800" b="1" i="1" dirty="0" err="1">
                <a:solidFill>
                  <a:srgbClr val="0033CC"/>
                </a:solidFill>
                <a:latin typeface="Arial" charset="0"/>
              </a:rPr>
              <a:t>hát</a:t>
            </a:r>
            <a:r>
              <a:rPr lang="en-US" sz="2800" b="1" i="1" dirty="0">
                <a:solidFill>
                  <a:srgbClr val="0033CC"/>
                </a:solidFill>
                <a:latin typeface="Arial" charset="0"/>
              </a:rPr>
              <a:t>, </a:t>
            </a:r>
          </a:p>
          <a:p>
            <a:r>
              <a:rPr lang="en-US" sz="2800" b="1" i="1" dirty="0" err="1">
                <a:solidFill>
                  <a:srgbClr val="0033CC"/>
                </a:solidFill>
                <a:latin typeface="Arial" charset="0"/>
              </a:rPr>
              <a:t>tục</a:t>
            </a:r>
            <a:r>
              <a:rPr lang="en-US" sz="2800" b="1" i="1" dirty="0">
                <a:solidFill>
                  <a:srgbClr val="0033CC"/>
                </a:solidFill>
                <a:latin typeface="Arial" charset="0"/>
              </a:rPr>
              <a:t> </a:t>
            </a:r>
            <a:r>
              <a:rPr lang="en-US" sz="2800" b="1" i="1" dirty="0" err="1">
                <a:solidFill>
                  <a:srgbClr val="0033CC"/>
                </a:solidFill>
                <a:latin typeface="Arial" charset="0"/>
              </a:rPr>
              <a:t>ngữ,ca</a:t>
            </a:r>
            <a:r>
              <a:rPr lang="en-US" sz="2800" b="1" i="1" dirty="0">
                <a:solidFill>
                  <a:srgbClr val="0033CC"/>
                </a:solidFill>
                <a:latin typeface="Arial" charset="0"/>
              </a:rPr>
              <a:t> </a:t>
            </a:r>
            <a:r>
              <a:rPr lang="en-US" sz="2800" b="1" i="1" dirty="0" err="1">
                <a:solidFill>
                  <a:srgbClr val="0033CC"/>
                </a:solidFill>
                <a:latin typeface="Arial" charset="0"/>
              </a:rPr>
              <a:t>dao</a:t>
            </a:r>
            <a:r>
              <a:rPr lang="en-US" sz="2800" b="1" i="1" dirty="0">
                <a:solidFill>
                  <a:srgbClr val="0033CC"/>
                </a:solidFill>
                <a:latin typeface="Arial" charset="0"/>
              </a:rPr>
              <a:t> hay </a:t>
            </a:r>
            <a:r>
              <a:rPr lang="en-US" sz="2800" b="1" i="1" dirty="0" err="1">
                <a:solidFill>
                  <a:srgbClr val="0033CC"/>
                </a:solidFill>
                <a:latin typeface="Arial" charset="0"/>
              </a:rPr>
              <a:t>những</a:t>
            </a:r>
            <a:r>
              <a:rPr lang="en-US" sz="2800" b="1" i="1" dirty="0">
                <a:solidFill>
                  <a:srgbClr val="0033CC"/>
                </a:solidFill>
                <a:latin typeface="Arial" charset="0"/>
              </a:rPr>
              <a:t> </a:t>
            </a:r>
            <a:r>
              <a:rPr lang="en-US" sz="2800" b="1" i="1" dirty="0" err="1">
                <a:solidFill>
                  <a:srgbClr val="0033CC"/>
                </a:solidFill>
                <a:latin typeface="Arial" charset="0"/>
              </a:rPr>
              <a:t>câu</a:t>
            </a:r>
            <a:r>
              <a:rPr lang="en-US" sz="2800" b="1" i="1" dirty="0">
                <a:solidFill>
                  <a:srgbClr val="0033CC"/>
                </a:solidFill>
                <a:latin typeface="Arial" charset="0"/>
              </a:rPr>
              <a:t> </a:t>
            </a:r>
          </a:p>
          <a:p>
            <a:r>
              <a:rPr lang="en-US" sz="2800" b="1" i="1" dirty="0" err="1">
                <a:solidFill>
                  <a:srgbClr val="0033CC"/>
                </a:solidFill>
                <a:latin typeface="Arial" charset="0"/>
              </a:rPr>
              <a:t>danh</a:t>
            </a:r>
            <a:r>
              <a:rPr lang="en-US" sz="2800" b="1" i="1" dirty="0">
                <a:solidFill>
                  <a:srgbClr val="0033CC"/>
                </a:solidFill>
                <a:latin typeface="Arial" charset="0"/>
              </a:rPr>
              <a:t> </a:t>
            </a:r>
            <a:r>
              <a:rPr lang="en-US" sz="2800" b="1" i="1" dirty="0" err="1">
                <a:solidFill>
                  <a:srgbClr val="0033CC"/>
                </a:solidFill>
                <a:latin typeface="Arial" charset="0"/>
              </a:rPr>
              <a:t>ngôn</a:t>
            </a:r>
            <a:r>
              <a:rPr lang="en-US" sz="2800" b="1" i="1" dirty="0">
                <a:solidFill>
                  <a:srgbClr val="0033CC"/>
                </a:solidFill>
                <a:latin typeface="Arial" charset="0"/>
              </a:rPr>
              <a:t> </a:t>
            </a:r>
            <a:r>
              <a:rPr lang="en-US" sz="2800" b="1" i="1" dirty="0" err="1">
                <a:solidFill>
                  <a:srgbClr val="0033CC"/>
                </a:solidFill>
                <a:latin typeface="Arial" charset="0"/>
              </a:rPr>
              <a:t>về</a:t>
            </a:r>
            <a:r>
              <a:rPr lang="en-US" sz="2800" b="1" i="1" dirty="0">
                <a:solidFill>
                  <a:srgbClr val="0033CC"/>
                </a:solidFill>
                <a:latin typeface="Arial" charset="0"/>
              </a:rPr>
              <a:t> </a:t>
            </a:r>
            <a:r>
              <a:rPr lang="en-US" sz="2800" b="1" i="1" dirty="0" err="1">
                <a:solidFill>
                  <a:srgbClr val="0033CC"/>
                </a:solidFill>
                <a:latin typeface="Arial" charset="0"/>
              </a:rPr>
              <a:t>tình</a:t>
            </a:r>
            <a:r>
              <a:rPr lang="en-US" sz="2800" b="1" i="1" dirty="0">
                <a:solidFill>
                  <a:srgbClr val="0033CC"/>
                </a:solidFill>
                <a:latin typeface="Arial" charset="0"/>
              </a:rPr>
              <a:t> bạn.</a:t>
            </a:r>
          </a:p>
          <a:p>
            <a:endParaRPr lang="en-US" sz="2400" b="1" dirty="0">
              <a:solidFill>
                <a:srgbClr val="FF3300"/>
              </a:solidFill>
              <a:latin typeface="Arial" charset="0"/>
            </a:endParaRPr>
          </a:p>
        </p:txBody>
      </p:sp>
      <p:sp>
        <p:nvSpPr>
          <p:cNvPr id="4" name="Rectangle 3"/>
          <p:cNvSpPr/>
          <p:nvPr/>
        </p:nvSpPr>
        <p:spPr>
          <a:xfrm>
            <a:off x="2904750" y="533400"/>
            <a:ext cx="3244799"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i="1" cap="none" spc="50" dirty="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VẬN DỤNG</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2" descr="1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88771" name="WordArt 3"/>
          <p:cNvSpPr>
            <a:spLocks noChangeArrowheads="1" noChangeShapeType="1" noTextEdit="1"/>
          </p:cNvSpPr>
          <p:nvPr/>
        </p:nvSpPr>
        <p:spPr bwMode="auto">
          <a:xfrm>
            <a:off x="304800" y="2819400"/>
            <a:ext cx="8610600" cy="1285875"/>
          </a:xfrm>
          <a:prstGeom prst="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wrap="none" fromWordArt="1">
            <a:prstTxWarp prst="textPlain">
              <a:avLst>
                <a:gd name="adj" fmla="val 50000"/>
              </a:avLst>
            </a:prstTxWarp>
          </a:bodyPr>
          <a:lstStyle/>
          <a:p>
            <a:pPr algn="ctr"/>
            <a:r>
              <a:rPr lang="en-US" sz="6000" b="1" i="1" kern="10" dirty="0" err="1">
                <a:ln w="9525">
                  <a:solidFill>
                    <a:srgbClr val="FF3300"/>
                  </a:solidFill>
                  <a:round/>
                  <a:headEnd/>
                  <a:tailEnd/>
                </a:ln>
                <a:solidFill>
                  <a:srgbClr val="FF0000"/>
                </a:solidFill>
                <a:effectLst>
                  <a:outerShdw dist="35921" dir="2700000" algn="ctr" rotWithShape="0">
                    <a:srgbClr val="808080">
                      <a:alpha val="80000"/>
                    </a:srgbClr>
                  </a:outerShdw>
                </a:effectLst>
                <a:latin typeface=".VnTime"/>
              </a:rPr>
              <a:t>KÝnh</a:t>
            </a:r>
            <a:r>
              <a:rPr lang="en-US" sz="6000" b="1" i="1" kern="10" dirty="0">
                <a:ln w="9525">
                  <a:solidFill>
                    <a:srgbClr val="FF3300"/>
                  </a:solidFill>
                  <a:round/>
                  <a:headEnd/>
                  <a:tailEnd/>
                </a:ln>
                <a:solidFill>
                  <a:srgbClr val="FF0000"/>
                </a:solidFill>
                <a:effectLst>
                  <a:outerShdw dist="35921" dir="2700000" algn="ctr" rotWithShape="0">
                    <a:srgbClr val="808080">
                      <a:alpha val="80000"/>
                    </a:srgbClr>
                  </a:outerShdw>
                </a:effectLst>
                <a:latin typeface=".VnTime"/>
              </a:rPr>
              <a:t> </a:t>
            </a:r>
            <a:r>
              <a:rPr lang="en-US" sz="6000" b="1" i="1" kern="10" dirty="0" err="1">
                <a:ln w="9525">
                  <a:solidFill>
                    <a:srgbClr val="FF3300"/>
                  </a:solidFill>
                  <a:round/>
                  <a:headEnd/>
                  <a:tailEnd/>
                </a:ln>
                <a:solidFill>
                  <a:srgbClr val="FF0000"/>
                </a:solidFill>
                <a:effectLst>
                  <a:outerShdw dist="35921" dir="2700000" algn="ctr" rotWithShape="0">
                    <a:srgbClr val="808080">
                      <a:alpha val="80000"/>
                    </a:srgbClr>
                  </a:outerShdw>
                </a:effectLst>
                <a:latin typeface=".VnTime"/>
              </a:rPr>
              <a:t>chóc</a:t>
            </a:r>
            <a:r>
              <a:rPr lang="en-US" sz="6000" b="1" i="1" kern="10" dirty="0">
                <a:ln w="9525">
                  <a:solidFill>
                    <a:srgbClr val="FF3300"/>
                  </a:solidFill>
                  <a:round/>
                  <a:headEnd/>
                  <a:tailEnd/>
                </a:ln>
                <a:solidFill>
                  <a:srgbClr val="FF0000"/>
                </a:solidFill>
                <a:effectLst>
                  <a:outerShdw dist="35921" dir="2700000" algn="ctr" rotWithShape="0">
                    <a:srgbClr val="808080">
                      <a:alpha val="80000"/>
                    </a:srgbClr>
                  </a:outerShdw>
                </a:effectLst>
                <a:latin typeface=".VnTime"/>
              </a:rPr>
              <a:t> </a:t>
            </a:r>
            <a:r>
              <a:rPr lang="en-US" sz="6000" b="1" i="1" kern="10" dirty="0" err="1">
                <a:ln w="9525">
                  <a:solidFill>
                    <a:srgbClr val="FF3300"/>
                  </a:solidFill>
                  <a:round/>
                  <a:headEnd/>
                  <a:tailEnd/>
                </a:ln>
                <a:solidFill>
                  <a:srgbClr val="FF0000"/>
                </a:solidFill>
                <a:effectLst>
                  <a:outerShdw dist="35921" dir="2700000" algn="ctr" rotWithShape="0">
                    <a:srgbClr val="808080">
                      <a:alpha val="80000"/>
                    </a:srgbClr>
                  </a:outerShdw>
                </a:effectLst>
                <a:latin typeface=".VnTime"/>
              </a:rPr>
              <a:t>c¸c</a:t>
            </a:r>
            <a:r>
              <a:rPr lang="en-US" sz="6000" b="1" i="1" kern="10" dirty="0">
                <a:ln w="9525">
                  <a:solidFill>
                    <a:srgbClr val="FF3300"/>
                  </a:solidFill>
                  <a:round/>
                  <a:headEnd/>
                  <a:tailEnd/>
                </a:ln>
                <a:solidFill>
                  <a:srgbClr val="FF0000"/>
                </a:solidFill>
                <a:effectLst>
                  <a:outerShdw dist="35921" dir="2700000" algn="ctr" rotWithShape="0">
                    <a:srgbClr val="808080">
                      <a:alpha val="80000"/>
                    </a:srgbClr>
                  </a:outerShdw>
                </a:effectLst>
                <a:latin typeface=".VnTime"/>
              </a:rPr>
              <a:t> </a:t>
            </a:r>
            <a:r>
              <a:rPr lang="en-US" sz="6000" b="1" i="1" kern="10" dirty="0" err="1">
                <a:ln w="9525">
                  <a:solidFill>
                    <a:srgbClr val="FF3300"/>
                  </a:solidFill>
                  <a:round/>
                  <a:headEnd/>
                  <a:tailEnd/>
                </a:ln>
                <a:solidFill>
                  <a:srgbClr val="FF0000"/>
                </a:solidFill>
                <a:effectLst>
                  <a:outerShdw dist="35921" dir="2700000" algn="ctr" rotWithShape="0">
                    <a:srgbClr val="808080">
                      <a:alpha val="80000"/>
                    </a:srgbClr>
                  </a:outerShdw>
                </a:effectLst>
                <a:latin typeface=".VnTime"/>
              </a:rPr>
              <a:t>thÇy</a:t>
            </a:r>
            <a:r>
              <a:rPr lang="en-US" sz="6000" b="1" i="1" kern="10" dirty="0">
                <a:ln w="9525">
                  <a:solidFill>
                    <a:srgbClr val="FF3300"/>
                  </a:solidFill>
                  <a:round/>
                  <a:headEnd/>
                  <a:tailEnd/>
                </a:ln>
                <a:solidFill>
                  <a:srgbClr val="FF0000"/>
                </a:solidFill>
                <a:effectLst>
                  <a:outerShdw dist="35921" dir="2700000" algn="ctr" rotWithShape="0">
                    <a:srgbClr val="808080">
                      <a:alpha val="80000"/>
                    </a:srgbClr>
                  </a:outerShdw>
                </a:effectLst>
                <a:latin typeface=".VnTime"/>
              </a:rPr>
              <a:t> c« m¹nh </a:t>
            </a:r>
            <a:r>
              <a:rPr lang="en-US" sz="6000" b="1" i="1" kern="10" dirty="0" err="1">
                <a:ln w="9525">
                  <a:solidFill>
                    <a:srgbClr val="FF3300"/>
                  </a:solidFill>
                  <a:round/>
                  <a:headEnd/>
                  <a:tailEnd/>
                </a:ln>
                <a:solidFill>
                  <a:srgbClr val="FF0000"/>
                </a:solidFill>
                <a:effectLst>
                  <a:outerShdw dist="35921" dir="2700000" algn="ctr" rotWithShape="0">
                    <a:srgbClr val="808080">
                      <a:alpha val="80000"/>
                    </a:srgbClr>
                  </a:outerShdw>
                </a:effectLst>
                <a:latin typeface=".VnTime"/>
              </a:rPr>
              <a:t>khoÎ</a:t>
            </a:r>
            <a:r>
              <a:rPr lang="en-US" sz="6000" b="1" i="1" kern="10" dirty="0">
                <a:ln w="9525">
                  <a:solidFill>
                    <a:srgbClr val="FF3300"/>
                  </a:solidFill>
                  <a:round/>
                  <a:headEnd/>
                  <a:tailEnd/>
                </a:ln>
                <a:solidFill>
                  <a:srgbClr val="FF0000"/>
                </a:solidFill>
                <a:effectLst>
                  <a:outerShdw dist="35921" dir="2700000" algn="ctr" rotWithShape="0">
                    <a:srgbClr val="808080">
                      <a:alpha val="80000"/>
                    </a:srgbClr>
                  </a:outerShdw>
                </a:effectLst>
                <a:latin typeface=".VnTime"/>
              </a:rPr>
              <a:t>, </a:t>
            </a:r>
            <a:r>
              <a:rPr lang="en-US" sz="6000" b="1" i="1" kern="10" dirty="0" err="1">
                <a:ln w="9525">
                  <a:solidFill>
                    <a:srgbClr val="FF3300"/>
                  </a:solidFill>
                  <a:round/>
                  <a:headEnd/>
                  <a:tailEnd/>
                </a:ln>
                <a:solidFill>
                  <a:srgbClr val="FF0000"/>
                </a:solidFill>
                <a:effectLst>
                  <a:outerShdw dist="35921" dir="2700000" algn="ctr" rotWithShape="0">
                    <a:srgbClr val="808080">
                      <a:alpha val="80000"/>
                    </a:srgbClr>
                  </a:outerShdw>
                </a:effectLst>
                <a:latin typeface=".VnTime"/>
              </a:rPr>
              <a:t>c¸c</a:t>
            </a:r>
            <a:r>
              <a:rPr lang="en-US" sz="6000" b="1" i="1" kern="10" dirty="0">
                <a:ln w="9525">
                  <a:solidFill>
                    <a:srgbClr val="FF3300"/>
                  </a:solidFill>
                  <a:round/>
                  <a:headEnd/>
                  <a:tailEnd/>
                </a:ln>
                <a:solidFill>
                  <a:srgbClr val="FF0000"/>
                </a:solidFill>
                <a:effectLst>
                  <a:outerShdw dist="35921" dir="2700000" algn="ctr" rotWithShape="0">
                    <a:srgbClr val="808080">
                      <a:alpha val="80000"/>
                    </a:srgbClr>
                  </a:outerShdw>
                </a:effectLst>
                <a:latin typeface=".VnTime"/>
              </a:rPr>
              <a:t> </a:t>
            </a:r>
            <a:r>
              <a:rPr lang="en-US" sz="6000" b="1" i="1" kern="10" dirty="0" err="1">
                <a:ln w="9525">
                  <a:solidFill>
                    <a:srgbClr val="FF3300"/>
                  </a:solidFill>
                  <a:round/>
                  <a:headEnd/>
                  <a:tailEnd/>
                </a:ln>
                <a:solidFill>
                  <a:srgbClr val="FF0000"/>
                </a:solidFill>
                <a:effectLst>
                  <a:outerShdw dist="35921" dir="2700000" algn="ctr" rotWithShape="0">
                    <a:srgbClr val="808080">
                      <a:alpha val="80000"/>
                    </a:srgbClr>
                  </a:outerShdw>
                </a:effectLst>
                <a:latin typeface=".VnTime"/>
              </a:rPr>
              <a:t>em</a:t>
            </a:r>
            <a:r>
              <a:rPr lang="en-US" sz="6000" b="1" i="1" kern="10" dirty="0">
                <a:ln w="9525">
                  <a:solidFill>
                    <a:srgbClr val="FF3300"/>
                  </a:solidFill>
                  <a:round/>
                  <a:headEnd/>
                  <a:tailEnd/>
                </a:ln>
                <a:solidFill>
                  <a:srgbClr val="FF0000"/>
                </a:solidFill>
                <a:effectLst>
                  <a:outerShdw dist="35921" dir="2700000" algn="ctr" rotWithShape="0">
                    <a:srgbClr val="808080">
                      <a:alpha val="80000"/>
                    </a:srgbClr>
                  </a:outerShdw>
                </a:effectLst>
                <a:latin typeface=".VnTime"/>
              </a:rPr>
              <a:t> </a:t>
            </a:r>
            <a:r>
              <a:rPr lang="en-US" sz="6000" b="1" i="1" kern="10" dirty="0" err="1">
                <a:ln w="9525">
                  <a:solidFill>
                    <a:srgbClr val="FF3300"/>
                  </a:solidFill>
                  <a:round/>
                  <a:headEnd/>
                  <a:tailEnd/>
                </a:ln>
                <a:solidFill>
                  <a:srgbClr val="FF0000"/>
                </a:solidFill>
                <a:effectLst>
                  <a:outerShdw dist="35921" dir="2700000" algn="ctr" rotWithShape="0">
                    <a:srgbClr val="808080">
                      <a:alpha val="80000"/>
                    </a:srgbClr>
                  </a:outerShdw>
                </a:effectLst>
                <a:latin typeface=".VnTime"/>
              </a:rPr>
              <a:t>ch¨m</a:t>
            </a:r>
            <a:r>
              <a:rPr lang="en-US" sz="6000" b="1" i="1" kern="10" dirty="0">
                <a:ln w="9525">
                  <a:solidFill>
                    <a:srgbClr val="FF3300"/>
                  </a:solidFill>
                  <a:round/>
                  <a:headEnd/>
                  <a:tailEnd/>
                </a:ln>
                <a:solidFill>
                  <a:srgbClr val="FF0000"/>
                </a:solidFill>
                <a:effectLst>
                  <a:outerShdw dist="35921" dir="2700000" algn="ctr" rotWithShape="0">
                    <a:srgbClr val="808080">
                      <a:alpha val="80000"/>
                    </a:srgbClr>
                  </a:outerShdw>
                </a:effectLst>
                <a:latin typeface=".VnTime"/>
              </a:rPr>
              <a:t> </a:t>
            </a:r>
            <a:r>
              <a:rPr lang="en-US" sz="6000" b="1" i="1" kern="10" dirty="0" err="1">
                <a:ln w="9525">
                  <a:solidFill>
                    <a:srgbClr val="FF3300"/>
                  </a:solidFill>
                  <a:round/>
                  <a:headEnd/>
                  <a:tailEnd/>
                </a:ln>
                <a:solidFill>
                  <a:srgbClr val="FF0000"/>
                </a:solidFill>
                <a:effectLst>
                  <a:outerShdw dist="35921" dir="2700000" algn="ctr" rotWithShape="0">
                    <a:srgbClr val="808080">
                      <a:alpha val="80000"/>
                    </a:srgbClr>
                  </a:outerShdw>
                </a:effectLst>
                <a:latin typeface=".VnTime"/>
              </a:rPr>
              <a:t>ngoan</a:t>
            </a:r>
            <a:r>
              <a:rPr lang="en-US" sz="6000" b="1" i="1" kern="10" dirty="0">
                <a:ln w="9525">
                  <a:solidFill>
                    <a:srgbClr val="FF3300"/>
                  </a:solidFill>
                  <a:round/>
                  <a:headEnd/>
                  <a:tailEnd/>
                </a:ln>
                <a:solidFill>
                  <a:srgbClr val="FF0000"/>
                </a:solidFill>
                <a:effectLst>
                  <a:outerShdw dist="35921" dir="2700000" algn="ctr" rotWithShape="0">
                    <a:srgbClr val="808080">
                      <a:alpha val="80000"/>
                    </a:srgbClr>
                  </a:outerShdw>
                </a:effectLst>
                <a:latin typeface=".VnTime"/>
              </a:rPr>
              <a: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background_title.jpg"/>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2700778" y="2819400"/>
            <a:ext cx="346120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FF0000"/>
                </a:solidFill>
                <a:effectLst>
                  <a:outerShdw blurRad="76200" dist="50800" dir="5400000" algn="tl" rotWithShape="0">
                    <a:srgbClr val="000000">
                      <a:alpha val="65000"/>
                    </a:srgbClr>
                  </a:outerShdw>
                </a:effectLst>
              </a:rPr>
              <a:t>KHÁM PHÁ</a:t>
            </a:r>
            <a:endParaRPr lang="en-US" sz="5400" b="1" cap="none" spc="50" dirty="0">
              <a:ln w="11430"/>
              <a:solidFill>
                <a:srgbClr val="FF0000"/>
              </a:solidFill>
              <a:effectLst>
                <a:outerShdw blurRad="76200" dist="50800" dir="5400000" algn="tl" rotWithShape="0">
                  <a:srgbClr val="000000">
                    <a:alpha val="65000"/>
                  </a:srgbClr>
                </a:outerShdw>
              </a:effectLst>
            </a:endParaRPr>
          </a:p>
        </p:txBody>
      </p:sp>
    </p:spTree>
    <p:custDataLst>
      <p:tags r:id="rId1"/>
    </p:custDataLst>
    <p:extLst>
      <p:ext uri="{BB962C8B-B14F-4D97-AF65-F5344CB8AC3E}">
        <p14:creationId xmlns:p14="http://schemas.microsoft.com/office/powerpoint/2010/main" val="191803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1676400" y="76200"/>
            <a:ext cx="5715000" cy="553998"/>
          </a:xfrm>
          <a:prstGeom prst="rect">
            <a:avLst/>
          </a:prstGeom>
          <a:noFill/>
          <a:ln w="9525">
            <a:noFill/>
            <a:miter lim="800000"/>
            <a:headEnd/>
            <a:tailEnd/>
          </a:ln>
        </p:spPr>
        <p:txBody>
          <a:bodyPr wrap="square">
            <a:spAutoFit/>
          </a:bodyPr>
          <a:lstStyle/>
          <a:p>
            <a:r>
              <a:rPr lang="en-US" sz="3000" b="1" dirty="0">
                <a:solidFill>
                  <a:srgbClr val="FF0000"/>
                </a:solidFill>
                <a:latin typeface="Arial" charset="0"/>
                <a:cs typeface="Arial" charset="0"/>
              </a:rPr>
              <a:t>Hoạt động I: </a:t>
            </a:r>
            <a:r>
              <a:rPr lang="en-US" sz="3000" b="1" i="1" dirty="0" err="1">
                <a:solidFill>
                  <a:srgbClr val="FF0000"/>
                </a:solidFill>
                <a:latin typeface="Arial" charset="0"/>
                <a:cs typeface="Arial" charset="0"/>
              </a:rPr>
              <a:t>Truyện</a:t>
            </a:r>
            <a:r>
              <a:rPr lang="en-US" sz="3000" b="1" i="1" dirty="0">
                <a:solidFill>
                  <a:srgbClr val="FF0000"/>
                </a:solidFill>
                <a:latin typeface="Arial" charset="0"/>
                <a:cs typeface="Arial" charset="0"/>
              </a:rPr>
              <a:t> “</a:t>
            </a:r>
            <a:r>
              <a:rPr lang="en-US" sz="3000" b="1" i="1" dirty="0" err="1">
                <a:solidFill>
                  <a:srgbClr val="FF0000"/>
                </a:solidFill>
                <a:latin typeface="Arial" charset="0"/>
                <a:cs typeface="Arial" charset="0"/>
              </a:rPr>
              <a:t>Đôi</a:t>
            </a:r>
            <a:r>
              <a:rPr lang="en-US" sz="3000" b="1" i="1" dirty="0">
                <a:solidFill>
                  <a:srgbClr val="FF0000"/>
                </a:solidFill>
                <a:latin typeface="Arial" charset="0"/>
                <a:cs typeface="Arial" charset="0"/>
              </a:rPr>
              <a:t> bạn”</a:t>
            </a:r>
          </a:p>
        </p:txBody>
      </p:sp>
      <p:pic>
        <p:nvPicPr>
          <p:cNvPr id="4" name="cau chuỵen- Doi ban.wmv">
            <a:hlinkClick r:id="" action="ppaction://media"/>
          </p:cNvPr>
          <p:cNvPicPr>
            <a:picLocks noChangeAspect="1"/>
          </p:cNvPicPr>
          <p:nvPr>
            <a:videoFile r:link="rId3"/>
            <p:extLst>
              <p:ext uri="{DAA4B4D4-6D71-4841-9C94-3DE7FCFB9230}">
                <p14:media xmlns:p14="http://schemas.microsoft.com/office/powerpoint/2010/main" r:link="rId2"/>
              </p:ext>
            </p:extLst>
          </p:nvPr>
        </p:nvPicPr>
        <p:blipFill>
          <a:blip r:embed="rId6"/>
          <a:stretch>
            <a:fillRect/>
          </a:stretch>
        </p:blipFill>
        <p:spPr>
          <a:xfrm>
            <a:off x="0" y="762000"/>
            <a:ext cx="9144000" cy="60960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4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nen_but.jpg"/>
          <p:cNvPicPr>
            <a:picLocks noChangeAspect="1"/>
          </p:cNvPicPr>
          <p:nvPr/>
        </p:nvPicPr>
        <p:blipFill>
          <a:blip r:embed="rId4"/>
          <a:srcRect/>
          <a:stretch>
            <a:fillRect/>
          </a:stretch>
        </p:blipFill>
        <p:spPr bwMode="auto">
          <a:xfrm>
            <a:off x="0" y="0"/>
            <a:ext cx="9136063" cy="6858000"/>
          </a:xfrm>
          <a:prstGeom prst="rect">
            <a:avLst/>
          </a:prstGeom>
          <a:noFill/>
          <a:ln w="9525">
            <a:noFill/>
            <a:miter lim="800000"/>
            <a:headEnd/>
            <a:tailEnd/>
          </a:ln>
        </p:spPr>
      </p:pic>
      <p:sp>
        <p:nvSpPr>
          <p:cNvPr id="14341" name="Rectangle 12"/>
          <p:cNvSpPr>
            <a:spLocks noChangeArrowheads="1"/>
          </p:cNvSpPr>
          <p:nvPr/>
        </p:nvSpPr>
        <p:spPr bwMode="auto">
          <a:xfrm>
            <a:off x="685800" y="1524000"/>
            <a:ext cx="7696200" cy="954088"/>
          </a:xfrm>
          <a:prstGeom prst="rect">
            <a:avLst/>
          </a:prstGeom>
          <a:noFill/>
          <a:ln w="9525">
            <a:noFill/>
            <a:miter lim="800000"/>
            <a:headEnd/>
            <a:tailEnd/>
          </a:ln>
        </p:spPr>
        <p:txBody>
          <a:bodyPr>
            <a:spAutoFit/>
          </a:bodyPr>
          <a:lstStyle/>
          <a:p>
            <a:pPr marL="514350" indent="-514350">
              <a:buFontTx/>
              <a:buAutoNum type="arabicPeriod"/>
            </a:pPr>
            <a:r>
              <a:rPr lang="en-US" sz="2800" b="1" i="1" dirty="0" err="1">
                <a:solidFill>
                  <a:srgbClr val="0000FF"/>
                </a:solidFill>
                <a:latin typeface="Arial" charset="0"/>
              </a:rPr>
              <a:t>Khi</a:t>
            </a:r>
            <a:r>
              <a:rPr lang="en-US" sz="2800" b="1" i="1" dirty="0">
                <a:solidFill>
                  <a:srgbClr val="0000FF"/>
                </a:solidFill>
                <a:latin typeface="Arial" charset="0"/>
              </a:rPr>
              <a:t> </a:t>
            </a:r>
            <a:r>
              <a:rPr lang="en-US" sz="2800" b="1" i="1" dirty="0" err="1">
                <a:solidFill>
                  <a:srgbClr val="0000FF"/>
                </a:solidFill>
                <a:latin typeface="Arial" charset="0"/>
              </a:rPr>
              <a:t>đi</a:t>
            </a:r>
            <a:r>
              <a:rPr lang="en-US" sz="2800" b="1" i="1" dirty="0">
                <a:solidFill>
                  <a:srgbClr val="0000FF"/>
                </a:solidFill>
                <a:latin typeface="Arial" charset="0"/>
              </a:rPr>
              <a:t> </a:t>
            </a:r>
            <a:r>
              <a:rPr lang="en-US" sz="2800" b="1" i="1" dirty="0" err="1">
                <a:solidFill>
                  <a:srgbClr val="0000FF"/>
                </a:solidFill>
                <a:latin typeface="Arial" charset="0"/>
              </a:rPr>
              <a:t>vào</a:t>
            </a:r>
            <a:r>
              <a:rPr lang="en-US" sz="2800" b="1" i="1" dirty="0">
                <a:solidFill>
                  <a:srgbClr val="0000FF"/>
                </a:solidFill>
                <a:latin typeface="Arial" charset="0"/>
              </a:rPr>
              <a:t> </a:t>
            </a:r>
            <a:r>
              <a:rPr lang="en-US" sz="2800" b="1" i="1" dirty="0" err="1">
                <a:solidFill>
                  <a:srgbClr val="0000FF"/>
                </a:solidFill>
                <a:latin typeface="Arial" charset="0"/>
              </a:rPr>
              <a:t>trong</a:t>
            </a:r>
            <a:r>
              <a:rPr lang="en-US" sz="2800" b="1" i="1" dirty="0">
                <a:solidFill>
                  <a:srgbClr val="0000FF"/>
                </a:solidFill>
                <a:latin typeface="Arial" charset="0"/>
              </a:rPr>
              <a:t> </a:t>
            </a:r>
            <a:r>
              <a:rPr lang="en-US" sz="2800" b="1" i="1" dirty="0" err="1">
                <a:solidFill>
                  <a:srgbClr val="0000FF"/>
                </a:solidFill>
                <a:latin typeface="Arial" charset="0"/>
              </a:rPr>
              <a:t>rừng</a:t>
            </a:r>
            <a:r>
              <a:rPr lang="en-US" sz="2800" b="1" i="1" dirty="0">
                <a:solidFill>
                  <a:srgbClr val="0000FF"/>
                </a:solidFill>
                <a:latin typeface="Arial" charset="0"/>
              </a:rPr>
              <a:t>, </a:t>
            </a:r>
            <a:r>
              <a:rPr lang="en-US" sz="2800" b="1" i="1" dirty="0" err="1">
                <a:solidFill>
                  <a:srgbClr val="0000FF"/>
                </a:solidFill>
                <a:latin typeface="Arial" charset="0"/>
              </a:rPr>
              <a:t>chuyện</a:t>
            </a:r>
            <a:r>
              <a:rPr lang="en-US" sz="2800" b="1" i="1" dirty="0">
                <a:solidFill>
                  <a:srgbClr val="0000FF"/>
                </a:solidFill>
                <a:latin typeface="Arial" charset="0"/>
              </a:rPr>
              <a:t> </a:t>
            </a:r>
            <a:r>
              <a:rPr lang="en-US" sz="2800" b="1" i="1" dirty="0" err="1">
                <a:solidFill>
                  <a:srgbClr val="0000FF"/>
                </a:solidFill>
                <a:latin typeface="Arial" charset="0"/>
              </a:rPr>
              <a:t>gì</a:t>
            </a:r>
            <a:r>
              <a:rPr lang="en-US" sz="2800" b="1" i="1" dirty="0">
                <a:solidFill>
                  <a:srgbClr val="0000FF"/>
                </a:solidFill>
                <a:latin typeface="Arial" charset="0"/>
              </a:rPr>
              <a:t> </a:t>
            </a:r>
            <a:r>
              <a:rPr lang="en-US" sz="2800" b="1" i="1" dirty="0" err="1">
                <a:solidFill>
                  <a:srgbClr val="0000FF"/>
                </a:solidFill>
                <a:latin typeface="Arial" charset="0"/>
              </a:rPr>
              <a:t>đã</a:t>
            </a:r>
            <a:r>
              <a:rPr lang="en-US" sz="2800" b="1" i="1" dirty="0">
                <a:solidFill>
                  <a:srgbClr val="0000FF"/>
                </a:solidFill>
                <a:latin typeface="Arial" charset="0"/>
              </a:rPr>
              <a:t> </a:t>
            </a:r>
          </a:p>
          <a:p>
            <a:pPr marL="514350" indent="-514350"/>
            <a:r>
              <a:rPr lang="en-US" sz="2800" b="1" i="1" dirty="0" err="1">
                <a:solidFill>
                  <a:srgbClr val="0000FF"/>
                </a:solidFill>
                <a:latin typeface="Arial" charset="0"/>
              </a:rPr>
              <a:t>xảy</a:t>
            </a:r>
            <a:r>
              <a:rPr lang="en-US" sz="2800" b="1" i="1" dirty="0">
                <a:solidFill>
                  <a:srgbClr val="0000FF"/>
                </a:solidFill>
                <a:latin typeface="Arial" charset="0"/>
              </a:rPr>
              <a:t> </a:t>
            </a:r>
            <a:r>
              <a:rPr lang="en-US" sz="2800" b="1" i="1" dirty="0" err="1">
                <a:solidFill>
                  <a:srgbClr val="0000FF"/>
                </a:solidFill>
                <a:latin typeface="Arial" charset="0"/>
              </a:rPr>
              <a:t>ra</a:t>
            </a:r>
            <a:r>
              <a:rPr lang="en-US" sz="2800" b="1" i="1" dirty="0">
                <a:solidFill>
                  <a:srgbClr val="0000FF"/>
                </a:solidFill>
                <a:latin typeface="Arial" charset="0"/>
              </a:rPr>
              <a:t> </a:t>
            </a:r>
            <a:r>
              <a:rPr lang="en-US" sz="2800" b="1" i="1" dirty="0" err="1">
                <a:solidFill>
                  <a:srgbClr val="0000FF"/>
                </a:solidFill>
                <a:latin typeface="Arial" charset="0"/>
              </a:rPr>
              <a:t>với</a:t>
            </a:r>
            <a:r>
              <a:rPr lang="en-US" sz="2800" b="1" i="1" dirty="0">
                <a:solidFill>
                  <a:srgbClr val="0000FF"/>
                </a:solidFill>
                <a:latin typeface="Arial" charset="0"/>
              </a:rPr>
              <a:t> </a:t>
            </a:r>
            <a:r>
              <a:rPr lang="en-US" sz="2800" b="1" i="1" dirty="0" err="1">
                <a:solidFill>
                  <a:srgbClr val="0000FF"/>
                </a:solidFill>
                <a:latin typeface="Arial" charset="0"/>
              </a:rPr>
              <a:t>đôi</a:t>
            </a:r>
            <a:r>
              <a:rPr lang="en-US" sz="2800" b="1" i="1" dirty="0">
                <a:solidFill>
                  <a:srgbClr val="0000FF"/>
                </a:solidFill>
                <a:latin typeface="Arial" charset="0"/>
              </a:rPr>
              <a:t> bạn ?</a:t>
            </a:r>
          </a:p>
        </p:txBody>
      </p:sp>
      <p:sp>
        <p:nvSpPr>
          <p:cNvPr id="11268" name="TextBox 3"/>
          <p:cNvSpPr txBox="1">
            <a:spLocks noChangeArrowheads="1"/>
          </p:cNvSpPr>
          <p:nvPr/>
        </p:nvSpPr>
        <p:spPr bwMode="auto">
          <a:xfrm>
            <a:off x="2438400" y="533400"/>
            <a:ext cx="3886200" cy="646113"/>
          </a:xfrm>
          <a:prstGeom prst="rect">
            <a:avLst/>
          </a:prstGeom>
          <a:noFill/>
          <a:ln w="9525">
            <a:noFill/>
            <a:miter lim="800000"/>
            <a:headEnd/>
            <a:tailEnd/>
          </a:ln>
        </p:spPr>
        <p:txBody>
          <a:bodyPr>
            <a:spAutoFit/>
          </a:bodyPr>
          <a:lstStyle/>
          <a:p>
            <a:r>
              <a:rPr lang="en-US" sz="3600" b="1" dirty="0" err="1">
                <a:solidFill>
                  <a:srgbClr val="FF0000"/>
                </a:solidFill>
                <a:latin typeface="Arial" charset="0"/>
                <a:cs typeface="Arial" charset="0"/>
              </a:rPr>
              <a:t>Truyện</a:t>
            </a:r>
            <a:r>
              <a:rPr lang="en-US" sz="3600" b="1" dirty="0">
                <a:solidFill>
                  <a:srgbClr val="FF0000"/>
                </a:solidFill>
                <a:latin typeface="Arial" charset="0"/>
                <a:cs typeface="Arial" charset="0"/>
              </a:rPr>
              <a:t>: </a:t>
            </a:r>
            <a:r>
              <a:rPr lang="en-US" sz="3600" b="1" dirty="0" err="1">
                <a:solidFill>
                  <a:srgbClr val="FF0000"/>
                </a:solidFill>
                <a:latin typeface="Arial" charset="0"/>
                <a:cs typeface="Arial" charset="0"/>
              </a:rPr>
              <a:t>Đôi</a:t>
            </a:r>
            <a:r>
              <a:rPr lang="en-US" sz="3600" b="1" dirty="0">
                <a:solidFill>
                  <a:srgbClr val="FF0000"/>
                </a:solidFill>
                <a:latin typeface="Arial" charset="0"/>
                <a:cs typeface="Arial" charset="0"/>
              </a:rPr>
              <a:t> bạn</a:t>
            </a:r>
          </a:p>
        </p:txBody>
      </p:sp>
      <p:sp>
        <p:nvSpPr>
          <p:cNvPr id="7" name="Rectangle 6"/>
          <p:cNvSpPr>
            <a:spLocks noChangeArrowheads="1"/>
          </p:cNvSpPr>
          <p:nvPr/>
        </p:nvSpPr>
        <p:spPr bwMode="auto">
          <a:xfrm>
            <a:off x="685800" y="2855913"/>
            <a:ext cx="8229600" cy="954087"/>
          </a:xfrm>
          <a:prstGeom prst="rect">
            <a:avLst/>
          </a:prstGeom>
          <a:noFill/>
          <a:ln w="9525">
            <a:noFill/>
            <a:miter lim="800000"/>
            <a:headEnd/>
            <a:tailEnd/>
          </a:ln>
        </p:spPr>
        <p:txBody>
          <a:bodyPr>
            <a:spAutoFit/>
          </a:bodyPr>
          <a:lstStyle/>
          <a:p>
            <a:pPr marL="514350" indent="-514350">
              <a:buFontTx/>
              <a:buAutoNum type="arabicPeriod" startAt="2"/>
            </a:pPr>
            <a:r>
              <a:rPr lang="en-US" sz="2800" b="1" i="1">
                <a:solidFill>
                  <a:srgbClr val="0000FF"/>
                </a:solidFill>
                <a:latin typeface="Arial" charset="0"/>
              </a:rPr>
              <a:t>Em </a:t>
            </a:r>
            <a:r>
              <a:rPr lang="en-US" sz="2800" b="1" i="1" dirty="0">
                <a:solidFill>
                  <a:srgbClr val="0000FF"/>
                </a:solidFill>
                <a:latin typeface="Arial" charset="0"/>
              </a:rPr>
              <a:t>có </a:t>
            </a:r>
            <a:r>
              <a:rPr lang="en-US" sz="2800" b="1" i="1" dirty="0" err="1">
                <a:solidFill>
                  <a:srgbClr val="0000FF"/>
                </a:solidFill>
                <a:latin typeface="Arial" charset="0"/>
              </a:rPr>
              <a:t>nhận</a:t>
            </a:r>
            <a:r>
              <a:rPr lang="en-US" sz="2800" b="1" i="1" dirty="0">
                <a:solidFill>
                  <a:srgbClr val="0000FF"/>
                </a:solidFill>
                <a:latin typeface="Arial" charset="0"/>
              </a:rPr>
              <a:t> </a:t>
            </a:r>
            <a:r>
              <a:rPr lang="en-US" sz="2800" b="1" i="1" dirty="0" err="1">
                <a:solidFill>
                  <a:srgbClr val="0000FF"/>
                </a:solidFill>
                <a:latin typeface="Arial" charset="0"/>
              </a:rPr>
              <a:t>xét</a:t>
            </a:r>
            <a:r>
              <a:rPr lang="en-US" sz="2800" b="1" i="1" dirty="0">
                <a:solidFill>
                  <a:srgbClr val="0000FF"/>
                </a:solidFill>
                <a:latin typeface="Arial" charset="0"/>
              </a:rPr>
              <a:t> </a:t>
            </a:r>
            <a:r>
              <a:rPr lang="en-US" sz="2800" b="1" i="1" dirty="0" err="1">
                <a:solidFill>
                  <a:srgbClr val="0000FF"/>
                </a:solidFill>
                <a:latin typeface="Arial" charset="0"/>
              </a:rPr>
              <a:t>gì</a:t>
            </a:r>
            <a:r>
              <a:rPr lang="en-US" sz="2800" b="1" i="1" dirty="0">
                <a:solidFill>
                  <a:srgbClr val="0000FF"/>
                </a:solidFill>
                <a:latin typeface="Arial" charset="0"/>
              </a:rPr>
              <a:t> </a:t>
            </a:r>
            <a:r>
              <a:rPr lang="en-US" sz="2800" b="1" i="1" dirty="0" err="1">
                <a:solidFill>
                  <a:srgbClr val="0000FF"/>
                </a:solidFill>
                <a:latin typeface="Arial" charset="0"/>
              </a:rPr>
              <a:t>về</a:t>
            </a:r>
            <a:r>
              <a:rPr lang="en-US" sz="2800" b="1" i="1" dirty="0">
                <a:solidFill>
                  <a:srgbClr val="0000FF"/>
                </a:solidFill>
                <a:latin typeface="Arial" charset="0"/>
              </a:rPr>
              <a:t> </a:t>
            </a:r>
            <a:r>
              <a:rPr lang="en-US" sz="2800" b="1" i="1" dirty="0" err="1">
                <a:solidFill>
                  <a:srgbClr val="0000FF"/>
                </a:solidFill>
                <a:latin typeface="Arial" charset="0"/>
              </a:rPr>
              <a:t>hành</a:t>
            </a:r>
            <a:r>
              <a:rPr lang="en-US" sz="2800" b="1" i="1" dirty="0">
                <a:solidFill>
                  <a:srgbClr val="0000FF"/>
                </a:solidFill>
                <a:latin typeface="Arial" charset="0"/>
              </a:rPr>
              <a:t> động </a:t>
            </a:r>
            <a:r>
              <a:rPr lang="en-US" sz="2800" b="1" i="1" dirty="0" err="1">
                <a:solidFill>
                  <a:srgbClr val="0000FF"/>
                </a:solidFill>
                <a:latin typeface="Arial" charset="0"/>
              </a:rPr>
              <a:t>bỏ</a:t>
            </a:r>
            <a:r>
              <a:rPr lang="en-US" sz="2800" b="1" i="1" dirty="0">
                <a:solidFill>
                  <a:srgbClr val="0000FF"/>
                </a:solidFill>
                <a:latin typeface="Arial" charset="0"/>
              </a:rPr>
              <a:t> bạn</a:t>
            </a:r>
          </a:p>
          <a:p>
            <a:pPr marL="514350" indent="-514350"/>
            <a:r>
              <a:rPr lang="en-US" sz="2800" b="1" i="1" dirty="0" err="1">
                <a:solidFill>
                  <a:srgbClr val="0000FF"/>
                </a:solidFill>
                <a:latin typeface="Arial" charset="0"/>
              </a:rPr>
              <a:t>chạy</a:t>
            </a:r>
            <a:r>
              <a:rPr lang="en-US" sz="2800" b="1" i="1" dirty="0">
                <a:solidFill>
                  <a:srgbClr val="0000FF"/>
                </a:solidFill>
                <a:latin typeface="Arial" charset="0"/>
              </a:rPr>
              <a:t> </a:t>
            </a:r>
            <a:r>
              <a:rPr lang="en-US" sz="2800" b="1" i="1" dirty="0" err="1">
                <a:solidFill>
                  <a:srgbClr val="0000FF"/>
                </a:solidFill>
                <a:latin typeface="Arial" charset="0"/>
              </a:rPr>
              <a:t>thoát</a:t>
            </a:r>
            <a:r>
              <a:rPr lang="en-US" sz="2800" b="1" i="1" dirty="0">
                <a:solidFill>
                  <a:srgbClr val="0000FF"/>
                </a:solidFill>
                <a:latin typeface="Arial" charset="0"/>
              </a:rPr>
              <a:t> </a:t>
            </a:r>
            <a:r>
              <a:rPr lang="en-US" sz="2800" b="1" i="1" dirty="0" err="1">
                <a:solidFill>
                  <a:srgbClr val="0000FF"/>
                </a:solidFill>
                <a:latin typeface="Arial" charset="0"/>
              </a:rPr>
              <a:t>thân</a:t>
            </a:r>
            <a:r>
              <a:rPr lang="en-US" sz="2800" b="1" i="1" dirty="0">
                <a:solidFill>
                  <a:srgbClr val="0000FF"/>
                </a:solidFill>
                <a:latin typeface="Arial" charset="0"/>
              </a:rPr>
              <a:t> </a:t>
            </a:r>
            <a:r>
              <a:rPr lang="en-US" sz="2800" b="1" i="1" dirty="0" err="1">
                <a:solidFill>
                  <a:srgbClr val="0000FF"/>
                </a:solidFill>
                <a:latin typeface="Arial" charset="0"/>
              </a:rPr>
              <a:t>của</a:t>
            </a:r>
            <a:r>
              <a:rPr lang="en-US" sz="2800" b="1" i="1" dirty="0">
                <a:solidFill>
                  <a:srgbClr val="0000FF"/>
                </a:solidFill>
                <a:latin typeface="Arial" charset="0"/>
              </a:rPr>
              <a:t> </a:t>
            </a:r>
            <a:r>
              <a:rPr lang="en-US" sz="2800" b="1" i="1" dirty="0" err="1">
                <a:solidFill>
                  <a:srgbClr val="0000FF"/>
                </a:solidFill>
                <a:latin typeface="Arial" charset="0"/>
              </a:rPr>
              <a:t>nhân</a:t>
            </a:r>
            <a:r>
              <a:rPr lang="en-US" sz="2800" b="1" i="1" dirty="0">
                <a:solidFill>
                  <a:srgbClr val="0000FF"/>
                </a:solidFill>
                <a:latin typeface="Arial" charset="0"/>
              </a:rPr>
              <a:t> </a:t>
            </a:r>
            <a:r>
              <a:rPr lang="en-US" sz="2800" b="1" i="1" dirty="0" err="1">
                <a:solidFill>
                  <a:srgbClr val="0000FF"/>
                </a:solidFill>
                <a:latin typeface="Arial" charset="0"/>
              </a:rPr>
              <a:t>vật</a:t>
            </a:r>
            <a:r>
              <a:rPr lang="en-US" sz="2800" b="1" i="1" dirty="0">
                <a:solidFill>
                  <a:srgbClr val="0000FF"/>
                </a:solidFill>
                <a:latin typeface="Arial" charset="0"/>
              </a:rPr>
              <a:t> </a:t>
            </a:r>
            <a:r>
              <a:rPr lang="en-US" sz="2800" b="1" i="1" dirty="0" err="1">
                <a:solidFill>
                  <a:srgbClr val="0000FF"/>
                </a:solidFill>
                <a:latin typeface="Arial" charset="0"/>
              </a:rPr>
              <a:t>trong</a:t>
            </a:r>
            <a:r>
              <a:rPr lang="en-US" sz="2800" b="1" i="1" dirty="0">
                <a:solidFill>
                  <a:srgbClr val="0000FF"/>
                </a:solidFill>
                <a:latin typeface="Arial" charset="0"/>
              </a:rPr>
              <a:t> </a:t>
            </a:r>
            <a:r>
              <a:rPr lang="en-US" sz="2800" b="1" i="1" dirty="0" err="1">
                <a:solidFill>
                  <a:srgbClr val="0000FF"/>
                </a:solidFill>
                <a:latin typeface="Arial" charset="0"/>
              </a:rPr>
              <a:t>truyện</a:t>
            </a:r>
            <a:r>
              <a:rPr lang="en-US" sz="2800" b="1" i="1" dirty="0">
                <a:solidFill>
                  <a:srgbClr val="0000FF"/>
                </a:solidFill>
                <a:latin typeface="Arial" charset="0"/>
              </a:rPr>
              <a:t> ?</a:t>
            </a:r>
          </a:p>
        </p:txBody>
      </p:sp>
      <p:sp>
        <p:nvSpPr>
          <p:cNvPr id="8" name="Rectangle 7"/>
          <p:cNvSpPr>
            <a:spLocks noChangeArrowheads="1"/>
          </p:cNvSpPr>
          <p:nvPr/>
        </p:nvSpPr>
        <p:spPr bwMode="auto">
          <a:xfrm>
            <a:off x="685800" y="4227513"/>
            <a:ext cx="7315200" cy="954087"/>
          </a:xfrm>
          <a:prstGeom prst="rect">
            <a:avLst/>
          </a:prstGeom>
          <a:noFill/>
          <a:ln w="9525">
            <a:noFill/>
            <a:miter lim="800000"/>
            <a:headEnd/>
            <a:tailEnd/>
          </a:ln>
        </p:spPr>
        <p:txBody>
          <a:bodyPr>
            <a:spAutoFit/>
          </a:bodyPr>
          <a:lstStyle/>
          <a:p>
            <a:pPr marL="342900" indent="-342900"/>
            <a:r>
              <a:rPr lang="en-US" sz="2800" b="1" i="1" dirty="0">
                <a:solidFill>
                  <a:srgbClr val="0000FF"/>
                </a:solidFill>
                <a:latin typeface="Arial" charset="0"/>
              </a:rPr>
              <a:t>3</a:t>
            </a:r>
            <a:r>
              <a:rPr lang="en-US" sz="2800" b="1" i="1">
                <a:solidFill>
                  <a:srgbClr val="0000FF"/>
                </a:solidFill>
                <a:latin typeface="Arial" charset="0"/>
              </a:rPr>
              <a:t>. Em </a:t>
            </a:r>
            <a:r>
              <a:rPr lang="en-US" sz="2800" b="1" i="1" dirty="0" err="1">
                <a:solidFill>
                  <a:srgbClr val="0000FF"/>
                </a:solidFill>
                <a:latin typeface="Arial" charset="0"/>
              </a:rPr>
              <a:t>thử</a:t>
            </a:r>
            <a:r>
              <a:rPr lang="en-US" sz="2800" b="1" i="1" dirty="0">
                <a:solidFill>
                  <a:srgbClr val="0000FF"/>
                </a:solidFill>
                <a:latin typeface="Arial" charset="0"/>
              </a:rPr>
              <a:t> </a:t>
            </a:r>
            <a:r>
              <a:rPr lang="en-US" sz="2800" b="1" i="1" dirty="0" err="1">
                <a:solidFill>
                  <a:srgbClr val="0000FF"/>
                </a:solidFill>
                <a:latin typeface="Arial" charset="0"/>
              </a:rPr>
              <a:t>đoán</a:t>
            </a:r>
            <a:r>
              <a:rPr lang="en-US" sz="2800" b="1" i="1" dirty="0">
                <a:solidFill>
                  <a:srgbClr val="0000FF"/>
                </a:solidFill>
                <a:latin typeface="Arial" charset="0"/>
              </a:rPr>
              <a:t> </a:t>
            </a:r>
            <a:r>
              <a:rPr lang="en-US" sz="2800" b="1" i="1" dirty="0" err="1">
                <a:solidFill>
                  <a:srgbClr val="0000FF"/>
                </a:solidFill>
                <a:latin typeface="Arial" charset="0"/>
              </a:rPr>
              <a:t>xem</a:t>
            </a:r>
            <a:r>
              <a:rPr lang="en-US" sz="2800" b="1" i="1" dirty="0">
                <a:solidFill>
                  <a:srgbClr val="0000FF"/>
                </a:solidFill>
                <a:latin typeface="Arial" charset="0"/>
              </a:rPr>
              <a:t> </a:t>
            </a:r>
            <a:r>
              <a:rPr lang="en-US" sz="2800" b="1" i="1" dirty="0" err="1">
                <a:solidFill>
                  <a:srgbClr val="0000FF"/>
                </a:solidFill>
                <a:latin typeface="Arial" charset="0"/>
              </a:rPr>
              <a:t>sau</a:t>
            </a:r>
            <a:r>
              <a:rPr lang="en-US" sz="2800" b="1" i="1" dirty="0">
                <a:solidFill>
                  <a:srgbClr val="0000FF"/>
                </a:solidFill>
                <a:latin typeface="Arial" charset="0"/>
              </a:rPr>
              <a:t> </a:t>
            </a:r>
            <a:r>
              <a:rPr lang="en-US" sz="2800" b="1" i="1" dirty="0" err="1">
                <a:solidFill>
                  <a:srgbClr val="0000FF"/>
                </a:solidFill>
                <a:latin typeface="Arial" charset="0"/>
              </a:rPr>
              <a:t>sự</a:t>
            </a:r>
            <a:r>
              <a:rPr lang="en-US" sz="2800" b="1" i="1" dirty="0">
                <a:solidFill>
                  <a:srgbClr val="0000FF"/>
                </a:solidFill>
                <a:latin typeface="Arial" charset="0"/>
              </a:rPr>
              <a:t> </a:t>
            </a:r>
            <a:r>
              <a:rPr lang="en-US" sz="2800" b="1" i="1" dirty="0" err="1">
                <a:solidFill>
                  <a:srgbClr val="0000FF"/>
                </a:solidFill>
                <a:latin typeface="Arial" charset="0"/>
              </a:rPr>
              <a:t>việc</a:t>
            </a:r>
            <a:r>
              <a:rPr lang="en-US" sz="2800" b="1" i="1" dirty="0">
                <a:solidFill>
                  <a:srgbClr val="0000FF"/>
                </a:solidFill>
                <a:latin typeface="Arial" charset="0"/>
              </a:rPr>
              <a:t> </a:t>
            </a:r>
            <a:r>
              <a:rPr lang="en-US" sz="2800" b="1" i="1" dirty="0" err="1">
                <a:solidFill>
                  <a:srgbClr val="0000FF"/>
                </a:solidFill>
                <a:latin typeface="Arial" charset="0"/>
              </a:rPr>
              <a:t>này</a:t>
            </a:r>
            <a:r>
              <a:rPr lang="en-US" sz="2800" b="1" i="1" dirty="0">
                <a:solidFill>
                  <a:srgbClr val="0000FF"/>
                </a:solidFill>
                <a:latin typeface="Arial" charset="0"/>
              </a:rPr>
              <a:t>,</a:t>
            </a:r>
          </a:p>
          <a:p>
            <a:pPr marL="342900" indent="-342900"/>
            <a:r>
              <a:rPr lang="en-US" sz="2800" b="1" i="1" dirty="0" err="1">
                <a:solidFill>
                  <a:srgbClr val="0000FF"/>
                </a:solidFill>
                <a:latin typeface="Arial" charset="0"/>
              </a:rPr>
              <a:t>tình</a:t>
            </a:r>
            <a:r>
              <a:rPr lang="en-US" sz="2800" b="1" i="1" dirty="0">
                <a:solidFill>
                  <a:srgbClr val="0000FF"/>
                </a:solidFill>
                <a:latin typeface="Arial" charset="0"/>
              </a:rPr>
              <a:t> </a:t>
            </a:r>
            <a:r>
              <a:rPr lang="en-US" sz="2800" b="1" i="1" dirty="0" err="1">
                <a:solidFill>
                  <a:srgbClr val="0000FF"/>
                </a:solidFill>
                <a:latin typeface="Arial" charset="0"/>
              </a:rPr>
              <a:t>cảm</a:t>
            </a:r>
            <a:r>
              <a:rPr lang="en-US" sz="2800" b="1" i="1" dirty="0">
                <a:solidFill>
                  <a:srgbClr val="0000FF"/>
                </a:solidFill>
                <a:latin typeface="Arial" charset="0"/>
              </a:rPr>
              <a:t> </a:t>
            </a:r>
            <a:r>
              <a:rPr lang="en-US" sz="2800" b="1" i="1" dirty="0" err="1">
                <a:solidFill>
                  <a:srgbClr val="0000FF"/>
                </a:solidFill>
                <a:latin typeface="Arial" charset="0"/>
              </a:rPr>
              <a:t>giữa</a:t>
            </a:r>
            <a:r>
              <a:rPr lang="en-US" sz="2800" b="1" i="1" dirty="0">
                <a:solidFill>
                  <a:srgbClr val="0000FF"/>
                </a:solidFill>
                <a:latin typeface="Arial" charset="0"/>
              </a:rPr>
              <a:t> </a:t>
            </a:r>
            <a:r>
              <a:rPr lang="en-US" sz="2800" b="1" i="1" dirty="0" err="1">
                <a:solidFill>
                  <a:srgbClr val="0000FF"/>
                </a:solidFill>
                <a:latin typeface="Arial" charset="0"/>
              </a:rPr>
              <a:t>hai</a:t>
            </a:r>
            <a:r>
              <a:rPr lang="en-US" sz="2800" b="1" i="1" dirty="0">
                <a:solidFill>
                  <a:srgbClr val="0000FF"/>
                </a:solidFill>
                <a:latin typeface="Arial" charset="0"/>
              </a:rPr>
              <a:t> </a:t>
            </a:r>
            <a:r>
              <a:rPr lang="en-US" sz="2800" b="1" i="1" dirty="0" err="1">
                <a:solidFill>
                  <a:srgbClr val="0000FF"/>
                </a:solidFill>
                <a:latin typeface="Arial" charset="0"/>
              </a:rPr>
              <a:t>người</a:t>
            </a:r>
            <a:r>
              <a:rPr lang="en-US" sz="2800" b="1" i="1" dirty="0">
                <a:solidFill>
                  <a:srgbClr val="0000FF"/>
                </a:solidFill>
                <a:latin typeface="Arial" charset="0"/>
              </a:rPr>
              <a:t> bạn </a:t>
            </a:r>
            <a:r>
              <a:rPr lang="en-US" sz="2800" b="1" i="1" dirty="0" err="1">
                <a:solidFill>
                  <a:srgbClr val="0000FF"/>
                </a:solidFill>
                <a:latin typeface="Arial" charset="0"/>
              </a:rPr>
              <a:t>sẽ</a:t>
            </a:r>
            <a:r>
              <a:rPr lang="en-US" sz="2800" b="1" i="1" dirty="0">
                <a:solidFill>
                  <a:srgbClr val="0000FF"/>
                </a:solidFill>
                <a:latin typeface="Arial" charset="0"/>
              </a:rPr>
              <a:t> </a:t>
            </a:r>
            <a:r>
              <a:rPr lang="en-US" sz="2800" b="1" i="1" dirty="0" err="1">
                <a:solidFill>
                  <a:srgbClr val="0000FF"/>
                </a:solidFill>
                <a:latin typeface="Arial" charset="0"/>
              </a:rPr>
              <a:t>ra</a:t>
            </a:r>
            <a:r>
              <a:rPr lang="en-US" sz="2800" b="1" i="1" dirty="0">
                <a:solidFill>
                  <a:srgbClr val="0000FF"/>
                </a:solidFill>
                <a:latin typeface="Arial" charset="0"/>
              </a:rPr>
              <a:t> </a:t>
            </a:r>
            <a:r>
              <a:rPr lang="en-US" sz="2800" b="1" i="1" dirty="0" err="1">
                <a:solidFill>
                  <a:srgbClr val="0000FF"/>
                </a:solidFill>
                <a:latin typeface="Arial" charset="0"/>
              </a:rPr>
              <a:t>sao</a:t>
            </a:r>
            <a:r>
              <a:rPr lang="en-US" sz="2800" b="1" i="1" dirty="0">
                <a:solidFill>
                  <a:srgbClr val="0000FF"/>
                </a:solidFill>
                <a:latin typeface="Arial"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wheel(4)">
                                      <p:cBhvr>
                                        <p:cTn id="7" dur="500"/>
                                        <p:tgtEl>
                                          <p:spTgt spid="1434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5"/>
          <p:cNvSpPr txBox="1">
            <a:spLocks noChangeArrowheads="1"/>
          </p:cNvSpPr>
          <p:nvPr/>
        </p:nvSpPr>
        <p:spPr bwMode="auto">
          <a:xfrm>
            <a:off x="304800" y="101600"/>
            <a:ext cx="8382000" cy="553998"/>
          </a:xfrm>
          <a:prstGeom prst="rect">
            <a:avLst/>
          </a:prstGeom>
          <a:noFill/>
          <a:ln w="9525">
            <a:noFill/>
            <a:miter lim="800000"/>
            <a:headEnd/>
            <a:tailEnd/>
          </a:ln>
        </p:spPr>
        <p:txBody>
          <a:bodyPr>
            <a:spAutoFit/>
          </a:bodyPr>
          <a:lstStyle/>
          <a:p>
            <a:pPr algn="ctr"/>
            <a:r>
              <a:rPr lang="en-US" sz="3000" b="1" dirty="0" err="1">
                <a:solidFill>
                  <a:srgbClr val="FF0000"/>
                </a:solidFill>
                <a:latin typeface="Arial" charset="0"/>
                <a:cs typeface="Arial" charset="0"/>
              </a:rPr>
              <a:t>Truyện</a:t>
            </a:r>
            <a:r>
              <a:rPr lang="en-US" sz="3000" b="1" dirty="0">
                <a:solidFill>
                  <a:srgbClr val="FF0000"/>
                </a:solidFill>
                <a:latin typeface="Arial" charset="0"/>
                <a:cs typeface="Arial" charset="0"/>
              </a:rPr>
              <a:t>: </a:t>
            </a:r>
            <a:r>
              <a:rPr lang="en-US" sz="3000" b="1" dirty="0" err="1">
                <a:solidFill>
                  <a:srgbClr val="FF0000"/>
                </a:solidFill>
                <a:latin typeface="Arial" charset="0"/>
                <a:cs typeface="Arial" charset="0"/>
              </a:rPr>
              <a:t>Năm</a:t>
            </a:r>
            <a:r>
              <a:rPr lang="en-US" sz="3000" b="1" dirty="0">
                <a:solidFill>
                  <a:srgbClr val="FF0000"/>
                </a:solidFill>
                <a:latin typeface="Arial" charset="0"/>
                <a:cs typeface="Arial" charset="0"/>
              </a:rPr>
              <a:t> </a:t>
            </a:r>
            <a:r>
              <a:rPr lang="en-US" sz="3000" b="1" dirty="0" err="1">
                <a:solidFill>
                  <a:srgbClr val="FF0000"/>
                </a:solidFill>
                <a:latin typeface="Arial" charset="0"/>
                <a:cs typeface="Arial" charset="0"/>
              </a:rPr>
              <a:t>năm</a:t>
            </a:r>
            <a:r>
              <a:rPr lang="en-US" sz="3000" b="1" dirty="0">
                <a:solidFill>
                  <a:srgbClr val="FF0000"/>
                </a:solidFill>
                <a:latin typeface="Arial" charset="0"/>
                <a:cs typeface="Arial" charset="0"/>
              </a:rPr>
              <a:t> </a:t>
            </a:r>
            <a:r>
              <a:rPr lang="en-US" sz="3000" b="1" dirty="0" err="1">
                <a:solidFill>
                  <a:srgbClr val="FF0000"/>
                </a:solidFill>
                <a:latin typeface="Arial" charset="0"/>
                <a:cs typeface="Arial" charset="0"/>
              </a:rPr>
              <a:t>cõng</a:t>
            </a:r>
            <a:r>
              <a:rPr lang="en-US" sz="3000" b="1" dirty="0">
                <a:solidFill>
                  <a:srgbClr val="FF0000"/>
                </a:solidFill>
                <a:latin typeface="Arial" charset="0"/>
                <a:cs typeface="Arial" charset="0"/>
              </a:rPr>
              <a:t> bạn </a:t>
            </a:r>
            <a:r>
              <a:rPr lang="en-US" sz="3000" b="1" dirty="0" err="1">
                <a:solidFill>
                  <a:srgbClr val="FF0000"/>
                </a:solidFill>
                <a:latin typeface="Arial" charset="0"/>
                <a:cs typeface="Arial" charset="0"/>
              </a:rPr>
              <a:t>đến</a:t>
            </a:r>
            <a:r>
              <a:rPr lang="en-US" sz="3000" b="1" dirty="0">
                <a:solidFill>
                  <a:srgbClr val="FF0000"/>
                </a:solidFill>
                <a:latin typeface="Arial" charset="0"/>
                <a:cs typeface="Arial" charset="0"/>
              </a:rPr>
              <a:t> </a:t>
            </a:r>
            <a:r>
              <a:rPr lang="en-US" sz="3000" b="1" dirty="0" err="1">
                <a:solidFill>
                  <a:srgbClr val="FF0000"/>
                </a:solidFill>
                <a:latin typeface="Arial" charset="0"/>
                <a:cs typeface="Arial" charset="0"/>
              </a:rPr>
              <a:t>trường</a:t>
            </a:r>
            <a:endParaRPr lang="en-US" sz="3000" b="1" dirty="0">
              <a:solidFill>
                <a:srgbClr val="FF0000"/>
              </a:solidFill>
              <a:latin typeface="Arial" charset="0"/>
              <a:cs typeface="Arial" charset="0"/>
            </a:endParaRPr>
          </a:p>
        </p:txBody>
      </p:sp>
      <p:pic>
        <p:nvPicPr>
          <p:cNvPr id="4" name="5 nam cong ban den truong.wmv">
            <a:hlinkClick r:id="" action="ppaction://media"/>
          </p:cNvPr>
          <p:cNvPicPr>
            <a:picLocks noChangeAspect="1"/>
          </p:cNvPicPr>
          <p:nvPr>
            <a:videoFile r:link="rId3"/>
            <p:extLst>
              <p:ext uri="{DAA4B4D4-6D71-4841-9C94-3DE7FCFB9230}">
                <p14:media xmlns:p14="http://schemas.microsoft.com/office/powerpoint/2010/main" r:link="rId2"/>
              </p:ext>
            </p:extLst>
          </p:nvPr>
        </p:nvPicPr>
        <p:blipFill>
          <a:blip r:embed="rId6"/>
          <a:stretch>
            <a:fillRect/>
          </a:stretch>
        </p:blipFill>
        <p:spPr>
          <a:xfrm>
            <a:off x="609600" y="838200"/>
            <a:ext cx="8001000" cy="600075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7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en_but.jpg"/>
          <p:cNvPicPr>
            <a:picLocks noChangeAspect="1"/>
          </p:cNvPicPr>
          <p:nvPr/>
        </p:nvPicPr>
        <p:blipFill>
          <a:blip r:embed="rId4"/>
          <a:srcRect/>
          <a:stretch>
            <a:fillRect/>
          </a:stretch>
        </p:blipFill>
        <p:spPr bwMode="auto">
          <a:xfrm>
            <a:off x="0" y="0"/>
            <a:ext cx="9136063" cy="6858000"/>
          </a:xfrm>
          <a:prstGeom prst="rect">
            <a:avLst/>
          </a:prstGeom>
          <a:noFill/>
          <a:ln w="9525">
            <a:noFill/>
            <a:miter lim="800000"/>
            <a:headEnd/>
            <a:tailEnd/>
          </a:ln>
        </p:spPr>
      </p:pic>
      <p:sp>
        <p:nvSpPr>
          <p:cNvPr id="39939" name="Rectangle 3"/>
          <p:cNvSpPr>
            <a:spLocks noGrp="1" noChangeArrowheads="1"/>
          </p:cNvSpPr>
          <p:nvPr>
            <p:ph idx="1"/>
          </p:nvPr>
        </p:nvSpPr>
        <p:spPr>
          <a:xfrm>
            <a:off x="304800" y="1676400"/>
            <a:ext cx="8305800" cy="990600"/>
          </a:xfrm>
        </p:spPr>
        <p:txBody>
          <a:bodyPr>
            <a:normAutofit fontScale="92500"/>
          </a:bodyPr>
          <a:lstStyle/>
          <a:p>
            <a:pPr eaLnBrk="1" hangingPunct="1">
              <a:buFont typeface="Wingdings" pitchFamily="2" charset="2"/>
              <a:buNone/>
            </a:pPr>
            <a:r>
              <a:rPr lang="en-US" sz="2800" b="1" i="1" dirty="0">
                <a:solidFill>
                  <a:srgbClr val="0000FF"/>
                </a:solidFill>
                <a:latin typeface="Arial" charset="0"/>
                <a:cs typeface="Arial" charset="0"/>
              </a:rPr>
              <a:t>1. </a:t>
            </a:r>
            <a:r>
              <a:rPr lang="en-US" sz="2800" b="1" i="1" dirty="0" err="1">
                <a:solidFill>
                  <a:srgbClr val="0000FF"/>
                </a:solidFill>
                <a:latin typeface="Arial" charset="0"/>
                <a:cs typeface="Arial" charset="0"/>
              </a:rPr>
              <a:t>Để</a:t>
            </a:r>
            <a:r>
              <a:rPr lang="en-US" sz="2800" b="1" i="1" dirty="0">
                <a:solidFill>
                  <a:srgbClr val="0000FF"/>
                </a:solidFill>
                <a:latin typeface="Arial" charset="0"/>
                <a:cs typeface="Arial" charset="0"/>
              </a:rPr>
              <a:t> </a:t>
            </a:r>
            <a:r>
              <a:rPr lang="en-US" sz="2800" b="1" i="1" dirty="0" err="1">
                <a:solidFill>
                  <a:srgbClr val="0000FF"/>
                </a:solidFill>
                <a:latin typeface="Arial" charset="0"/>
                <a:cs typeface="Arial" charset="0"/>
              </a:rPr>
              <a:t>giúp</a:t>
            </a:r>
            <a:r>
              <a:rPr lang="en-US" sz="2800" b="1" i="1" dirty="0">
                <a:solidFill>
                  <a:srgbClr val="0000FF"/>
                </a:solidFill>
                <a:latin typeface="Arial" charset="0"/>
                <a:cs typeface="Arial" charset="0"/>
              </a:rPr>
              <a:t> </a:t>
            </a:r>
            <a:r>
              <a:rPr lang="en-US" sz="2800" b="1" i="1" dirty="0" err="1">
                <a:solidFill>
                  <a:srgbClr val="0000FF"/>
                </a:solidFill>
                <a:latin typeface="Arial" charset="0"/>
                <a:cs typeface="Arial" charset="0"/>
              </a:rPr>
              <a:t>người</a:t>
            </a:r>
            <a:r>
              <a:rPr lang="en-US" sz="2800" b="1" i="1" dirty="0">
                <a:solidFill>
                  <a:srgbClr val="0000FF"/>
                </a:solidFill>
                <a:latin typeface="Arial" charset="0"/>
                <a:cs typeface="Arial" charset="0"/>
              </a:rPr>
              <a:t> bạn </a:t>
            </a:r>
            <a:r>
              <a:rPr lang="en-US" sz="2800" b="1" i="1" dirty="0" err="1">
                <a:solidFill>
                  <a:srgbClr val="0000FF"/>
                </a:solidFill>
                <a:latin typeface="Arial" charset="0"/>
                <a:cs typeface="Arial" charset="0"/>
              </a:rPr>
              <a:t>tật</a:t>
            </a:r>
            <a:r>
              <a:rPr lang="en-US" sz="2800" b="1" i="1" dirty="0">
                <a:solidFill>
                  <a:srgbClr val="0000FF"/>
                </a:solidFill>
                <a:latin typeface="Arial" charset="0"/>
                <a:cs typeface="Arial" charset="0"/>
              </a:rPr>
              <a:t> </a:t>
            </a:r>
            <a:r>
              <a:rPr lang="en-US" sz="2800" b="1" i="1" dirty="0" err="1">
                <a:solidFill>
                  <a:srgbClr val="0000FF"/>
                </a:solidFill>
                <a:latin typeface="Arial" charset="0"/>
                <a:cs typeface="Arial" charset="0"/>
              </a:rPr>
              <a:t>nguyền</a:t>
            </a:r>
            <a:r>
              <a:rPr lang="en-US" sz="2800" b="1" i="1" dirty="0">
                <a:solidFill>
                  <a:srgbClr val="0000FF"/>
                </a:solidFill>
                <a:latin typeface="Arial" charset="0"/>
                <a:cs typeface="Arial" charset="0"/>
              </a:rPr>
              <a:t> A </a:t>
            </a:r>
            <a:r>
              <a:rPr lang="en-US" sz="2800" b="1" i="1" dirty="0" err="1">
                <a:solidFill>
                  <a:srgbClr val="0000FF"/>
                </a:solidFill>
                <a:latin typeface="Arial" charset="0"/>
                <a:cs typeface="Arial" charset="0"/>
              </a:rPr>
              <a:t>Trâm</a:t>
            </a:r>
            <a:r>
              <a:rPr lang="en-US" sz="2800" b="1" i="1" dirty="0">
                <a:solidFill>
                  <a:srgbClr val="0000FF"/>
                </a:solidFill>
                <a:latin typeface="Arial" charset="0"/>
                <a:cs typeface="Arial" charset="0"/>
              </a:rPr>
              <a:t> </a:t>
            </a:r>
            <a:r>
              <a:rPr lang="en-US" sz="2800" b="1" i="1" dirty="0" err="1">
                <a:solidFill>
                  <a:srgbClr val="0000FF"/>
                </a:solidFill>
                <a:latin typeface="Arial" charset="0"/>
                <a:cs typeface="Arial" charset="0"/>
              </a:rPr>
              <a:t>đến</a:t>
            </a:r>
            <a:r>
              <a:rPr lang="en-US" sz="2800" b="1" i="1" dirty="0">
                <a:solidFill>
                  <a:srgbClr val="0000FF"/>
                </a:solidFill>
                <a:latin typeface="Arial" charset="0"/>
                <a:cs typeface="Arial" charset="0"/>
              </a:rPr>
              <a:t> </a:t>
            </a:r>
            <a:r>
              <a:rPr lang="en-US" sz="2800" b="1" i="1" dirty="0" err="1">
                <a:solidFill>
                  <a:srgbClr val="0000FF"/>
                </a:solidFill>
                <a:latin typeface="Arial" charset="0"/>
                <a:cs typeface="Arial" charset="0"/>
              </a:rPr>
              <a:t>trường</a:t>
            </a:r>
            <a:r>
              <a:rPr lang="en-US" sz="2800" b="1" i="1" dirty="0">
                <a:solidFill>
                  <a:srgbClr val="0000FF"/>
                </a:solidFill>
                <a:latin typeface="Arial" charset="0"/>
                <a:cs typeface="Arial" charset="0"/>
              </a:rPr>
              <a:t>, bạn A </a:t>
            </a:r>
            <a:r>
              <a:rPr lang="en-US" sz="2800" b="1" i="1" dirty="0" err="1">
                <a:solidFill>
                  <a:srgbClr val="0000FF"/>
                </a:solidFill>
                <a:latin typeface="Arial" charset="0"/>
                <a:cs typeface="Arial" charset="0"/>
              </a:rPr>
              <a:t>Byưh</a:t>
            </a:r>
            <a:r>
              <a:rPr lang="en-US" sz="2800" b="1" i="1" dirty="0">
                <a:solidFill>
                  <a:srgbClr val="0000FF"/>
                </a:solidFill>
                <a:latin typeface="Arial" charset="0"/>
                <a:cs typeface="Arial" charset="0"/>
              </a:rPr>
              <a:t> </a:t>
            </a:r>
            <a:r>
              <a:rPr lang="en-US" sz="2800" b="1" i="1" dirty="0" err="1">
                <a:solidFill>
                  <a:srgbClr val="0000FF"/>
                </a:solidFill>
                <a:latin typeface="Arial" charset="0"/>
                <a:cs typeface="Arial" charset="0"/>
              </a:rPr>
              <a:t>trong</a:t>
            </a:r>
            <a:r>
              <a:rPr lang="en-US" sz="2800" b="1" i="1" dirty="0">
                <a:solidFill>
                  <a:srgbClr val="0000FF"/>
                </a:solidFill>
                <a:latin typeface="Arial" charset="0"/>
                <a:cs typeface="Arial" charset="0"/>
              </a:rPr>
              <a:t> </a:t>
            </a:r>
            <a:r>
              <a:rPr lang="en-US" sz="2800" b="1" i="1" dirty="0" err="1">
                <a:solidFill>
                  <a:srgbClr val="0000FF"/>
                </a:solidFill>
                <a:latin typeface="Arial" charset="0"/>
                <a:cs typeface="Arial" charset="0"/>
              </a:rPr>
              <a:t>phóng</a:t>
            </a:r>
            <a:r>
              <a:rPr lang="en-US" sz="2800" b="1" i="1" dirty="0">
                <a:solidFill>
                  <a:srgbClr val="0000FF"/>
                </a:solidFill>
                <a:latin typeface="Arial" charset="0"/>
                <a:cs typeface="Arial" charset="0"/>
              </a:rPr>
              <a:t> </a:t>
            </a:r>
            <a:r>
              <a:rPr lang="en-US" sz="2800" b="1" i="1" dirty="0" err="1">
                <a:solidFill>
                  <a:srgbClr val="0000FF"/>
                </a:solidFill>
                <a:latin typeface="Arial" charset="0"/>
                <a:cs typeface="Arial" charset="0"/>
              </a:rPr>
              <a:t>sự</a:t>
            </a:r>
            <a:r>
              <a:rPr lang="en-US" sz="2800" b="1" i="1" dirty="0">
                <a:solidFill>
                  <a:srgbClr val="0000FF"/>
                </a:solidFill>
                <a:latin typeface="Arial" charset="0"/>
                <a:cs typeface="Arial" charset="0"/>
              </a:rPr>
              <a:t> </a:t>
            </a:r>
            <a:r>
              <a:rPr lang="en-US" sz="2800" b="1" i="1" dirty="0" err="1">
                <a:solidFill>
                  <a:srgbClr val="0000FF"/>
                </a:solidFill>
                <a:latin typeface="Arial" charset="0"/>
                <a:cs typeface="Arial" charset="0"/>
              </a:rPr>
              <a:t>đã</a:t>
            </a:r>
            <a:r>
              <a:rPr lang="en-US" sz="2800" b="1" i="1" dirty="0">
                <a:solidFill>
                  <a:srgbClr val="0000FF"/>
                </a:solidFill>
                <a:latin typeface="Arial" charset="0"/>
                <a:cs typeface="Arial" charset="0"/>
              </a:rPr>
              <a:t> </a:t>
            </a:r>
            <a:r>
              <a:rPr lang="en-US" sz="2800" b="1" i="1" dirty="0" err="1">
                <a:solidFill>
                  <a:srgbClr val="0000FF"/>
                </a:solidFill>
                <a:latin typeface="Arial" charset="0"/>
                <a:cs typeface="Arial" charset="0"/>
              </a:rPr>
              <a:t>làm</a:t>
            </a:r>
            <a:r>
              <a:rPr lang="en-US" sz="2800" b="1" i="1" dirty="0">
                <a:solidFill>
                  <a:srgbClr val="0000FF"/>
                </a:solidFill>
                <a:latin typeface="Arial" charset="0"/>
                <a:cs typeface="Arial" charset="0"/>
              </a:rPr>
              <a:t> </a:t>
            </a:r>
            <a:r>
              <a:rPr lang="en-US" sz="2800" b="1" i="1" dirty="0" err="1">
                <a:solidFill>
                  <a:srgbClr val="0000FF"/>
                </a:solidFill>
                <a:latin typeface="Arial" charset="0"/>
                <a:cs typeface="Arial" charset="0"/>
              </a:rPr>
              <a:t>gì</a:t>
            </a:r>
            <a:r>
              <a:rPr lang="en-US" sz="2800" b="1" i="1" dirty="0">
                <a:solidFill>
                  <a:srgbClr val="0000FF"/>
                </a:solidFill>
                <a:latin typeface="Arial" charset="0"/>
                <a:cs typeface="Arial" charset="0"/>
              </a:rPr>
              <a:t>?</a:t>
            </a:r>
          </a:p>
        </p:txBody>
      </p:sp>
      <p:sp>
        <p:nvSpPr>
          <p:cNvPr id="39940" name="Rectangle 4"/>
          <p:cNvSpPr>
            <a:spLocks noChangeArrowheads="1"/>
          </p:cNvSpPr>
          <p:nvPr/>
        </p:nvSpPr>
        <p:spPr bwMode="auto">
          <a:xfrm>
            <a:off x="304800" y="3352800"/>
            <a:ext cx="7696200" cy="954088"/>
          </a:xfrm>
          <a:prstGeom prst="rect">
            <a:avLst/>
          </a:prstGeom>
          <a:noFill/>
          <a:ln w="9525">
            <a:noFill/>
            <a:miter lim="800000"/>
            <a:headEnd/>
            <a:tailEnd/>
          </a:ln>
        </p:spPr>
        <p:txBody>
          <a:bodyPr>
            <a:spAutoFit/>
          </a:bodyPr>
          <a:lstStyle/>
          <a:p>
            <a:pPr>
              <a:spcBef>
                <a:spcPct val="20000"/>
              </a:spcBef>
              <a:buClr>
                <a:schemeClr val="hlink"/>
              </a:buClr>
              <a:buSzPct val="70000"/>
              <a:buFont typeface="Wingdings" pitchFamily="2" charset="2"/>
              <a:buNone/>
            </a:pPr>
            <a:r>
              <a:rPr lang="en-US" sz="2800" b="1" i="1" dirty="0">
                <a:solidFill>
                  <a:srgbClr val="0000FF"/>
                </a:solidFill>
                <a:latin typeface="Arial" charset="0"/>
                <a:cs typeface="Arial" charset="0"/>
              </a:rPr>
              <a:t>2. Qua </a:t>
            </a:r>
            <a:r>
              <a:rPr lang="en-US" sz="2800" b="1" i="1" dirty="0" err="1">
                <a:solidFill>
                  <a:srgbClr val="0000FF"/>
                </a:solidFill>
                <a:latin typeface="Arial" charset="0"/>
                <a:cs typeface="Arial" charset="0"/>
              </a:rPr>
              <a:t>hành</a:t>
            </a:r>
            <a:r>
              <a:rPr lang="en-US" sz="2800" b="1" i="1" dirty="0">
                <a:solidFill>
                  <a:srgbClr val="0000FF"/>
                </a:solidFill>
                <a:latin typeface="Arial" charset="0"/>
                <a:cs typeface="Arial" charset="0"/>
              </a:rPr>
              <a:t> động </a:t>
            </a:r>
            <a:r>
              <a:rPr lang="en-US" sz="2800" b="1" i="1" dirty="0" err="1">
                <a:solidFill>
                  <a:srgbClr val="0000FF"/>
                </a:solidFill>
                <a:latin typeface="Arial" charset="0"/>
                <a:cs typeface="Arial" charset="0"/>
              </a:rPr>
              <a:t>đó</a:t>
            </a:r>
            <a:r>
              <a:rPr lang="en-US" sz="2800" b="1" i="1">
                <a:solidFill>
                  <a:srgbClr val="0000FF"/>
                </a:solidFill>
                <a:latin typeface="Arial" charset="0"/>
                <a:cs typeface="Arial" charset="0"/>
              </a:rPr>
              <a:t>, em </a:t>
            </a:r>
            <a:r>
              <a:rPr lang="en-US" sz="2800" b="1" i="1" dirty="0" err="1">
                <a:solidFill>
                  <a:srgbClr val="0000FF"/>
                </a:solidFill>
                <a:latin typeface="Arial" charset="0"/>
                <a:cs typeface="Arial" charset="0"/>
              </a:rPr>
              <a:t>thấy</a:t>
            </a:r>
            <a:r>
              <a:rPr lang="en-US" sz="2800" b="1" i="1" dirty="0">
                <a:solidFill>
                  <a:srgbClr val="0000FF"/>
                </a:solidFill>
                <a:latin typeface="Arial" charset="0"/>
                <a:cs typeface="Arial" charset="0"/>
              </a:rPr>
              <a:t> A </a:t>
            </a:r>
            <a:r>
              <a:rPr lang="en-US" sz="2800" b="1" i="1" dirty="0" err="1">
                <a:solidFill>
                  <a:srgbClr val="0000FF"/>
                </a:solidFill>
                <a:latin typeface="Arial" charset="0"/>
                <a:cs typeface="Arial" charset="0"/>
              </a:rPr>
              <a:t>Byưh</a:t>
            </a:r>
            <a:r>
              <a:rPr lang="en-US" sz="2800" b="1" i="1" dirty="0">
                <a:solidFill>
                  <a:srgbClr val="0000FF"/>
                </a:solidFill>
                <a:latin typeface="Arial" charset="0"/>
                <a:cs typeface="Arial" charset="0"/>
              </a:rPr>
              <a:t> </a:t>
            </a:r>
            <a:r>
              <a:rPr lang="en-US" sz="2800" b="1" i="1" dirty="0" err="1">
                <a:solidFill>
                  <a:srgbClr val="0000FF"/>
                </a:solidFill>
                <a:latin typeface="Arial" charset="0"/>
                <a:cs typeface="Arial" charset="0"/>
              </a:rPr>
              <a:t>là</a:t>
            </a:r>
            <a:r>
              <a:rPr lang="en-US" sz="2800" b="1" i="1" dirty="0">
                <a:solidFill>
                  <a:srgbClr val="0000FF"/>
                </a:solidFill>
                <a:latin typeface="Arial" charset="0"/>
                <a:cs typeface="Arial" charset="0"/>
              </a:rPr>
              <a:t> </a:t>
            </a:r>
            <a:r>
              <a:rPr lang="en-US" sz="2800" b="1" i="1" dirty="0" err="1">
                <a:solidFill>
                  <a:srgbClr val="0000FF"/>
                </a:solidFill>
                <a:latin typeface="Arial" charset="0"/>
                <a:cs typeface="Arial" charset="0"/>
              </a:rPr>
              <a:t>người</a:t>
            </a:r>
            <a:r>
              <a:rPr lang="en-US" sz="2800" b="1" i="1" dirty="0">
                <a:solidFill>
                  <a:srgbClr val="0000FF"/>
                </a:solidFill>
                <a:latin typeface="Arial" charset="0"/>
                <a:cs typeface="Arial" charset="0"/>
              </a:rPr>
              <a:t> bạn </a:t>
            </a:r>
            <a:r>
              <a:rPr lang="en-US" sz="2800" b="1" i="1" dirty="0" err="1">
                <a:solidFill>
                  <a:srgbClr val="0000FF"/>
                </a:solidFill>
                <a:latin typeface="Arial" charset="0"/>
                <a:cs typeface="Arial" charset="0"/>
              </a:rPr>
              <a:t>như</a:t>
            </a:r>
            <a:r>
              <a:rPr lang="en-US" sz="2800" b="1" i="1" dirty="0">
                <a:solidFill>
                  <a:srgbClr val="0000FF"/>
                </a:solidFill>
                <a:latin typeface="Arial" charset="0"/>
                <a:cs typeface="Arial" charset="0"/>
              </a:rPr>
              <a:t> </a:t>
            </a:r>
            <a:r>
              <a:rPr lang="en-US" sz="2800" b="1" i="1" dirty="0" err="1">
                <a:solidFill>
                  <a:srgbClr val="0000FF"/>
                </a:solidFill>
                <a:latin typeface="Arial" charset="0"/>
                <a:cs typeface="Arial" charset="0"/>
              </a:rPr>
              <a:t>thế</a:t>
            </a:r>
            <a:r>
              <a:rPr lang="en-US" sz="2800" b="1" i="1" dirty="0">
                <a:solidFill>
                  <a:srgbClr val="0000FF"/>
                </a:solidFill>
                <a:latin typeface="Arial" charset="0"/>
                <a:cs typeface="Arial" charset="0"/>
              </a:rPr>
              <a:t> </a:t>
            </a:r>
            <a:r>
              <a:rPr lang="en-US" sz="2800" b="1" i="1" dirty="0" err="1">
                <a:solidFill>
                  <a:srgbClr val="0000FF"/>
                </a:solidFill>
                <a:latin typeface="Arial" charset="0"/>
                <a:cs typeface="Arial" charset="0"/>
              </a:rPr>
              <a:t>nào</a:t>
            </a:r>
            <a:r>
              <a:rPr lang="en-US" sz="2800" b="1" i="1" dirty="0">
                <a:solidFill>
                  <a:srgbClr val="0000FF"/>
                </a:solidFill>
                <a:latin typeface="Arial" charset="0"/>
                <a:cs typeface="Arial" charset="0"/>
              </a:rPr>
              <a:t>? </a:t>
            </a:r>
          </a:p>
        </p:txBody>
      </p:sp>
      <p:sp>
        <p:nvSpPr>
          <p:cNvPr id="5" name="Rectangle 4"/>
          <p:cNvSpPr>
            <a:spLocks noChangeArrowheads="1"/>
          </p:cNvSpPr>
          <p:nvPr/>
        </p:nvSpPr>
        <p:spPr bwMode="auto">
          <a:xfrm>
            <a:off x="533400" y="457200"/>
            <a:ext cx="9144000" cy="584200"/>
          </a:xfrm>
          <a:prstGeom prst="rect">
            <a:avLst/>
          </a:prstGeom>
          <a:noFill/>
          <a:ln w="9525">
            <a:noFill/>
            <a:miter lim="800000"/>
            <a:headEnd/>
            <a:tailEnd/>
          </a:ln>
        </p:spPr>
        <p:txBody>
          <a:bodyPr>
            <a:spAutoFit/>
          </a:bodyPr>
          <a:lstStyle/>
          <a:p>
            <a:pPr>
              <a:spcBef>
                <a:spcPct val="20000"/>
              </a:spcBef>
              <a:buClr>
                <a:schemeClr val="hlink"/>
              </a:buClr>
              <a:buSzPct val="70000"/>
              <a:buFont typeface="Wingdings" pitchFamily="2" charset="2"/>
              <a:buNone/>
            </a:pPr>
            <a:r>
              <a:rPr lang="en-US" sz="3200" b="1" dirty="0" err="1">
                <a:solidFill>
                  <a:srgbClr val="FF0000"/>
                </a:solidFill>
                <a:latin typeface="Arial" charset="0"/>
                <a:cs typeface="Arial" charset="0"/>
              </a:rPr>
              <a:t>Truyện</a:t>
            </a:r>
            <a:r>
              <a:rPr lang="en-US" sz="3200" b="1" dirty="0">
                <a:solidFill>
                  <a:srgbClr val="FF0000"/>
                </a:solidFill>
                <a:latin typeface="Arial" charset="0"/>
                <a:cs typeface="Arial" charset="0"/>
              </a:rPr>
              <a:t>: </a:t>
            </a:r>
            <a:r>
              <a:rPr lang="en-US" sz="3200" b="1" dirty="0" err="1">
                <a:solidFill>
                  <a:srgbClr val="FF0000"/>
                </a:solidFill>
                <a:latin typeface="Arial" charset="0"/>
                <a:cs typeface="Arial" charset="0"/>
              </a:rPr>
              <a:t>Năm</a:t>
            </a:r>
            <a:r>
              <a:rPr lang="en-US" sz="3200" b="1" dirty="0">
                <a:solidFill>
                  <a:srgbClr val="FF0000"/>
                </a:solidFill>
                <a:latin typeface="Arial" charset="0"/>
                <a:cs typeface="Arial" charset="0"/>
              </a:rPr>
              <a:t> </a:t>
            </a:r>
            <a:r>
              <a:rPr lang="en-US" sz="3200" b="1" dirty="0" err="1">
                <a:solidFill>
                  <a:srgbClr val="FF0000"/>
                </a:solidFill>
                <a:latin typeface="Arial" charset="0"/>
                <a:cs typeface="Arial" charset="0"/>
              </a:rPr>
              <a:t>năm</a:t>
            </a:r>
            <a:r>
              <a:rPr lang="en-US" sz="3200" b="1" dirty="0">
                <a:solidFill>
                  <a:srgbClr val="FF0000"/>
                </a:solidFill>
                <a:latin typeface="Arial" charset="0"/>
                <a:cs typeface="Arial" charset="0"/>
              </a:rPr>
              <a:t> </a:t>
            </a:r>
            <a:r>
              <a:rPr lang="en-US" sz="3200" b="1" dirty="0" err="1">
                <a:solidFill>
                  <a:srgbClr val="FF0000"/>
                </a:solidFill>
                <a:latin typeface="Arial" charset="0"/>
                <a:cs typeface="Arial" charset="0"/>
              </a:rPr>
              <a:t>cõng</a:t>
            </a:r>
            <a:r>
              <a:rPr lang="en-US" sz="3200" b="1" dirty="0">
                <a:solidFill>
                  <a:srgbClr val="FF0000"/>
                </a:solidFill>
                <a:latin typeface="Arial" charset="0"/>
                <a:cs typeface="Arial" charset="0"/>
              </a:rPr>
              <a:t> bạn </a:t>
            </a:r>
            <a:r>
              <a:rPr lang="en-US" sz="3200" b="1" dirty="0" err="1">
                <a:solidFill>
                  <a:srgbClr val="FF0000"/>
                </a:solidFill>
                <a:latin typeface="Arial" charset="0"/>
                <a:cs typeface="Arial" charset="0"/>
              </a:rPr>
              <a:t>đến</a:t>
            </a:r>
            <a:r>
              <a:rPr lang="en-US" sz="3200" b="1" dirty="0">
                <a:solidFill>
                  <a:srgbClr val="FF0000"/>
                </a:solidFill>
                <a:latin typeface="Arial" charset="0"/>
                <a:cs typeface="Arial" charset="0"/>
              </a:rPr>
              <a:t> </a:t>
            </a:r>
            <a:r>
              <a:rPr lang="en-US" sz="3200" b="1" dirty="0" err="1">
                <a:solidFill>
                  <a:srgbClr val="FF0000"/>
                </a:solidFill>
                <a:latin typeface="Arial" charset="0"/>
                <a:cs typeface="Arial" charset="0"/>
              </a:rPr>
              <a:t>trường</a:t>
            </a:r>
            <a:endParaRPr lang="en-US" sz="3200" b="1" dirty="0">
              <a:solidFill>
                <a:srgbClr val="FF0000"/>
              </a:solidFill>
              <a:latin typeface="Arial" charset="0"/>
              <a:cs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box(out)">
                                      <p:cBhvr>
                                        <p:cTn id="12" dur="1000"/>
                                        <p:tgtEl>
                                          <p:spTgt spid="399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9940"/>
                                        </p:tgtEl>
                                        <p:attrNameLst>
                                          <p:attrName>style.visibility</p:attrName>
                                        </p:attrNameLst>
                                      </p:cBhvr>
                                      <p:to>
                                        <p:strVal val="visible"/>
                                      </p:to>
                                    </p:set>
                                    <p:animEffect transition="in" filter="box(out)">
                                      <p:cBhvr>
                                        <p:cTn id="17" dur="1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39940"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3124200" y="381000"/>
            <a:ext cx="2743200" cy="646113"/>
          </a:xfrm>
          <a:prstGeom prst="rect">
            <a:avLst/>
          </a:prstGeom>
          <a:noFill/>
          <a:ln w="9525">
            <a:noFill/>
            <a:miter lim="800000"/>
            <a:headEnd/>
            <a:tailEnd/>
          </a:ln>
        </p:spPr>
        <p:txBody>
          <a:bodyPr>
            <a:spAutoFit/>
          </a:bodyPr>
          <a:lstStyle/>
          <a:p>
            <a:pPr>
              <a:spcBef>
                <a:spcPct val="50000"/>
              </a:spcBef>
            </a:pPr>
            <a:r>
              <a:rPr lang="en-US" sz="3600" b="1">
                <a:solidFill>
                  <a:srgbClr val="FF0000"/>
                </a:solidFill>
                <a:latin typeface="Arial" charset="0"/>
              </a:rPr>
              <a:t>GHI NHỚ:</a:t>
            </a:r>
          </a:p>
        </p:txBody>
      </p:sp>
      <p:pic>
        <p:nvPicPr>
          <p:cNvPr id="14339" name="Picture 5" descr="background4.gif"/>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4340" name="Text Box 15"/>
          <p:cNvSpPr txBox="1">
            <a:spLocks noChangeArrowheads="1"/>
          </p:cNvSpPr>
          <p:nvPr/>
        </p:nvSpPr>
        <p:spPr bwMode="auto">
          <a:xfrm>
            <a:off x="2286000" y="1284288"/>
            <a:ext cx="6172200" cy="3089275"/>
          </a:xfrm>
          <a:prstGeom prst="rect">
            <a:avLst/>
          </a:prstGeom>
          <a:noFill/>
          <a:ln w="9525">
            <a:noFill/>
            <a:miter lim="800000"/>
            <a:headEnd/>
            <a:tailEnd/>
          </a:ln>
        </p:spPr>
        <p:txBody>
          <a:bodyPr>
            <a:spAutoFit/>
          </a:bodyPr>
          <a:lstStyle/>
          <a:p>
            <a:pPr algn="just">
              <a:lnSpc>
                <a:spcPts val="4000"/>
              </a:lnSpc>
            </a:pPr>
            <a:r>
              <a:rPr lang="en-US" sz="2000" b="1" dirty="0">
                <a:solidFill>
                  <a:srgbClr val="0000FF"/>
                </a:solidFill>
                <a:latin typeface="Arial" charset="0"/>
              </a:rPr>
              <a:t>    </a:t>
            </a:r>
            <a:r>
              <a:rPr lang="en-US" sz="2700" b="1" dirty="0">
                <a:solidFill>
                  <a:srgbClr val="FF0000"/>
                </a:solidFill>
                <a:latin typeface="Arial" charset="0"/>
              </a:rPr>
              <a:t>Bạn bè </a:t>
            </a:r>
            <a:r>
              <a:rPr lang="en-US" sz="2700" b="1" dirty="0" err="1">
                <a:solidFill>
                  <a:srgbClr val="FF0000"/>
                </a:solidFill>
                <a:latin typeface="Arial" charset="0"/>
              </a:rPr>
              <a:t>cần</a:t>
            </a:r>
            <a:r>
              <a:rPr lang="en-US" sz="2700" b="1" dirty="0">
                <a:solidFill>
                  <a:srgbClr val="FF0000"/>
                </a:solidFill>
                <a:latin typeface="Arial" charset="0"/>
              </a:rPr>
              <a:t> </a:t>
            </a:r>
            <a:r>
              <a:rPr lang="en-US" sz="2700" b="1" dirty="0" err="1">
                <a:solidFill>
                  <a:srgbClr val="FF0000"/>
                </a:solidFill>
                <a:latin typeface="Arial" charset="0"/>
              </a:rPr>
              <a:t>phải</a:t>
            </a:r>
            <a:r>
              <a:rPr lang="en-US" sz="2700" b="1" dirty="0">
                <a:solidFill>
                  <a:srgbClr val="FF0000"/>
                </a:solidFill>
                <a:latin typeface="Arial" charset="0"/>
              </a:rPr>
              <a:t> </a:t>
            </a:r>
            <a:r>
              <a:rPr lang="en-US" sz="2700" b="1" dirty="0" err="1">
                <a:solidFill>
                  <a:srgbClr val="FF0000"/>
                </a:solidFill>
                <a:latin typeface="Arial" charset="0"/>
              </a:rPr>
              <a:t>đoàn</a:t>
            </a:r>
            <a:r>
              <a:rPr lang="en-US" sz="2700" b="1" dirty="0">
                <a:solidFill>
                  <a:srgbClr val="FF0000"/>
                </a:solidFill>
                <a:latin typeface="Arial" charset="0"/>
              </a:rPr>
              <a:t> kết, </a:t>
            </a:r>
          </a:p>
          <a:p>
            <a:pPr algn="just">
              <a:lnSpc>
                <a:spcPts val="4000"/>
              </a:lnSpc>
            </a:pPr>
            <a:r>
              <a:rPr lang="en-US" sz="2700" b="1" dirty="0" err="1">
                <a:solidFill>
                  <a:srgbClr val="FF0000"/>
                </a:solidFill>
                <a:latin typeface="Arial" charset="0"/>
              </a:rPr>
              <a:t>thương</a:t>
            </a:r>
            <a:r>
              <a:rPr lang="en-US" sz="2700" b="1" dirty="0">
                <a:solidFill>
                  <a:srgbClr val="FF0000"/>
                </a:solidFill>
                <a:latin typeface="Arial" charset="0"/>
              </a:rPr>
              <a:t> </a:t>
            </a:r>
            <a:r>
              <a:rPr lang="en-US" sz="2700" b="1" dirty="0" err="1">
                <a:solidFill>
                  <a:srgbClr val="FF0000"/>
                </a:solidFill>
                <a:latin typeface="Arial" charset="0"/>
              </a:rPr>
              <a:t>yêu</a:t>
            </a:r>
            <a:r>
              <a:rPr lang="en-US" sz="2700" b="1" dirty="0">
                <a:solidFill>
                  <a:srgbClr val="FF0000"/>
                </a:solidFill>
                <a:latin typeface="Arial" charset="0"/>
              </a:rPr>
              <a:t>, </a:t>
            </a:r>
            <a:r>
              <a:rPr lang="en-US" sz="2700" b="1" dirty="0" err="1">
                <a:solidFill>
                  <a:srgbClr val="FF0000"/>
                </a:solidFill>
                <a:latin typeface="Arial" charset="0"/>
              </a:rPr>
              <a:t>giúp</a:t>
            </a:r>
            <a:r>
              <a:rPr lang="en-US" sz="2700" b="1" dirty="0">
                <a:solidFill>
                  <a:srgbClr val="FF0000"/>
                </a:solidFill>
                <a:latin typeface="Arial" charset="0"/>
              </a:rPr>
              <a:t> </a:t>
            </a:r>
            <a:r>
              <a:rPr lang="en-US" sz="2700" b="1" dirty="0" err="1">
                <a:solidFill>
                  <a:srgbClr val="FF0000"/>
                </a:solidFill>
                <a:latin typeface="Arial" charset="0"/>
              </a:rPr>
              <a:t>đỡ</a:t>
            </a:r>
            <a:r>
              <a:rPr lang="en-US" sz="2700" b="1" dirty="0">
                <a:solidFill>
                  <a:srgbClr val="FF0000"/>
                </a:solidFill>
                <a:latin typeface="Arial" charset="0"/>
              </a:rPr>
              <a:t> </a:t>
            </a:r>
            <a:r>
              <a:rPr lang="en-US" sz="2700" b="1" dirty="0" err="1">
                <a:solidFill>
                  <a:srgbClr val="FF0000"/>
                </a:solidFill>
                <a:latin typeface="Arial" charset="0"/>
              </a:rPr>
              <a:t>lẫn</a:t>
            </a:r>
            <a:r>
              <a:rPr lang="en-US" sz="2700" b="1" dirty="0">
                <a:solidFill>
                  <a:srgbClr val="FF0000"/>
                </a:solidFill>
                <a:latin typeface="Arial" charset="0"/>
              </a:rPr>
              <a:t> </a:t>
            </a:r>
            <a:r>
              <a:rPr lang="en-US" sz="2700" b="1" dirty="0" err="1">
                <a:solidFill>
                  <a:srgbClr val="FF0000"/>
                </a:solidFill>
                <a:latin typeface="Arial" charset="0"/>
              </a:rPr>
              <a:t>nhau</a:t>
            </a:r>
            <a:r>
              <a:rPr lang="en-US" sz="2700" b="1" dirty="0">
                <a:solidFill>
                  <a:srgbClr val="FF0000"/>
                </a:solidFill>
                <a:latin typeface="Arial" charset="0"/>
              </a:rPr>
              <a:t>, </a:t>
            </a:r>
          </a:p>
          <a:p>
            <a:pPr algn="just">
              <a:lnSpc>
                <a:spcPts val="4000"/>
              </a:lnSpc>
            </a:pPr>
            <a:r>
              <a:rPr lang="en-US" sz="2700" b="1" dirty="0" err="1">
                <a:solidFill>
                  <a:srgbClr val="FF0000"/>
                </a:solidFill>
                <a:latin typeface="Arial" charset="0"/>
              </a:rPr>
              <a:t>nhất</a:t>
            </a:r>
            <a:r>
              <a:rPr lang="en-US" sz="2700" b="1" dirty="0">
                <a:solidFill>
                  <a:srgbClr val="FF0000"/>
                </a:solidFill>
                <a:latin typeface="Arial" charset="0"/>
              </a:rPr>
              <a:t> </a:t>
            </a:r>
            <a:r>
              <a:rPr lang="en-US" sz="2700" b="1" dirty="0" err="1">
                <a:solidFill>
                  <a:srgbClr val="FF0000"/>
                </a:solidFill>
                <a:latin typeface="Arial" charset="0"/>
              </a:rPr>
              <a:t>là</a:t>
            </a:r>
            <a:r>
              <a:rPr lang="en-US" sz="2700" b="1" dirty="0">
                <a:solidFill>
                  <a:srgbClr val="FF0000"/>
                </a:solidFill>
                <a:latin typeface="Arial" charset="0"/>
              </a:rPr>
              <a:t> </a:t>
            </a:r>
            <a:r>
              <a:rPr lang="en-US" sz="2700" b="1" dirty="0" err="1">
                <a:solidFill>
                  <a:srgbClr val="FF0000"/>
                </a:solidFill>
                <a:latin typeface="Arial" charset="0"/>
              </a:rPr>
              <a:t>những</a:t>
            </a:r>
            <a:r>
              <a:rPr lang="en-US" sz="2700" b="1" dirty="0">
                <a:solidFill>
                  <a:srgbClr val="FF0000"/>
                </a:solidFill>
                <a:latin typeface="Arial" charset="0"/>
              </a:rPr>
              <a:t> </a:t>
            </a:r>
            <a:r>
              <a:rPr lang="en-US" sz="2700" b="1" dirty="0" err="1">
                <a:solidFill>
                  <a:srgbClr val="FF0000"/>
                </a:solidFill>
                <a:latin typeface="Arial" charset="0"/>
              </a:rPr>
              <a:t>lúc</a:t>
            </a:r>
            <a:r>
              <a:rPr lang="en-US" sz="2700" b="1" dirty="0">
                <a:solidFill>
                  <a:srgbClr val="FF0000"/>
                </a:solidFill>
                <a:latin typeface="Arial" charset="0"/>
              </a:rPr>
              <a:t> </a:t>
            </a:r>
            <a:r>
              <a:rPr lang="en-US" sz="2700" b="1" dirty="0" err="1">
                <a:solidFill>
                  <a:srgbClr val="FF0000"/>
                </a:solidFill>
                <a:latin typeface="Arial" charset="0"/>
              </a:rPr>
              <a:t>khó</a:t>
            </a:r>
            <a:r>
              <a:rPr lang="en-US" sz="2700" b="1" dirty="0">
                <a:solidFill>
                  <a:srgbClr val="FF0000"/>
                </a:solidFill>
                <a:latin typeface="Arial" charset="0"/>
              </a:rPr>
              <a:t> </a:t>
            </a:r>
            <a:r>
              <a:rPr lang="en-US" sz="2700" b="1" dirty="0" err="1">
                <a:solidFill>
                  <a:srgbClr val="FF0000"/>
                </a:solidFill>
                <a:latin typeface="Arial" charset="0"/>
              </a:rPr>
              <a:t>khăn</a:t>
            </a:r>
            <a:r>
              <a:rPr lang="en-US" sz="2700" b="1" dirty="0">
                <a:solidFill>
                  <a:srgbClr val="FF0000"/>
                </a:solidFill>
                <a:latin typeface="Arial" charset="0"/>
              </a:rPr>
              <a:t>, </a:t>
            </a:r>
          </a:p>
          <a:p>
            <a:pPr algn="just">
              <a:lnSpc>
                <a:spcPts val="4000"/>
              </a:lnSpc>
            </a:pPr>
            <a:r>
              <a:rPr lang="en-US" sz="2700" b="1" dirty="0" err="1">
                <a:solidFill>
                  <a:srgbClr val="FF0000"/>
                </a:solidFill>
                <a:latin typeface="Arial" charset="0"/>
              </a:rPr>
              <a:t>hoạn</a:t>
            </a:r>
            <a:r>
              <a:rPr lang="en-US" sz="2700" b="1" dirty="0">
                <a:solidFill>
                  <a:srgbClr val="FF0000"/>
                </a:solidFill>
                <a:latin typeface="Arial" charset="0"/>
              </a:rPr>
              <a:t> </a:t>
            </a:r>
            <a:r>
              <a:rPr lang="en-US" sz="2700" b="1" dirty="0" err="1">
                <a:solidFill>
                  <a:srgbClr val="FF0000"/>
                </a:solidFill>
                <a:latin typeface="Arial" charset="0"/>
              </a:rPr>
              <a:t>nạn</a:t>
            </a:r>
            <a:r>
              <a:rPr lang="en-US" sz="2700" b="1" dirty="0">
                <a:solidFill>
                  <a:srgbClr val="FF0000"/>
                </a:solidFill>
                <a:latin typeface="Arial" charset="0"/>
              </a:rPr>
              <a:t>. Có </a:t>
            </a:r>
            <a:r>
              <a:rPr lang="en-US" sz="2700" b="1" dirty="0" err="1">
                <a:solidFill>
                  <a:srgbClr val="FF0000"/>
                </a:solidFill>
                <a:latin typeface="Arial" charset="0"/>
              </a:rPr>
              <a:t>như</a:t>
            </a:r>
            <a:r>
              <a:rPr lang="en-US" sz="2700" b="1" dirty="0">
                <a:solidFill>
                  <a:srgbClr val="FF0000"/>
                </a:solidFill>
                <a:latin typeface="Arial" charset="0"/>
              </a:rPr>
              <a:t> </a:t>
            </a:r>
            <a:r>
              <a:rPr lang="en-US" sz="2700" b="1" dirty="0" err="1">
                <a:solidFill>
                  <a:srgbClr val="FF0000"/>
                </a:solidFill>
                <a:latin typeface="Arial" charset="0"/>
              </a:rPr>
              <a:t>vậy</a:t>
            </a:r>
            <a:r>
              <a:rPr lang="en-US" sz="2700" b="1" dirty="0">
                <a:solidFill>
                  <a:srgbClr val="FF0000"/>
                </a:solidFill>
                <a:latin typeface="Arial" charset="0"/>
              </a:rPr>
              <a:t>, </a:t>
            </a:r>
            <a:r>
              <a:rPr lang="en-US" sz="2700" b="1" dirty="0" err="1">
                <a:solidFill>
                  <a:srgbClr val="FF0000"/>
                </a:solidFill>
                <a:latin typeface="Arial" charset="0"/>
              </a:rPr>
              <a:t>tình</a:t>
            </a:r>
            <a:r>
              <a:rPr lang="en-US" sz="2700" b="1" dirty="0">
                <a:solidFill>
                  <a:srgbClr val="FF0000"/>
                </a:solidFill>
                <a:latin typeface="Arial" charset="0"/>
              </a:rPr>
              <a:t> bạn </a:t>
            </a:r>
          </a:p>
          <a:p>
            <a:pPr algn="just">
              <a:lnSpc>
                <a:spcPts val="4000"/>
              </a:lnSpc>
            </a:pPr>
            <a:r>
              <a:rPr lang="en-US" sz="2700" b="1" dirty="0" err="1">
                <a:solidFill>
                  <a:srgbClr val="FF0000"/>
                </a:solidFill>
                <a:latin typeface="Arial" charset="0"/>
              </a:rPr>
              <a:t>mới</a:t>
            </a:r>
            <a:r>
              <a:rPr lang="en-US" sz="2700" b="1" dirty="0">
                <a:solidFill>
                  <a:srgbClr val="FF0000"/>
                </a:solidFill>
                <a:latin typeface="Arial" charset="0"/>
              </a:rPr>
              <a:t> </a:t>
            </a:r>
            <a:r>
              <a:rPr lang="en-US" sz="2700" b="1" dirty="0" err="1">
                <a:solidFill>
                  <a:srgbClr val="FF0000"/>
                </a:solidFill>
                <a:latin typeface="Arial" charset="0"/>
              </a:rPr>
              <a:t>thêm</a:t>
            </a:r>
            <a:r>
              <a:rPr lang="en-US" sz="2700" b="1" dirty="0">
                <a:solidFill>
                  <a:srgbClr val="FF0000"/>
                </a:solidFill>
                <a:latin typeface="Arial" charset="0"/>
              </a:rPr>
              <a:t> </a:t>
            </a:r>
            <a:r>
              <a:rPr lang="en-US" sz="2700" b="1" dirty="0" err="1">
                <a:solidFill>
                  <a:srgbClr val="FF0000"/>
                </a:solidFill>
                <a:latin typeface="Arial" charset="0"/>
              </a:rPr>
              <a:t>thân</a:t>
            </a:r>
            <a:r>
              <a:rPr lang="en-US" sz="2700" b="1" dirty="0">
                <a:solidFill>
                  <a:srgbClr val="FF0000"/>
                </a:solidFill>
                <a:latin typeface="Arial" charset="0"/>
              </a:rPr>
              <a:t> </a:t>
            </a:r>
            <a:r>
              <a:rPr lang="en-US" sz="2700" b="1" dirty="0" err="1">
                <a:solidFill>
                  <a:srgbClr val="FF0000"/>
                </a:solidFill>
                <a:latin typeface="Arial" charset="0"/>
              </a:rPr>
              <a:t>thiết</a:t>
            </a:r>
            <a:r>
              <a:rPr lang="en-US" sz="2700" b="1" dirty="0">
                <a:solidFill>
                  <a:srgbClr val="FF0000"/>
                </a:solidFill>
                <a:latin typeface="Arial" charset="0"/>
              </a:rPr>
              <a:t>, </a:t>
            </a:r>
            <a:r>
              <a:rPr lang="en-US" sz="2700" b="1" dirty="0" err="1">
                <a:solidFill>
                  <a:srgbClr val="FF0000"/>
                </a:solidFill>
                <a:latin typeface="Arial" charset="0"/>
              </a:rPr>
              <a:t>gắn</a:t>
            </a:r>
            <a:r>
              <a:rPr lang="en-US" sz="2700" b="1" dirty="0">
                <a:solidFill>
                  <a:srgbClr val="FF0000"/>
                </a:solidFill>
                <a:latin typeface="Arial" charset="0"/>
              </a:rPr>
              <a:t> </a:t>
            </a:r>
            <a:r>
              <a:rPr lang="en-US" sz="2700" b="1" dirty="0" err="1">
                <a:solidFill>
                  <a:srgbClr val="FF0000"/>
                </a:solidFill>
                <a:latin typeface="Arial" charset="0"/>
              </a:rPr>
              <a:t>bó</a:t>
            </a:r>
            <a:r>
              <a:rPr lang="en-US" sz="2700" b="1" dirty="0">
                <a:solidFill>
                  <a:srgbClr val="FF0000"/>
                </a:solidFill>
                <a:latin typeface="Arial" charset="0"/>
              </a:rPr>
              <a:t>.</a:t>
            </a:r>
          </a:p>
          <a:p>
            <a:pPr algn="just"/>
            <a:endParaRPr lang="en-US" sz="2800" b="1" dirty="0">
              <a:solidFill>
                <a:srgbClr val="FF0000"/>
              </a:solidFill>
              <a:latin typeface="Arial" charset="0"/>
            </a:endParaRPr>
          </a:p>
        </p:txBody>
      </p:sp>
      <p:sp>
        <p:nvSpPr>
          <p:cNvPr id="14341" name="Rectangle 6"/>
          <p:cNvSpPr>
            <a:spLocks noChangeArrowheads="1"/>
          </p:cNvSpPr>
          <p:nvPr/>
        </p:nvSpPr>
        <p:spPr bwMode="auto">
          <a:xfrm>
            <a:off x="2057400" y="4318000"/>
            <a:ext cx="5638800" cy="1016000"/>
          </a:xfrm>
          <a:prstGeom prst="rect">
            <a:avLst/>
          </a:prstGeom>
          <a:noFill/>
          <a:ln w="9525">
            <a:noFill/>
            <a:miter lim="800000"/>
            <a:headEnd/>
            <a:tailEnd/>
          </a:ln>
        </p:spPr>
        <p:txBody>
          <a:bodyPr>
            <a:spAutoFit/>
          </a:bodyPr>
          <a:lstStyle/>
          <a:p>
            <a:pPr algn="ctr">
              <a:spcBef>
                <a:spcPct val="50000"/>
              </a:spcBef>
            </a:pPr>
            <a:r>
              <a:rPr lang="en-US" sz="2400" b="1" dirty="0">
                <a:solidFill>
                  <a:srgbClr val="0000FF"/>
                </a:solidFill>
                <a:latin typeface="Arial" charset="0"/>
              </a:rPr>
              <a:t>Bạn bè </a:t>
            </a:r>
            <a:r>
              <a:rPr lang="en-US" sz="2400" b="1" dirty="0" err="1">
                <a:solidFill>
                  <a:srgbClr val="0000FF"/>
                </a:solidFill>
                <a:latin typeface="Arial" charset="0"/>
              </a:rPr>
              <a:t>là</a:t>
            </a:r>
            <a:r>
              <a:rPr lang="en-US" sz="2400" b="1" dirty="0">
                <a:solidFill>
                  <a:srgbClr val="0000FF"/>
                </a:solidFill>
                <a:latin typeface="Arial" charset="0"/>
              </a:rPr>
              <a:t> </a:t>
            </a:r>
            <a:r>
              <a:rPr lang="en-US" sz="2400" b="1" dirty="0" err="1">
                <a:solidFill>
                  <a:srgbClr val="0000FF"/>
                </a:solidFill>
                <a:latin typeface="Arial" charset="0"/>
              </a:rPr>
              <a:t>nghĩa</a:t>
            </a:r>
            <a:r>
              <a:rPr lang="en-US" sz="2400" b="1" dirty="0">
                <a:solidFill>
                  <a:srgbClr val="0000FF"/>
                </a:solidFill>
                <a:latin typeface="Arial" charset="0"/>
              </a:rPr>
              <a:t> </a:t>
            </a:r>
            <a:r>
              <a:rPr lang="en-US" sz="2400" b="1" dirty="0" err="1">
                <a:solidFill>
                  <a:srgbClr val="0000FF"/>
                </a:solidFill>
                <a:latin typeface="Arial" charset="0"/>
              </a:rPr>
              <a:t>tương</a:t>
            </a:r>
            <a:r>
              <a:rPr lang="en-US" sz="2400" b="1" dirty="0">
                <a:solidFill>
                  <a:srgbClr val="0000FF"/>
                </a:solidFill>
                <a:latin typeface="Arial" charset="0"/>
              </a:rPr>
              <a:t> </a:t>
            </a:r>
            <a:r>
              <a:rPr lang="en-US" sz="2400" b="1" dirty="0" err="1">
                <a:solidFill>
                  <a:srgbClr val="0000FF"/>
                </a:solidFill>
                <a:latin typeface="Arial" charset="0"/>
              </a:rPr>
              <a:t>thân</a:t>
            </a:r>
            <a:r>
              <a:rPr lang="en-US" sz="2400" b="1" dirty="0">
                <a:solidFill>
                  <a:srgbClr val="0000FF"/>
                </a:solidFill>
                <a:latin typeface="Arial" charset="0"/>
              </a:rPr>
              <a:t>.</a:t>
            </a:r>
          </a:p>
          <a:p>
            <a:pPr algn="ctr">
              <a:spcBef>
                <a:spcPct val="50000"/>
              </a:spcBef>
            </a:pPr>
            <a:r>
              <a:rPr lang="en-US" sz="2400" b="1" dirty="0" err="1">
                <a:solidFill>
                  <a:srgbClr val="0000FF"/>
                </a:solidFill>
                <a:latin typeface="Arial" charset="0"/>
              </a:rPr>
              <a:t>Khó</a:t>
            </a:r>
            <a:r>
              <a:rPr lang="en-US" sz="2400" b="1" dirty="0">
                <a:solidFill>
                  <a:srgbClr val="0000FF"/>
                </a:solidFill>
                <a:latin typeface="Arial" charset="0"/>
              </a:rPr>
              <a:t> </a:t>
            </a:r>
            <a:r>
              <a:rPr lang="en-US" sz="2400" b="1" dirty="0" err="1">
                <a:solidFill>
                  <a:srgbClr val="0000FF"/>
                </a:solidFill>
                <a:latin typeface="Arial" charset="0"/>
              </a:rPr>
              <a:t>khăn</a:t>
            </a:r>
            <a:r>
              <a:rPr lang="en-US" sz="2400" b="1" dirty="0">
                <a:solidFill>
                  <a:srgbClr val="0000FF"/>
                </a:solidFill>
                <a:latin typeface="Arial" charset="0"/>
              </a:rPr>
              <a:t>, </a:t>
            </a:r>
            <a:r>
              <a:rPr lang="en-US" sz="2400" b="1" dirty="0" err="1">
                <a:solidFill>
                  <a:srgbClr val="0000FF"/>
                </a:solidFill>
                <a:latin typeface="Arial" charset="0"/>
              </a:rPr>
              <a:t>thuận</a:t>
            </a:r>
            <a:r>
              <a:rPr lang="en-US" sz="2400" b="1" dirty="0">
                <a:solidFill>
                  <a:srgbClr val="0000FF"/>
                </a:solidFill>
                <a:latin typeface="Arial" charset="0"/>
              </a:rPr>
              <a:t> </a:t>
            </a:r>
            <a:r>
              <a:rPr lang="en-US" sz="2400" b="1" dirty="0" err="1">
                <a:solidFill>
                  <a:srgbClr val="0000FF"/>
                </a:solidFill>
                <a:latin typeface="Arial" charset="0"/>
              </a:rPr>
              <a:t>lợi</a:t>
            </a:r>
            <a:r>
              <a:rPr lang="en-US" sz="2400" b="1" dirty="0">
                <a:solidFill>
                  <a:srgbClr val="0000FF"/>
                </a:solidFill>
                <a:latin typeface="Arial" charset="0"/>
              </a:rPr>
              <a:t> </a:t>
            </a:r>
            <a:r>
              <a:rPr lang="en-US" sz="2400" b="1" dirty="0" err="1">
                <a:solidFill>
                  <a:srgbClr val="0000FF"/>
                </a:solidFill>
                <a:latin typeface="Arial" charset="0"/>
              </a:rPr>
              <a:t>ân</a:t>
            </a:r>
            <a:r>
              <a:rPr lang="en-US" sz="2400" b="1" dirty="0">
                <a:solidFill>
                  <a:srgbClr val="0000FF"/>
                </a:solidFill>
                <a:latin typeface="Arial" charset="0"/>
              </a:rPr>
              <a:t> </a:t>
            </a:r>
            <a:r>
              <a:rPr lang="en-US" sz="2400" b="1" dirty="0" err="1">
                <a:solidFill>
                  <a:srgbClr val="0000FF"/>
                </a:solidFill>
                <a:latin typeface="Arial" charset="0"/>
              </a:rPr>
              <a:t>cần</a:t>
            </a:r>
            <a:r>
              <a:rPr lang="en-US" sz="2400" b="1" dirty="0">
                <a:solidFill>
                  <a:srgbClr val="0000FF"/>
                </a:solidFill>
                <a:latin typeface="Arial" charset="0"/>
              </a:rPr>
              <a:t> </a:t>
            </a:r>
            <a:r>
              <a:rPr lang="en-US" sz="2400" b="1" dirty="0" err="1">
                <a:solidFill>
                  <a:srgbClr val="0000FF"/>
                </a:solidFill>
                <a:latin typeface="Arial" charset="0"/>
              </a:rPr>
              <a:t>bên</a:t>
            </a:r>
            <a:r>
              <a:rPr lang="en-US" sz="2400" b="1" dirty="0">
                <a:solidFill>
                  <a:srgbClr val="0000FF"/>
                </a:solidFill>
                <a:latin typeface="Arial" charset="0"/>
              </a:rPr>
              <a:t> </a:t>
            </a:r>
            <a:r>
              <a:rPr lang="en-US" sz="2400" b="1" dirty="0" err="1">
                <a:solidFill>
                  <a:srgbClr val="0000FF"/>
                </a:solidFill>
                <a:latin typeface="Arial" charset="0"/>
              </a:rPr>
              <a:t>nhau</a:t>
            </a:r>
            <a:r>
              <a:rPr lang="en-US" sz="2400" b="1" dirty="0">
                <a:solidFill>
                  <a:srgbClr val="0000FF"/>
                </a:solidFill>
                <a:latin typeface="Arial" charset="0"/>
              </a:rPr>
              <a:t>.</a:t>
            </a:r>
          </a:p>
        </p:txBody>
      </p:sp>
      <p:sp>
        <p:nvSpPr>
          <p:cNvPr id="6" name="Rectangle 5"/>
          <p:cNvSpPr/>
          <p:nvPr/>
        </p:nvSpPr>
        <p:spPr>
          <a:xfrm>
            <a:off x="3657600" y="685800"/>
            <a:ext cx="2667000" cy="584775"/>
          </a:xfrm>
          <a:prstGeom prst="rect">
            <a:avLst/>
          </a:prstGeom>
        </p:spPr>
        <p:txBody>
          <a:bodyPr wrap="square">
            <a:spAutoFit/>
          </a:bodyPr>
          <a:lstStyle/>
          <a:p>
            <a:r>
              <a:rPr lang="en-US" sz="3200" b="1" dirty="0">
                <a:latin typeface="Arial" charset="0"/>
              </a:rPr>
              <a:t>GHI NHỚ:</a:t>
            </a:r>
            <a:endParaRPr lang="en-US" sz="4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background_title.jpg"/>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2751692" y="2819400"/>
            <a:ext cx="335938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FF0000"/>
                </a:solidFill>
                <a:effectLst>
                  <a:outerShdw blurRad="76200" dist="50800" dir="5400000" algn="tl" rotWithShape="0">
                    <a:srgbClr val="000000">
                      <a:alpha val="65000"/>
                    </a:srgbClr>
                  </a:outerShdw>
                </a:effectLst>
              </a:rPr>
              <a:t>LUYỆN TẬP</a:t>
            </a:r>
            <a:endParaRPr lang="en-US" sz="5400" b="1" cap="none" spc="50" dirty="0">
              <a:ln w="11430"/>
              <a:solidFill>
                <a:srgbClr val="FF0000"/>
              </a:solidFill>
              <a:effectLst>
                <a:outerShdw blurRad="76200" dist="50800" dir="5400000" algn="tl" rotWithShape="0">
                  <a:srgbClr val="000000">
                    <a:alpha val="65000"/>
                  </a:srgbClr>
                </a:outerShdw>
              </a:effectLst>
            </a:endParaRPr>
          </a:p>
        </p:txBody>
      </p:sp>
    </p:spTree>
    <p:custDataLst>
      <p:tags r:id="rId1"/>
    </p:custDataLst>
    <p:extLst>
      <p:ext uri="{BB962C8B-B14F-4D97-AF65-F5344CB8AC3E}">
        <p14:creationId xmlns:p14="http://schemas.microsoft.com/office/powerpoint/2010/main" val="17966272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ISPRING_RESOURCE_PATHS_HASH_PRESENTER" val="3e283d3533f3ed1eed5a833dbbaf77e5147ba99"/>
  <p:tag name="MMPROD_UIDATA" val="&lt;database version=&quot;7.0&quot;&gt;&lt;object type=&quot;1&quot; unique_id=&quot;10001&quot;&gt;&lt;object type=&quot;2&quot; unique_id=&quot;10002&quot;&gt;&lt;object type=&quot;3&quot; unique_id=&quot;10005&quot;&gt;&lt;property id=&quot;20148&quot; value=&quot;5&quot;/&gt;&lt;property id=&quot;20300&quot; value=&quot;Slide 2&quot;/&gt;&lt;property id=&quot;20307&quot; value=&quot;268&quot;/&gt;&lt;/object&gt;&lt;object type=&quot;3&quot; unique_id=&quot;10006&quot;&gt;&lt;property id=&quot;20148&quot; value=&quot;5&quot;/&gt;&lt;property id=&quot;20300&quot; value=&quot;Slide 3&quot;/&gt;&lt;property id=&quot;20307&quot; value=&quot;269&quot;/&gt;&lt;/object&gt;&lt;object type=&quot;3&quot; unique_id=&quot;10007&quot;&gt;&lt;property id=&quot;20148&quot; value=&quot;5&quot;/&gt;&lt;property id=&quot;20300&quot; value=&quot;Slide 5&quot;/&gt;&lt;property id=&quot;20307&quot; value=&quot;270&quot;/&gt;&lt;/object&gt;&lt;object type=&quot;3&quot; unique_id=&quot;10008&quot;&gt;&lt;property id=&quot;20148&quot; value=&quot;5&quot;/&gt;&lt;property id=&quot;20300&quot; value=&quot;Slide 6&quot;/&gt;&lt;property id=&quot;20307&quot; value=&quot;271&quot;/&gt;&lt;/object&gt;&lt;object type=&quot;3&quot; unique_id=&quot;10009&quot;&gt;&lt;property id=&quot;20148&quot; value=&quot;5&quot;/&gt;&lt;property id=&quot;20300&quot; value=&quot;Slide 7&quot;/&gt;&lt;property id=&quot;20307&quot; value=&quot;272&quot;/&gt;&lt;/object&gt;&lt;object type=&quot;3&quot; unique_id=&quot;10010&quot;&gt;&lt;property id=&quot;20148&quot; value=&quot;5&quot;/&gt;&lt;property id=&quot;20300&quot; value=&quot;Slide 8&quot;/&gt;&lt;property id=&quot;20307&quot; value=&quot;273&quot;/&gt;&lt;/object&gt;&lt;object type=&quot;3&quot; unique_id=&quot;10011&quot;&gt;&lt;property id=&quot;20148&quot; value=&quot;5&quot;/&gt;&lt;property id=&quot;20300&quot; value=&quot;Slide 9&quot;/&gt;&lt;property id=&quot;20307&quot; value=&quot;274&quot;/&gt;&lt;/object&gt;&lt;object type=&quot;3&quot; unique_id=&quot;10012&quot;&gt;&lt;property id=&quot;20148&quot; value=&quot;5&quot;/&gt;&lt;property id=&quot;20300&quot; value=&quot;Slide 13&quot;/&gt;&lt;property id=&quot;20307&quot; value=&quot;275&quot;/&gt;&lt;/object&gt;&lt;object type=&quot;3&quot; unique_id=&quot;10023&quot;&gt;&lt;property id=&quot;20148&quot; value=&quot;5&quot;/&gt;&lt;property id=&quot;20300&quot; value=&quot;Slide 27&quot;/&gt;&lt;property id=&quot;20307&quot; value=&quot;286&quot;/&gt;&lt;/object&gt;&lt;object type=&quot;3&quot; unique_id=&quot;10133&quot;&gt;&lt;property id=&quot;20148&quot; value=&quot;5&quot;/&gt;&lt;property id=&quot;20300&quot; value=&quot;Slide 1&quot;/&gt;&lt;property id=&quot;20307&quot; value=&quot;287&quot;/&gt;&lt;/object&gt;&lt;object type=&quot;3&quot; unique_id=&quot;10551&quot;&gt;&lt;property id=&quot;20148&quot; value=&quot;5&quot;/&gt;&lt;property id=&quot;20300&quot; value=&quot;Slide 11&quot;/&gt;&lt;property id=&quot;20307&quot; value=&quot;288&quot;/&gt;&lt;/object&gt;&lt;object type=&quot;3&quot; unique_id=&quot;10552&quot;&gt;&lt;property id=&quot;20148&quot; value=&quot;5&quot;/&gt;&lt;property id=&quot;20300&quot; value=&quot;Slide 12&quot;/&gt;&lt;property id=&quot;20307&quot; value=&quot;289&quot;/&gt;&lt;/object&gt;&lt;object type=&quot;3&quot; unique_id=&quot;10553&quot;&gt;&lt;property id=&quot;20148&quot; value=&quot;5&quot;/&gt;&lt;property id=&quot;20300&quot; value=&quot;Slide 15&quot;/&gt;&lt;property id=&quot;20307&quot; value=&quot;290&quot;/&gt;&lt;/object&gt;&lt;object type=&quot;3&quot; unique_id=&quot;10554&quot;&gt;&lt;property id=&quot;20148&quot; value=&quot;5&quot;/&gt;&lt;property id=&quot;20300&quot; value=&quot;Slide 17&quot;/&gt;&lt;property id=&quot;20307&quot; value=&quot;291&quot;/&gt;&lt;/object&gt;&lt;object type=&quot;3&quot; unique_id=&quot;10555&quot;&gt;&lt;property id=&quot;20148&quot; value=&quot;5&quot;/&gt;&lt;property id=&quot;20300&quot; value=&quot;Slide 18 - &amp;quot;Câu 1&amp;quot;&quot;/&gt;&lt;property id=&quot;20307&quot; value=&quot;292&quot;/&gt;&lt;/object&gt;&lt;object type=&quot;3&quot; unique_id=&quot;10556&quot;&gt;&lt;property id=&quot;20148&quot; value=&quot;5&quot;/&gt;&lt;property id=&quot;20300&quot; value=&quot;Slide 19 - &amp;quot;Câu 2&amp;quot;&quot;/&gt;&lt;property id=&quot;20307&quot; value=&quot;293&quot;/&gt;&lt;/object&gt;&lt;object type=&quot;3&quot; unique_id=&quot;10557&quot;&gt;&lt;property id=&quot;20148&quot; value=&quot;5&quot;/&gt;&lt;property id=&quot;20300&quot; value=&quot;Slide 20 - &amp;quot;Câu 3&amp;quot;&quot;/&gt;&lt;property id=&quot;20307&quot; value=&quot;294&quot;/&gt;&lt;/object&gt;&lt;object type=&quot;3&quot; unique_id=&quot;10558&quot;&gt;&lt;property id=&quot;20148&quot; value=&quot;5&quot;/&gt;&lt;property id=&quot;20300&quot; value=&quot;Slide 21 - &amp;quot;Câu 4&amp;quot;&quot;/&gt;&lt;property id=&quot;20307&quot; value=&quot;295&quot;/&gt;&lt;/object&gt;&lt;object type=&quot;3&quot; unique_id=&quot;10559&quot;&gt;&lt;property id=&quot;20148&quot; value=&quot;5&quot;/&gt;&lt;property id=&quot;20300&quot; value=&quot;Slide 22 - &amp;quot;Câu 5&amp;quot;&quot;/&gt;&lt;property id=&quot;20307&quot; value=&quot;296&quot;/&gt;&lt;/object&gt;&lt;object type=&quot;3&quot; unique_id=&quot;10560&quot;&gt;&lt;property id=&quot;20148&quot; value=&quot;5&quot;/&gt;&lt;property id=&quot;20300&quot; value=&quot;Slide 23 - &amp;quot;Câu 6&amp;quot;&quot;/&gt;&lt;property id=&quot;20307&quot; value=&quot;297&quot;/&gt;&lt;/object&gt;&lt;object type=&quot;3&quot; unique_id=&quot;10591&quot;&gt;&lt;property id=&quot;20148&quot; value=&quot;5&quot;/&gt;&lt;property id=&quot;20300&quot; value=&quot;Slide 16&quot;/&gt;&lt;property id=&quot;20307&quot; value=&quot;298&quot;/&gt;&lt;/object&gt;&lt;object type=&quot;3&quot; unique_id=&quot;10772&quot;&gt;&lt;property id=&quot;20148&quot; value=&quot;5&quot;/&gt;&lt;property id=&quot;20300&quot; value=&quot;Slide 25&quot;/&gt;&lt;property id=&quot;20307&quot; value=&quot;299&quot;/&gt;&lt;/object&gt;&lt;object type=&quot;3&quot; unique_id=&quot;10773&quot;&gt;&lt;property id=&quot;20148&quot; value=&quot;5&quot;/&gt;&lt;property id=&quot;20300&quot; value=&quot;Slide 26&quot;/&gt;&lt;property id=&quot;20307&quot; value=&quot;300&quot;/&gt;&lt;/object&gt;&lt;object type=&quot;3&quot; unique_id=&quot;10893&quot;&gt;&lt;property id=&quot;20148&quot; value=&quot;5&quot;/&gt;&lt;property id=&quot;20300&quot; value=&quot;Slide 4&quot;/&gt;&lt;property id=&quot;20307&quot; value=&quot;302&quot;/&gt;&lt;/object&gt;&lt;object type=&quot;3&quot; unique_id=&quot;10894&quot;&gt;&lt;property id=&quot;20148&quot; value=&quot;5&quot;/&gt;&lt;property id=&quot;20300&quot; value=&quot;Slide 28&quot;/&gt;&lt;property id=&quot;20307&quot; value=&quot;301&quot;/&gt;&lt;/object&gt;&lt;object type=&quot;3&quot; unique_id=&quot;11017&quot;&gt;&lt;property id=&quot;20148&quot; value=&quot;5&quot;/&gt;&lt;property id=&quot;20300&quot; value=&quot;Slide 10&quot;/&gt;&lt;property id=&quot;20307&quot; value=&quot;303&quot;/&gt;&lt;/object&gt;&lt;object type=&quot;3&quot; unique_id=&quot;11111&quot;&gt;&lt;property id=&quot;20148&quot; value=&quot;5&quot;/&gt;&lt;property id=&quot;20300&quot; value=&quot;Slide 24&quot;/&gt;&lt;property id=&quot;20307&quot; value=&quot;304&quot;/&gt;&lt;/object&gt;&lt;object type=&quot;3&quot; unique_id=&quot;11113&quot;&gt;&lt;property id=&quot;20148&quot; value=&quot;5&quot;/&gt;&lt;property id=&quot;20300&quot; value=&quot;Slide 14&quot;/&gt;&lt;property id=&quot;20307&quot; value=&quot;307&quot;/&gt;&lt;/object&gt;&lt;/object&gt;&lt;object type=&quot;8&quot; unique_id=&quot;10066&quot;&gt;&lt;/object&gt;&lt;/object&gt;&lt;/database&gt;"/>
  <p:tag name="SECTOMILLISECCONVERTED" val="1"/>
  <p:tag name="INKNOELEADERBOARD" val="-508392219"/>
</p:tagLst>
</file>

<file path=ppt/tags/tag10.xml><?xml version="1.0" encoding="utf-8"?>
<p:tagLst xmlns:a="http://schemas.openxmlformats.org/drawingml/2006/main" xmlns:r="http://schemas.openxmlformats.org/officeDocument/2006/relationships" xmlns:p="http://schemas.openxmlformats.org/presentationml/2006/main">
  <p:tag name="PPSNARRATION" val="8,1769132155,C:\Users\ACER\Desktop\TINH BAN\Media.ppcx"/>
</p:tagLst>
</file>

<file path=ppt/tags/tag11.xml><?xml version="1.0" encoding="utf-8"?>
<p:tagLst xmlns:a="http://schemas.openxmlformats.org/drawingml/2006/main" xmlns:r="http://schemas.openxmlformats.org/officeDocument/2006/relationships" xmlns:p="http://schemas.openxmlformats.org/presentationml/2006/main">
  <p:tag name="PPSNARRATION" val="8,1769132155,C:\Users\ACER\Desktop\TINH BAN\Media.ppcx"/>
</p:tagLst>
</file>

<file path=ppt/tags/tag12.xml><?xml version="1.0" encoding="utf-8"?>
<p:tagLst xmlns:a="http://schemas.openxmlformats.org/drawingml/2006/main" xmlns:r="http://schemas.openxmlformats.org/officeDocument/2006/relationships" xmlns:p="http://schemas.openxmlformats.org/presentationml/2006/main">
  <p:tag name="PPSNARRATION" val="7,1769132155,C:\Users\ACER\Desktop\TINH BAN\Media.ppcx"/>
</p:tagLst>
</file>

<file path=ppt/tags/tag13.xml><?xml version="1.0" encoding="utf-8"?>
<p:tagLst xmlns:a="http://schemas.openxmlformats.org/drawingml/2006/main" xmlns:r="http://schemas.openxmlformats.org/officeDocument/2006/relationships" xmlns:p="http://schemas.openxmlformats.org/presentationml/2006/main">
  <p:tag name="PPSNARRATION" val="14,1769132155,C:\Users\ACER\Desktop\TINH BAN\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1,1769132155,C:\Users\ACER\Desktop\TINH BAN\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1,1769132155,C:\Users\ACER\Desktop\TINH BAN\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3,1769132155,C:\Users\ACER\Desktop\TINH BAN\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4,1769132155,C:\Users\ACER\Desktop\TINH BAN\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5,1769132155,C:\Users\ACER\Desktop\TINH BAN\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6,1769132155,C:\Users\ACER\Desktop\TINH BAN\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7,1769132155,C:\Users\ACER\Desktop\TINH BAN\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1,1769132155,C:\Users\ACER\Desktop\TINH BAN\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TotalTime>
  <Words>760</Words>
  <Application>Microsoft Office PowerPoint</Application>
  <PresentationFormat>On-screen Show (4:3)</PresentationFormat>
  <Paragraphs>113</Paragraphs>
  <Slides>24</Slides>
  <Notes>14</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.VnTime</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vt:lpstr>
      <vt:lpstr>Câu 2</vt:lpstr>
      <vt:lpstr>Câu 3</vt:lpstr>
      <vt:lpstr>Câu 4</vt:lpstr>
      <vt:lpstr>Câu 5</vt:lpstr>
      <vt:lpstr>Câu 6</vt:lpstr>
      <vt:lpstr>PowerPoint Presentation</vt:lpstr>
      <vt:lpstr>PowerPoint Presentation</vt:lpstr>
      <vt:lpstr>PowerPoint Presentation</vt:lpstr>
      <vt:lpstr>PowerPoint Presentation</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58</cp:revision>
  <dcterms:created xsi:type="dcterms:W3CDTF">2016-10-26T12:53:23Z</dcterms:created>
  <dcterms:modified xsi:type="dcterms:W3CDTF">2022-10-12T15:34:35Z</dcterms:modified>
</cp:coreProperties>
</file>