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1" r:id="rId3"/>
    <p:sldId id="382" r:id="rId4"/>
    <p:sldId id="383" r:id="rId5"/>
    <p:sldId id="385" r:id="rId6"/>
    <p:sldId id="384" r:id="rId7"/>
    <p:sldId id="365" r:id="rId8"/>
    <p:sldId id="388" r:id="rId9"/>
    <p:sldId id="386" r:id="rId10"/>
    <p:sldId id="387" r:id="rId11"/>
    <p:sldId id="34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F3FC"/>
    <a:srgbClr val="FFF89A"/>
    <a:srgbClr val="E07235"/>
    <a:srgbClr val="EB54E9"/>
    <a:srgbClr val="D34CD6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151768" y="2464203"/>
            <a:ext cx="7388529" cy="17433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8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D8F3FC"/>
                </a:solidFill>
                <a:latin typeface="+mj-lt"/>
                <a:cs typeface="Lato Heavy" panose="020F0502020204030203" pitchFamily="34" charset="0"/>
              </a:rPr>
              <a:t>Bài 3: Nhiều hơn, ít hơn, bằng nhau ( Tiết 1)</a:t>
            </a:r>
            <a:endParaRPr lang="vi-VN" sz="48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D8F3FC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E657E6-DABC-457C-9BEF-CB215DF70E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 b="17271"/>
          <a:stretch/>
        </p:blipFill>
        <p:spPr>
          <a:xfrm>
            <a:off x="4850863" y="4105409"/>
            <a:ext cx="1990337" cy="14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052F04-F739-43FF-BEA5-76AC66D88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89" y="1727860"/>
            <a:ext cx="5451970" cy="40391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DA76E-5DD1-47EA-86D8-B1266A2353F9}"/>
              </a:ext>
            </a:extLst>
          </p:cNvPr>
          <p:cNvSpPr txBox="1">
            <a:spLocks/>
          </p:cNvSpPr>
          <p:nvPr/>
        </p:nvSpPr>
        <p:spPr>
          <a:xfrm>
            <a:off x="1472683" y="2336758"/>
            <a:ext cx="280145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chim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cá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A9316D-E65A-4B21-94D8-E9DADB1224F7}"/>
              </a:ext>
            </a:extLst>
          </p:cNvPr>
          <p:cNvSpPr txBox="1">
            <a:spLocks/>
          </p:cNvSpPr>
          <p:nvPr/>
        </p:nvSpPr>
        <p:spPr>
          <a:xfrm>
            <a:off x="1485522" y="3113503"/>
            <a:ext cx="280145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chim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bằng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cá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7C9D416-B04C-4F6F-9402-5D814370F2AB}"/>
              </a:ext>
            </a:extLst>
          </p:cNvPr>
          <p:cNvSpPr/>
          <p:nvPr/>
        </p:nvSpPr>
        <p:spPr>
          <a:xfrm>
            <a:off x="899544" y="2964503"/>
            <a:ext cx="546254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1F5A284B-B625-479D-B4B9-58C3771646F1}"/>
              </a:ext>
            </a:extLst>
          </p:cNvPr>
          <p:cNvSpPr/>
          <p:nvPr/>
        </p:nvSpPr>
        <p:spPr>
          <a:xfrm>
            <a:off x="968265" y="3030285"/>
            <a:ext cx="406393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CD4CB-98BF-43AB-B0E3-3A6305B3D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3" y="212731"/>
            <a:ext cx="1536516" cy="76825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C2D775-E228-4B36-B932-1F79C8F1E65D}"/>
              </a:ext>
            </a:extLst>
          </p:cNvPr>
          <p:cNvSpPr txBox="1">
            <a:spLocks/>
          </p:cNvSpPr>
          <p:nvPr/>
        </p:nvSpPr>
        <p:spPr>
          <a:xfrm>
            <a:off x="1485522" y="3868313"/>
            <a:ext cx="280145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cá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ít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0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mèo</a:t>
            </a:r>
            <a:r>
              <a: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E577AE0C-D620-4AD9-83F9-6A39717543C3}"/>
              </a:ext>
            </a:extLst>
          </p:cNvPr>
          <p:cNvSpPr/>
          <p:nvPr/>
        </p:nvSpPr>
        <p:spPr>
          <a:xfrm>
            <a:off x="899544" y="3719313"/>
            <a:ext cx="546254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48496038-1176-441E-A32B-0CEF9702D19A}"/>
              </a:ext>
            </a:extLst>
          </p:cNvPr>
          <p:cNvSpPr/>
          <p:nvPr/>
        </p:nvSpPr>
        <p:spPr>
          <a:xfrm>
            <a:off x="968265" y="3785095"/>
            <a:ext cx="406393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20E4A4-109F-45AD-B385-AB04FA31D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89" y="1314143"/>
            <a:ext cx="2101221" cy="1419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D527D4-BEFE-4E5D-A457-64F93E0AAB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46" y="2204807"/>
            <a:ext cx="1150190" cy="16706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4B98F7-0E99-428D-BE5D-658D5626FF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3" y="1666753"/>
            <a:ext cx="2931886" cy="2137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10560F-DB4C-4CE5-A2D3-0749BF2FB3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17" y="3121790"/>
            <a:ext cx="5903232" cy="1493531"/>
          </a:xfrm>
          <a:prstGeom prst="rect">
            <a:avLst/>
          </a:prstGeom>
        </p:spPr>
      </p:pic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FC7AF76B-3473-4E54-B623-9E451788D79B}"/>
              </a:ext>
            </a:extLst>
          </p:cNvPr>
          <p:cNvSpPr/>
          <p:nvPr/>
        </p:nvSpPr>
        <p:spPr>
          <a:xfrm>
            <a:off x="892723" y="2204807"/>
            <a:ext cx="546254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A069E033-DE35-48BF-B74D-51FA9F482BB7}"/>
              </a:ext>
            </a:extLst>
          </p:cNvPr>
          <p:cNvSpPr/>
          <p:nvPr/>
        </p:nvSpPr>
        <p:spPr>
          <a:xfrm>
            <a:off x="961444" y="2270589"/>
            <a:ext cx="406393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A.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E071E9-DCA2-4480-A106-D7E1DD709849}"/>
              </a:ext>
            </a:extLst>
          </p:cNvPr>
          <p:cNvGrpSpPr/>
          <p:nvPr/>
        </p:nvGrpSpPr>
        <p:grpSpPr>
          <a:xfrm>
            <a:off x="3531785" y="398116"/>
            <a:ext cx="6087160" cy="830997"/>
            <a:chOff x="5113689" y="693343"/>
            <a:chExt cx="6087160" cy="830997"/>
          </a:xfrm>
        </p:grpSpPr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BCAF80A-EE18-4F8F-82A1-933724007147}"/>
                </a:ext>
              </a:extLst>
            </p:cNvPr>
            <p:cNvSpPr txBox="1">
              <a:spLocks/>
            </p:cNvSpPr>
            <p:nvPr/>
          </p:nvSpPr>
          <p:spPr>
            <a:xfrm>
              <a:off x="5961325" y="958180"/>
              <a:ext cx="52395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Chọn đáp án đúng.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0095E26-79B8-4D08-AE43-5348E4AD5ACE}"/>
                </a:ext>
              </a:extLst>
            </p:cNvPr>
            <p:cNvGrpSpPr/>
            <p:nvPr/>
          </p:nvGrpSpPr>
          <p:grpSpPr>
            <a:xfrm>
              <a:off x="5113689" y="693343"/>
              <a:ext cx="708441" cy="830997"/>
              <a:chOff x="3174278" y="237323"/>
              <a:chExt cx="605826" cy="830997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B896E29-02CF-462C-BFC0-CB8B9985CE3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E4F9985-5D01-4E40-95DA-971522240D5F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404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1.875E-6 0.00023 C 0.00221 0.00092 0.00469 0.00115 0.00716 0.00277 C 0.00794 0.00301 0.00872 0.00463 0.0095 0.00555 C 0.01028 0.00625 0.01107 0.00648 0.01185 0.00671 C 0.01758 0.01365 0.01614 0.00926 0.01758 0.01828 C 0.01666 0.01852 0.01601 0.01967 0.0151 0.01967 C 0.01315 0.01967 0.01055 0.01782 0.00872 0.01666 C 0.00768 0.01389 0.00677 0.01088 0.0056 0.00833 C 0.00508 0.0074 0.00416 0.00671 0.00377 0.00555 C 0.00364 0.0044 0.00052 0.00092 1.875E-6 2.96296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39BA65E0-C671-4006-9C8F-5324B62F0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0660" y="198784"/>
            <a:ext cx="10283687" cy="5956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21DF41-553A-48E0-9969-61633D449CE0}"/>
              </a:ext>
            </a:extLst>
          </p:cNvPr>
          <p:cNvSpPr txBox="1"/>
          <p:nvPr/>
        </p:nvSpPr>
        <p:spPr>
          <a:xfrm>
            <a:off x="3074505" y="3286539"/>
            <a:ext cx="5644158" cy="772538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Thank you!</a:t>
            </a:r>
            <a:endParaRPr lang="vi-VN" sz="6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30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81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381AB8-F568-4302-BA6C-041430465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3" y="370821"/>
            <a:ext cx="1988306" cy="99415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496F3-0B10-4E58-BCB6-295563F02A36}"/>
              </a:ext>
            </a:extLst>
          </p:cNvPr>
          <p:cNvSpPr txBox="1">
            <a:spLocks/>
          </p:cNvSpPr>
          <p:nvPr/>
        </p:nvSpPr>
        <p:spPr>
          <a:xfrm>
            <a:off x="3912423" y="4734735"/>
            <a:ext cx="5473664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ếch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35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35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lá</a:t>
            </a:r>
            <a:endParaRPr lang="en-GB" sz="35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82FCE-02D8-4E8C-8079-502BCB1F64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98" y="2743136"/>
            <a:ext cx="1676071" cy="964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AD2FE-D584-4D32-97F8-46D8852F4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3783"/>
            <a:ext cx="1676071" cy="964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DBD92E-AAC5-4A66-8E02-D61000FB77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85" y="1169005"/>
            <a:ext cx="1401902" cy="1412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406253-BA4A-4633-8277-1E5F8516E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257" y="1189420"/>
            <a:ext cx="1362899" cy="1421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632946-63AA-4A52-8422-C97B6CE2ED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92" y="1201870"/>
            <a:ext cx="1262067" cy="140855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E57D6D-0593-473B-B0F2-E118B73AC453}"/>
              </a:ext>
            </a:extLst>
          </p:cNvPr>
          <p:cNvSpPr txBox="1">
            <a:spLocks/>
          </p:cNvSpPr>
          <p:nvPr/>
        </p:nvSpPr>
        <p:spPr>
          <a:xfrm>
            <a:off x="873837" y="4057119"/>
            <a:ext cx="33933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3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3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2C0288-998B-403D-8472-3579525C5813}"/>
              </a:ext>
            </a:extLst>
          </p:cNvPr>
          <p:cNvSpPr txBox="1">
            <a:spLocks/>
          </p:cNvSpPr>
          <p:nvPr/>
        </p:nvSpPr>
        <p:spPr>
          <a:xfrm>
            <a:off x="4253893" y="5768563"/>
            <a:ext cx="431109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lá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ít</a:t>
            </a:r>
            <a:r>
              <a:rPr lang="en-GB" sz="35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35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ếch</a:t>
            </a:r>
            <a:endParaRPr lang="en-GB" sz="35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C78E24-E771-4475-9702-9313F37D10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15" y="4596023"/>
            <a:ext cx="939783" cy="947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E9D3E4-C7E4-41B1-B2D8-D67C36C65B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15" y="5730411"/>
            <a:ext cx="1184995" cy="5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7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986E-6 -3.76736E-6 L -0.00035 0.16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84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7286E-6 -2.3141E-6 L -0.00191 0.17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129D4C-09B5-48DA-94CE-DCE27A69A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0" y="219084"/>
            <a:ext cx="1894216" cy="9471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2C2EB-3AB5-40DA-847B-5DEF4ACF0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53" y="1101791"/>
            <a:ext cx="991229" cy="160427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27CDBB-DED2-459E-838E-E5DF3A7D372C}"/>
              </a:ext>
            </a:extLst>
          </p:cNvPr>
          <p:cNvSpPr txBox="1">
            <a:spLocks/>
          </p:cNvSpPr>
          <p:nvPr/>
        </p:nvSpPr>
        <p:spPr>
          <a:xfrm>
            <a:off x="4537852" y="4669675"/>
            <a:ext cx="4674802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thỏ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bằng</a:t>
            </a:r>
            <a:r>
              <a:rPr lang="en-GB" sz="35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cà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rốt</a:t>
            </a:r>
            <a:endParaRPr lang="en-GB" sz="35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8C04ED-CEC5-41A2-9601-1F18800A1A4A}"/>
              </a:ext>
            </a:extLst>
          </p:cNvPr>
          <p:cNvSpPr txBox="1">
            <a:spLocks/>
          </p:cNvSpPr>
          <p:nvPr/>
        </p:nvSpPr>
        <p:spPr>
          <a:xfrm>
            <a:off x="941245" y="4450619"/>
            <a:ext cx="33933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3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3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8E1D03-9830-4C10-861C-E1960ABF3EF5}"/>
              </a:ext>
            </a:extLst>
          </p:cNvPr>
          <p:cNvSpPr txBox="1">
            <a:spLocks/>
          </p:cNvSpPr>
          <p:nvPr/>
        </p:nvSpPr>
        <p:spPr>
          <a:xfrm>
            <a:off x="4696399" y="5602087"/>
            <a:ext cx="4674802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cà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rốt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bằng</a:t>
            </a:r>
            <a:r>
              <a:rPr lang="en-GB" sz="35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3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thỏ</a:t>
            </a:r>
            <a:endParaRPr lang="en-GB" sz="3500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073E20-464D-420C-85A9-6AA8FF424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62" y="4516081"/>
            <a:ext cx="523614" cy="715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DC62A3-3D48-4C14-BC80-02E1E1C91E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86" y="5635959"/>
            <a:ext cx="633466" cy="404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C3C2E-DB69-4CF4-B808-4150A15770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29" y="1101791"/>
            <a:ext cx="922648" cy="1604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55660-3770-4A25-A25D-DC3F2566A6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48" y="1101790"/>
            <a:ext cx="1255160" cy="1604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509F4C-A46C-43FC-A458-237348D687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064" y="1101790"/>
            <a:ext cx="1173692" cy="16042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44B3AF-7ECE-4D1B-808D-D60FB1107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23" y="3492945"/>
            <a:ext cx="1173692" cy="749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ADA204-925B-43D7-A7DF-87FE700BF9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61" y="3492945"/>
            <a:ext cx="1173692" cy="749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1AED9A-C677-405B-A145-5124C9B178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980" y="3495887"/>
            <a:ext cx="1173692" cy="749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D83A2E-E5A3-4383-91CD-33CAC7FA5E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96" y="3492945"/>
            <a:ext cx="1173692" cy="7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00872 -0.1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00429 -0.1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0.01771 -0.214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0664 -0.2141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93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25DBC4-8DF5-4D9A-B149-04E861CA137C}"/>
              </a:ext>
            </a:extLst>
          </p:cNvPr>
          <p:cNvSpPr txBox="1">
            <a:spLocks/>
          </p:cNvSpPr>
          <p:nvPr/>
        </p:nvSpPr>
        <p:spPr>
          <a:xfrm>
            <a:off x="1030347" y="1424359"/>
            <a:ext cx="4670880" cy="8801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1.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</a:p>
          <a:p>
            <a:pPr algn="l"/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hay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8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3564D-32DB-4240-9DCB-C6F5232CB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4358905" y="5034064"/>
            <a:ext cx="6669314" cy="52827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2EB23E8-563B-433C-84FB-CD12ABFF1B31}"/>
              </a:ext>
            </a:extLst>
          </p:cNvPr>
          <p:cNvSpPr txBox="1">
            <a:spLocks/>
          </p:cNvSpPr>
          <p:nvPr/>
        </p:nvSpPr>
        <p:spPr>
          <a:xfrm>
            <a:off x="1730910" y="4111924"/>
            <a:ext cx="3007971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r>
              <a:rPr lang="en-GB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endParaRPr lang="en-GB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C75CE6-90ED-4A08-8B2D-654AD3578F91}"/>
              </a:ext>
            </a:extLst>
          </p:cNvPr>
          <p:cNvSpPr txBox="1">
            <a:spLocks/>
          </p:cNvSpPr>
          <p:nvPr/>
        </p:nvSpPr>
        <p:spPr>
          <a:xfrm>
            <a:off x="811764" y="2884439"/>
            <a:ext cx="33933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Kết</a:t>
            </a:r>
            <a:r>
              <a:rPr lang="en-GB" sz="3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000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luận</a:t>
            </a:r>
            <a:r>
              <a:rPr lang="en-GB" sz="3000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: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378C4A-8511-4105-A825-EC76F1C96D04}"/>
              </a:ext>
            </a:extLst>
          </p:cNvPr>
          <p:cNvSpPr txBox="1">
            <a:spLocks/>
          </p:cNvSpPr>
          <p:nvPr/>
        </p:nvSpPr>
        <p:spPr>
          <a:xfrm>
            <a:off x="1345573" y="5566599"/>
            <a:ext cx="33933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hoa</a:t>
            </a:r>
            <a:r>
              <a:rPr lang="en-GB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ít</a:t>
            </a:r>
            <a:r>
              <a:rPr lang="en-GB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b="1" dirty="0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b="1" dirty="0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bướm</a:t>
            </a:r>
            <a:endParaRPr lang="en-GB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09ABFB-A3F4-4906-BEA4-AC77A13A48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7" y="3777342"/>
            <a:ext cx="798269" cy="1062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20C21A-D199-448B-A8AD-FBD72D5A3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7" y="5187896"/>
            <a:ext cx="533077" cy="972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00ED9-0242-43E3-81D4-E7681DD5EA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64" y="1771149"/>
            <a:ext cx="586838" cy="780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3B4BBB-4E5A-4DED-BF83-1DC7497DB8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048" y="1778995"/>
            <a:ext cx="752414" cy="773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1ACAF5-A5F7-499E-B245-3AF07B16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81" y="1851917"/>
            <a:ext cx="598026" cy="701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B84E12-70BB-4595-86F1-68675E994A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05" y="1726768"/>
            <a:ext cx="738247" cy="8252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E26C2-8117-4312-911D-D2196DFF4F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6" y="1738224"/>
            <a:ext cx="1184310" cy="813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9F6E27-A4D2-4CF9-85E2-D6B463D926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87" y="3245402"/>
            <a:ext cx="1105428" cy="20171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2B91D0-1FF7-4EB8-B4A1-604BE1A5E1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8237" y="3429000"/>
            <a:ext cx="963915" cy="1758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7CC54D-68AA-45DF-BD62-FEBC718832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207" y="3153110"/>
            <a:ext cx="1096287" cy="20004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1A7782-A88C-42B2-9B56-45DD81F4FC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7095" y="3579389"/>
            <a:ext cx="903236" cy="16481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F0AA60-B953-4856-A822-AFC7BE4A14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7" y="224676"/>
            <a:ext cx="1536516" cy="76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0.00347 L 0.03177 0.16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4089 0.183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1712 L 0.04623 0.136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6484 0.2050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5A85D1-042E-4B67-8DBB-0204ECBA77A8}"/>
              </a:ext>
            </a:extLst>
          </p:cNvPr>
          <p:cNvSpPr txBox="1"/>
          <p:nvPr/>
        </p:nvSpPr>
        <p:spPr>
          <a:xfrm>
            <a:off x="3140765" y="2581663"/>
            <a:ext cx="5910469" cy="169467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j-lt"/>
              </a:rPr>
              <a:t>Cùng thư giãn!</a:t>
            </a:r>
            <a:endParaRPr lang="vi-VN" sz="4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64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Class(2019) - Kids Songs - Nursery Rhymes - gogokid iLab - Songs for Children">
            <a:hlinkClick r:id="" action="ppaction://media"/>
            <a:extLst>
              <a:ext uri="{FF2B5EF4-FFF2-40B4-BE49-F238E27FC236}">
                <a16:creationId xmlns:a16="http://schemas.microsoft.com/office/drawing/2014/main" id="{21EE27FD-0FB2-4076-9702-1E562A7E58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435" y="587085"/>
            <a:ext cx="9670473" cy="54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5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9E2A60-6D91-4B8F-B49D-CEC735116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403" y="2524749"/>
            <a:ext cx="550402" cy="959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F3656B-7E6B-46FD-9778-2216406D30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33" y="418246"/>
            <a:ext cx="1863807" cy="93190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2327A3-604C-4F54-8D54-AF9B02AF85AC}"/>
              </a:ext>
            </a:extLst>
          </p:cNvPr>
          <p:cNvSpPr txBox="1">
            <a:spLocks/>
          </p:cNvSpPr>
          <p:nvPr/>
        </p:nvSpPr>
        <p:spPr>
          <a:xfrm>
            <a:off x="3151858" y="4837029"/>
            <a:ext cx="4884131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ổ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cắm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đồ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vật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736936-F4F0-4957-AB8F-91C498126F81}"/>
              </a:ext>
            </a:extLst>
          </p:cNvPr>
          <p:cNvSpPr txBox="1">
            <a:spLocks/>
          </p:cNvSpPr>
          <p:nvPr/>
        </p:nvSpPr>
        <p:spPr>
          <a:xfrm>
            <a:off x="3164697" y="5613774"/>
            <a:ext cx="4884131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đồ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vật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nhiều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hơn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số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ổ </a:t>
            </a:r>
            <a:r>
              <a:rPr lang="en-GB" sz="2500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cắm</a:t>
            </a:r>
            <a:r>
              <a:rPr lang="en-GB" sz="25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696B6B29-511F-4542-A5B2-6917FADBF903}"/>
              </a:ext>
            </a:extLst>
          </p:cNvPr>
          <p:cNvSpPr/>
          <p:nvPr/>
        </p:nvSpPr>
        <p:spPr>
          <a:xfrm>
            <a:off x="2578720" y="4709964"/>
            <a:ext cx="513857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D45981D2-8772-4953-A769-5276B3AD8B47}"/>
              </a:ext>
            </a:extLst>
          </p:cNvPr>
          <p:cNvSpPr/>
          <p:nvPr/>
        </p:nvSpPr>
        <p:spPr>
          <a:xfrm>
            <a:off x="2644502" y="4770861"/>
            <a:ext cx="382291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3B6BDD"/>
                </a:solidFill>
              </a:rPr>
              <a:t>A</a:t>
            </a:r>
          </a:p>
        </p:txBody>
      </p:sp>
      <p:sp>
        <p:nvSpPr>
          <p:cNvPr id="9" name="Rounded Rectangle 23">
            <a:extLst>
              <a:ext uri="{FF2B5EF4-FFF2-40B4-BE49-F238E27FC236}">
                <a16:creationId xmlns:a16="http://schemas.microsoft.com/office/drawing/2014/main" id="{0A83749F-009E-4B99-A32C-B8AA5A8B0D4C}"/>
              </a:ext>
            </a:extLst>
          </p:cNvPr>
          <p:cNvSpPr/>
          <p:nvPr/>
        </p:nvSpPr>
        <p:spPr>
          <a:xfrm>
            <a:off x="2578720" y="5464774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4D703280-DC19-4771-9B42-F11C02DCDDD2}"/>
              </a:ext>
            </a:extLst>
          </p:cNvPr>
          <p:cNvSpPr/>
          <p:nvPr/>
        </p:nvSpPr>
        <p:spPr>
          <a:xfrm>
            <a:off x="2647441" y="5530556"/>
            <a:ext cx="382291" cy="3822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3B6BDD"/>
                </a:solidFill>
              </a:rPr>
              <a:t>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27D19B-578A-44DC-ABF4-5488CA08FD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97" y="1650296"/>
            <a:ext cx="870949" cy="10631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E3D48-2AFE-4C31-B285-D3D5541C63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775" y="1650296"/>
            <a:ext cx="1709583" cy="10651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6DB333-85F8-4B9B-BC46-BF4F7109A1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88" y="1643762"/>
            <a:ext cx="945054" cy="10696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C72650-3FA7-4525-A7CA-23387FABF6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72" y="1650296"/>
            <a:ext cx="1385514" cy="10631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3E3C31-269D-40C0-B804-8D88C6CFA3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403" y="3677641"/>
            <a:ext cx="523386" cy="5212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46BEAE-CF67-498B-9EC1-5B74BFADF3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46" y="3677641"/>
            <a:ext cx="523386" cy="5212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5C561D-D368-42FD-A2D7-4F0E0FD5F7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374" y="3677640"/>
            <a:ext cx="523386" cy="5212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5D5D0A-2C87-4FA7-A277-26C7E91998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888" y="3677640"/>
            <a:ext cx="523386" cy="521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EF7DDA-B0E8-4897-8E50-ECC35DD67E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60" y="3677639"/>
            <a:ext cx="523386" cy="5212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8380E8-0F3F-48F4-8B5E-060FF5959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50" y="2697859"/>
            <a:ext cx="550402" cy="959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6F8E27-B8F5-41A0-A522-829CC3E681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7173" y="2524749"/>
            <a:ext cx="437032" cy="7620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DE5660-C2F3-4E7A-840F-CFB2D09A15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8313" y="2524749"/>
            <a:ext cx="520981" cy="90837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0E48CBB-E4D3-4CDB-89FC-FF80E533626C}"/>
              </a:ext>
            </a:extLst>
          </p:cNvPr>
          <p:cNvGrpSpPr/>
          <p:nvPr/>
        </p:nvGrpSpPr>
        <p:grpSpPr>
          <a:xfrm>
            <a:off x="3532090" y="2559428"/>
            <a:ext cx="352425" cy="1530940"/>
            <a:chOff x="3860006" y="2145506"/>
            <a:chExt cx="352425" cy="153094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8D724EDF-EAF6-4F6E-8D5D-1B34D683B584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ed Rectangle 7">
              <a:extLst>
                <a:ext uri="{FF2B5EF4-FFF2-40B4-BE49-F238E27FC236}">
                  <a16:creationId xmlns:a16="http://schemas.microsoft.com/office/drawing/2014/main" id="{604203C0-DCA6-4BDA-9C6C-721344FC182D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26D6CF-40FD-4C68-853B-1B9E29AB608B}"/>
              </a:ext>
            </a:extLst>
          </p:cNvPr>
          <p:cNvGrpSpPr/>
          <p:nvPr/>
        </p:nvGrpSpPr>
        <p:grpSpPr>
          <a:xfrm>
            <a:off x="4656659" y="2697541"/>
            <a:ext cx="1135238" cy="1392826"/>
            <a:chOff x="4984575" y="2283619"/>
            <a:chExt cx="1135238" cy="1392826"/>
          </a:xfrm>
        </p:grpSpPr>
        <p:sp>
          <p:nvSpPr>
            <p:cNvPr id="27" name="Rounded Rectangle 38">
              <a:extLst>
                <a:ext uri="{FF2B5EF4-FFF2-40B4-BE49-F238E27FC236}">
                  <a16:creationId xmlns:a16="http://schemas.microsoft.com/office/drawing/2014/main" id="{2E692AA3-F1E3-4A1E-8E7B-112721A89BB4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eform 41">
              <a:extLst>
                <a:ext uri="{FF2B5EF4-FFF2-40B4-BE49-F238E27FC236}">
                  <a16:creationId xmlns:a16="http://schemas.microsoft.com/office/drawing/2014/main" id="{302B8DEF-5992-406D-957D-E6690993034E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B9B594-4F69-46E5-8A43-F8149DCF6FD7}"/>
              </a:ext>
            </a:extLst>
          </p:cNvPr>
          <p:cNvGrpSpPr/>
          <p:nvPr/>
        </p:nvGrpSpPr>
        <p:grpSpPr>
          <a:xfrm>
            <a:off x="5788542" y="2518947"/>
            <a:ext cx="758211" cy="1571420"/>
            <a:chOff x="6116458" y="2105025"/>
            <a:chExt cx="758211" cy="1571420"/>
          </a:xfrm>
        </p:grpSpPr>
        <p:sp>
          <p:nvSpPr>
            <p:cNvPr id="30" name="Rounded Rectangle 39">
              <a:extLst>
                <a:ext uri="{FF2B5EF4-FFF2-40B4-BE49-F238E27FC236}">
                  <a16:creationId xmlns:a16="http://schemas.microsoft.com/office/drawing/2014/main" id="{2CBBBF0B-C040-4747-9543-827AE768FF6D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eform 42">
              <a:extLst>
                <a:ext uri="{FF2B5EF4-FFF2-40B4-BE49-F238E27FC236}">
                  <a16:creationId xmlns:a16="http://schemas.microsoft.com/office/drawing/2014/main" id="{CB0A7536-467E-4ABF-9F2E-D6C39BFA597A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6EA5F57-5123-458A-803A-6BCD0D84985E}"/>
              </a:ext>
            </a:extLst>
          </p:cNvPr>
          <p:cNvGrpSpPr/>
          <p:nvPr/>
        </p:nvGrpSpPr>
        <p:grpSpPr>
          <a:xfrm>
            <a:off x="6913631" y="2533235"/>
            <a:ext cx="628484" cy="1575219"/>
            <a:chOff x="7241547" y="2119313"/>
            <a:chExt cx="628484" cy="1575219"/>
          </a:xfrm>
        </p:grpSpPr>
        <p:sp>
          <p:nvSpPr>
            <p:cNvPr id="33" name="Rounded Rectangle 40">
              <a:extLst>
                <a:ext uri="{FF2B5EF4-FFF2-40B4-BE49-F238E27FC236}">
                  <a16:creationId xmlns:a16="http://schemas.microsoft.com/office/drawing/2014/main" id="{84537CA3-6811-458D-BEAD-5D8ED1DACE60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id="{877F0E82-9885-465E-8439-AE9CD91AE6F3}"/>
                </a:ext>
              </a:extLst>
            </p:cNvPr>
            <p:cNvSpPr/>
            <p:nvPr/>
          </p:nvSpPr>
          <p:spPr>
            <a:xfrm>
              <a:off x="7372349" y="2119313"/>
              <a:ext cx="497682" cy="1389686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>
              <a:solidFill>
                <a:srgbClr val="4DBE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FA10BB2-3C48-45B4-AE4C-94EAAE5B394C}"/>
              </a:ext>
            </a:extLst>
          </p:cNvPr>
          <p:cNvGrpSpPr/>
          <p:nvPr/>
        </p:nvGrpSpPr>
        <p:grpSpPr>
          <a:xfrm>
            <a:off x="4066962" y="384973"/>
            <a:ext cx="6087160" cy="830997"/>
            <a:chOff x="5113689" y="693343"/>
            <a:chExt cx="6087160" cy="830997"/>
          </a:xfrm>
        </p:grpSpPr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B3435ECF-A409-4FAC-905C-D562911809B7}"/>
                </a:ext>
              </a:extLst>
            </p:cNvPr>
            <p:cNvSpPr txBox="1">
              <a:spLocks/>
            </p:cNvSpPr>
            <p:nvPr/>
          </p:nvSpPr>
          <p:spPr>
            <a:xfrm>
              <a:off x="5961325" y="958180"/>
              <a:ext cx="5239524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Chọn đáp án đúng.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665946B-FB25-4DA5-A966-77BFAEB825CF}"/>
                </a:ext>
              </a:extLst>
            </p:cNvPr>
            <p:cNvGrpSpPr/>
            <p:nvPr/>
          </p:nvGrpSpPr>
          <p:grpSpPr>
            <a:xfrm>
              <a:off x="5113689" y="693343"/>
              <a:ext cx="708441" cy="830997"/>
              <a:chOff x="3174278" y="237323"/>
              <a:chExt cx="605826" cy="83099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A0F11B7-BE7A-455D-B1DD-DD129DA77724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65C412D-40E0-4424-8791-37E13761D72D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78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146</Words>
  <Application>Microsoft Office PowerPoint</Application>
  <PresentationFormat>Widescreen</PresentationFormat>
  <Paragraphs>30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Lato</vt:lpstr>
      <vt:lpstr>Lato Heavy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146</cp:revision>
  <dcterms:created xsi:type="dcterms:W3CDTF">2021-06-02T01:34:28Z</dcterms:created>
  <dcterms:modified xsi:type="dcterms:W3CDTF">2021-08-29T18:34:30Z</dcterms:modified>
</cp:coreProperties>
</file>