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4" r:id="rId2"/>
    <p:sldId id="275" r:id="rId3"/>
    <p:sldId id="258" r:id="rId4"/>
    <p:sldId id="277" r:id="rId5"/>
    <p:sldId id="262" r:id="rId6"/>
    <p:sldId id="278" r:id="rId7"/>
    <p:sldId id="261" r:id="rId8"/>
    <p:sldId id="259" r:id="rId9"/>
    <p:sldId id="271" r:id="rId10"/>
    <p:sldId id="264" r:id="rId11"/>
    <p:sldId id="270" r:id="rId12"/>
    <p:sldId id="266" r:id="rId13"/>
    <p:sldId id="268" r:id="rId14"/>
    <p:sldId id="267" r:id="rId15"/>
    <p:sldId id="269" r:id="rId16"/>
    <p:sldId id="272" r:id="rId17"/>
    <p:sldId id="273" r:id="rId18"/>
    <p:sldId id="281" r:id="rId19"/>
    <p:sldId id="280" r:id="rId20"/>
    <p:sldId id="279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6F3"/>
    <a:srgbClr val="FEDEEF"/>
    <a:srgbClr val="AA07BB"/>
    <a:srgbClr val="FCD0FC"/>
    <a:srgbClr val="CCFFCC"/>
    <a:srgbClr val="B4FC32"/>
    <a:srgbClr val="F95635"/>
    <a:srgbClr val="66FFFF"/>
    <a:srgbClr val="66FF33"/>
    <a:srgbClr val="5F88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2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24BD3-BB56-49E1-A572-A3FB2D191075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F64AA-C6AE-48DD-9586-207F2D9E70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3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F64AA-C6AE-48DD-9586-207F2D9E70C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DE00-E591-4616-B73E-F15D6A4EDC10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9D73-7A27-4938-904F-577210B5A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DE00-E591-4616-B73E-F15D6A4EDC10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9D73-7A27-4938-904F-577210B5A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DE00-E591-4616-B73E-F15D6A4EDC10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9D73-7A27-4938-904F-577210B5A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DE00-E591-4616-B73E-F15D6A4EDC10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9D73-7A27-4938-904F-577210B5A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DE00-E591-4616-B73E-F15D6A4EDC10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9D73-7A27-4938-904F-577210B5A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DE00-E591-4616-B73E-F15D6A4EDC10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9D73-7A27-4938-904F-577210B5A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DE00-E591-4616-B73E-F15D6A4EDC10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9D73-7A27-4938-904F-577210B5A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DE00-E591-4616-B73E-F15D6A4EDC10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9D73-7A27-4938-904F-577210B5A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DE00-E591-4616-B73E-F15D6A4EDC10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9D73-7A27-4938-904F-577210B5A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DE00-E591-4616-B73E-F15D6A4EDC10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9D73-7A27-4938-904F-577210B5A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DE00-E591-4616-B73E-F15D6A4EDC10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9D73-7A27-4938-904F-577210B5A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9DE00-E591-4616-B73E-F15D6A4EDC10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19D73-7A27-4938-904F-577210B5A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ata\My%20Documents\Kh&#244;ng\My%20Music\B&#224;i%20nghe%20TA\l&#7899;p%20unit%204%20leson1%20(3).mp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ata\My%20Documents\Kh&#244;ng\My%20Music\B&#224;i%20nghe%20TA\l&#7899;p%20unit%204%20leson1%20(5).mp3" TargetMode="Externa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ata\My%20Documents\Kh&#244;ng\My%20Music\B&#224;i%20nghe%20TA\l&#7899;p%20unit%204%20leson1%20(1).mp3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274776">
            <a:off x="-87726" y="2846070"/>
            <a:ext cx="94600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Free" pitchFamily="34" charset="0"/>
              </a:rPr>
              <a:t>w</a:t>
            </a:r>
            <a:r>
              <a:rPr lang="en-US" sz="9600" b="1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Free" pitchFamily="34" charset="0"/>
              </a:rPr>
              <a:t>e</a:t>
            </a:r>
            <a:r>
              <a:rPr lang="en-US" sz="9600" b="1" cap="sm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Free" pitchFamily="34" charset="0"/>
              </a:rPr>
              <a:t>l</a:t>
            </a:r>
            <a:r>
              <a:rPr lang="en-US" sz="9600" b="1" cap="sm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Free" pitchFamily="34" charset="0"/>
              </a:rPr>
              <a:t>c</a:t>
            </a:r>
            <a:r>
              <a:rPr lang="en-US" sz="9600" b="1" cap="small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Free" pitchFamily="34" charset="0"/>
              </a:rPr>
              <a:t>o</a:t>
            </a:r>
            <a:r>
              <a:rPr lang="en-US" sz="9600" b="1" cap="small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Free" pitchFamily="34" charset="0"/>
              </a:rPr>
              <a:t>m</a:t>
            </a:r>
            <a:r>
              <a:rPr lang="en-US" sz="9600" b="1" cap="small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Free" pitchFamily="34" charset="0"/>
              </a:rPr>
              <a:t>e</a:t>
            </a:r>
            <a:r>
              <a:rPr lang="en-US" sz="96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Free" pitchFamily="34" charset="0"/>
              </a:rPr>
              <a:t> </a:t>
            </a:r>
            <a:r>
              <a:rPr lang="en-US" sz="9600" b="1" cap="sm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Free" pitchFamily="34" charset="0"/>
              </a:rPr>
              <a:t>t</a:t>
            </a:r>
            <a:r>
              <a:rPr lang="en-US" sz="9600" b="1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Free" pitchFamily="34" charset="0"/>
              </a:rPr>
              <a:t>h</a:t>
            </a:r>
            <a:r>
              <a:rPr lang="en-US" sz="9600" b="1" cap="small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Free" pitchFamily="34" charset="0"/>
              </a:rPr>
              <a:t>e</a:t>
            </a:r>
            <a:r>
              <a:rPr lang="en-US" sz="96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Free" pitchFamily="34" charset="0"/>
              </a:rPr>
              <a:t> </a:t>
            </a:r>
            <a:r>
              <a:rPr lang="en-US" sz="9600" b="1" cap="small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Free" pitchFamily="34" charset="0"/>
              </a:rPr>
              <a:t>s</a:t>
            </a:r>
            <a:r>
              <a:rPr lang="en-US" sz="96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Free" pitchFamily="34" charset="0"/>
              </a:rPr>
              <a:t>t</a:t>
            </a:r>
            <a:r>
              <a:rPr lang="en-US" sz="9600" b="1" cap="small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Free" pitchFamily="34" charset="0"/>
              </a:rPr>
              <a:t>u</a:t>
            </a:r>
            <a:r>
              <a:rPr lang="en-US" sz="9600" b="1" cap="small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Free" pitchFamily="34" charset="0"/>
              </a:rPr>
              <a:t>d</a:t>
            </a:r>
            <a:r>
              <a:rPr lang="en-US" sz="9600" b="1" cap="small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Free" pitchFamily="34" charset="0"/>
              </a:rPr>
              <a:t>e</a:t>
            </a:r>
            <a:r>
              <a:rPr lang="en-US" sz="9600" b="1" cap="small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Free" pitchFamily="34" charset="0"/>
              </a:rPr>
              <a:t>n</a:t>
            </a:r>
            <a:r>
              <a:rPr lang="en-US" sz="9600" b="1" cap="small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Free" pitchFamily="34" charset="0"/>
              </a:rPr>
              <a:t>t</a:t>
            </a:r>
            <a:r>
              <a:rPr lang="en-US" sz="9600" b="1" cap="small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Free" pitchFamily="34" charset="0"/>
              </a:rPr>
              <a:t>s</a:t>
            </a:r>
            <a:endParaRPr lang="en-US" sz="9600" b="1" cap="small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Free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4800600"/>
            <a:ext cx="510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Teacher: Nguyen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Thuy</a:t>
            </a:r>
            <a:endParaRPr lang="en-US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Class: 4A1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43570" y="86380"/>
            <a:ext cx="2637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Point and say:</a:t>
            </a:r>
            <a:endParaRPr lang="en-US" sz="2800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275" y="1143000"/>
            <a:ext cx="403988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the date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today?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u="sng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s.sachmem.vn/public/images/TA4T1SHS/U4-L1-2-2-muhjojjpgtmmgco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1800"/>
            <a:ext cx="48006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62150" y="197611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a. It’s the first of October.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31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43570" y="86380"/>
            <a:ext cx="2637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Point and say:</a:t>
            </a:r>
            <a:endParaRPr lang="en-US" sz="2800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275" y="1143000"/>
            <a:ext cx="403988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the date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today?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u="sng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2209800"/>
            <a:ext cx="4250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b. It’s the second of October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s.sachmem.vn/public/images/TA4T1SHS/U4-L1-2-3-ceygjnecmgwykvs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0"/>
            <a:ext cx="4860507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43570" y="86380"/>
            <a:ext cx="2637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Point and say:</a:t>
            </a:r>
            <a:endParaRPr lang="en-US" sz="2800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275" y="1143000"/>
            <a:ext cx="403988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the date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today?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u="sng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64119" y="1923425"/>
            <a:ext cx="391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c. It’s the third of October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s.sachmem.vn/public/images/TA4T1SHS/U4-L1-2-4-oyaqtlktqwyiswc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0"/>
            <a:ext cx="54864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54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43570" y="86380"/>
            <a:ext cx="2637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Point and say:</a:t>
            </a:r>
            <a:endParaRPr lang="en-US" sz="2800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275" y="1143000"/>
            <a:ext cx="403988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the date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today?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u="sng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5015" y="1847225"/>
            <a:ext cx="5565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e. It’s the twenty – second of October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s.sachmem.vn/public/images/TA4T1SHS/U4-L1-2-6-klbxfmgboylzrd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784" y="2589550"/>
            <a:ext cx="5443016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1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43570" y="86380"/>
            <a:ext cx="2637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Point and say:</a:t>
            </a:r>
            <a:endParaRPr lang="en-US" sz="2800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275" y="1143000"/>
            <a:ext cx="403988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the date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today?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u="sng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2104430"/>
            <a:ext cx="6353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d. It’s the fourteenth of October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s.sachmem.vn/public/images/TA4T1SHS/U4-L1-2-5-ajnqudlofzilxb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24200"/>
            <a:ext cx="50292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54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43570" y="86380"/>
            <a:ext cx="2637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Point and say:</a:t>
            </a:r>
            <a:endParaRPr lang="en-US" sz="2800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275" y="1143000"/>
            <a:ext cx="403988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the date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today?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u="sng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2127885"/>
            <a:ext cx="4911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f. It’s the thirty – first of October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s.sachmem.vn/public/images/TA4T1SHS/U4-L1-2-7-wywqrdoshnasngh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00400"/>
            <a:ext cx="4614863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1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vân\lớp 4\sách lơp 4\tập 1\2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09"/>
          <a:stretch/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ownloa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5943600"/>
            <a:ext cx="381000" cy="379645"/>
          </a:xfrm>
          <a:prstGeom prst="rect">
            <a:avLst/>
          </a:prstGeom>
        </p:spPr>
      </p:pic>
      <p:pic>
        <p:nvPicPr>
          <p:cNvPr id="5" name="Picture 4" descr="downloa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4191000"/>
            <a:ext cx="381000" cy="379645"/>
          </a:xfrm>
          <a:prstGeom prst="rect">
            <a:avLst/>
          </a:prstGeom>
        </p:spPr>
      </p:pic>
      <p:pic>
        <p:nvPicPr>
          <p:cNvPr id="6" name="Picture 5" descr="downloa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2438400"/>
            <a:ext cx="381000" cy="379645"/>
          </a:xfrm>
          <a:prstGeom prst="rect">
            <a:avLst/>
          </a:prstGeom>
        </p:spPr>
      </p:pic>
      <p:pic>
        <p:nvPicPr>
          <p:cNvPr id="7" name="lớp unit 4 leson1 (3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114800" y="838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3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vân\lớp 4\sách lơp 4\tập 1\2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97" b="590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22860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 </a:t>
            </a:r>
            <a:r>
              <a:rPr lang="en-US" sz="2000" dirty="0" smtClean="0"/>
              <a:t>      the twelfth of</a:t>
            </a:r>
          </a:p>
          <a:p>
            <a:r>
              <a:rPr lang="en-US" sz="2000" dirty="0" smtClean="0"/>
              <a:t> October.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22098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   the fourteenth of October.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22098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     </a:t>
            </a:r>
            <a:r>
              <a:rPr lang="en-US" sz="2000" dirty="0" smtClean="0"/>
              <a:t>the thirty-first of October</a:t>
            </a:r>
            <a:endParaRPr lang="en-US" sz="2000" dirty="0"/>
          </a:p>
        </p:txBody>
      </p:sp>
      <p:pic>
        <p:nvPicPr>
          <p:cNvPr id="8" name="lớp unit 4 leson1 (5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971800" y="34290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9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01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4290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.VnPresent" pitchFamily="34" charset="0"/>
              </a:rPr>
              <a:t>Check the box looking for and answer questions.</a:t>
            </a:r>
            <a:endParaRPr lang="en-US" sz="5400" b="1" dirty="0">
              <a:latin typeface=".VnPrese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057400"/>
            <a:ext cx="7391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Present" pitchFamily="34" charset="0"/>
              </a:rPr>
              <a:t>How to play:</a:t>
            </a:r>
          </a:p>
          <a:p>
            <a:endParaRPr 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14400" y="838200"/>
          <a:ext cx="7315201" cy="464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6017"/>
                <a:gridCol w="603184"/>
                <a:gridCol w="609599"/>
                <a:gridCol w="609601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581025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.VnBook-Antiqua" pitchFamily="34" charset="0"/>
                        </a:rPr>
                        <a:t>O</a:t>
                      </a:r>
                      <a:endParaRPr lang="en-US" sz="3200" dirty="0">
                        <a:solidFill>
                          <a:schemeClr val="tx1"/>
                        </a:solidFill>
                        <a:latin typeface=".VnBook-Antiqua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.VnBook-Antiqua" pitchFamily="34" charset="0"/>
                        </a:rPr>
                        <a:t>C</a:t>
                      </a:r>
                      <a:endParaRPr lang="en-US" sz="3200" dirty="0">
                        <a:solidFill>
                          <a:schemeClr val="tx1"/>
                        </a:solidFill>
                        <a:latin typeface=".VnBook-Antiqua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.VnBook-Antiqua" pitchFamily="34" charset="0"/>
                        </a:rPr>
                        <a:t>T</a:t>
                      </a:r>
                      <a:endParaRPr lang="en-US" sz="3200" dirty="0">
                        <a:solidFill>
                          <a:schemeClr val="tx1"/>
                        </a:solidFill>
                        <a:latin typeface=".VnBook-Antiqua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.VnBook-Antiqua" pitchFamily="34" charset="0"/>
                        </a:rPr>
                        <a:t>O</a:t>
                      </a:r>
                      <a:endParaRPr lang="en-US" sz="3200" dirty="0">
                        <a:solidFill>
                          <a:schemeClr val="tx1"/>
                        </a:solidFill>
                        <a:latin typeface=".VnBook-Antiqua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.VnBook-Antiqua" pitchFamily="34" charset="0"/>
                        </a:rPr>
                        <a:t>B</a:t>
                      </a:r>
                      <a:endParaRPr lang="en-US" sz="3200" dirty="0">
                        <a:solidFill>
                          <a:schemeClr val="tx1"/>
                        </a:solidFill>
                        <a:latin typeface=".VnBook-Antiqua" pitchFamily="34" charset="0"/>
                      </a:endParaRPr>
                    </a:p>
                  </a:txBody>
                  <a:tcPr>
                    <a:solidFill>
                      <a:srgbClr val="B4FC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.VnBook-Antiqua" pitchFamily="34" charset="0"/>
                        </a:rPr>
                        <a:t>E</a:t>
                      </a:r>
                      <a:endParaRPr lang="en-US" sz="3200" dirty="0">
                        <a:solidFill>
                          <a:schemeClr val="tx1"/>
                        </a:solidFill>
                        <a:latin typeface=".VnBook-Antiqua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.VnBook-Antiqua" pitchFamily="34" charset="0"/>
                        </a:rPr>
                        <a:t>R</a:t>
                      </a:r>
                      <a:endParaRPr lang="en-US" sz="3200" dirty="0">
                        <a:solidFill>
                          <a:schemeClr val="tx1"/>
                        </a:solidFill>
                        <a:latin typeface=".VnBook-Antiqua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.VnBook-Antiqu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.VnBook-Antiqu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.VnBook-Antiqua" pitchFamily="34" charset="0"/>
                      </a:endParaRPr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.VnBook-Antiqua" pitchFamily="34" charset="0"/>
                        </a:rPr>
                        <a:t>F</a:t>
                      </a:r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.VnBook-Antiqua" pitchFamily="34" charset="0"/>
                        </a:rPr>
                        <a:t>I</a:t>
                      </a:r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>
                    <a:solidFill>
                      <a:srgbClr val="B4FC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.VnBook-Antiqua" pitchFamily="34" charset="0"/>
                        </a:rPr>
                        <a:t>R</a:t>
                      </a:r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.VnBook-Antiqua" pitchFamily="34" charset="0"/>
                        </a:rPr>
                        <a:t>S</a:t>
                      </a:r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.VnBook-Antiqua" pitchFamily="34" charset="0"/>
                        </a:rPr>
                        <a:t>T</a:t>
                      </a:r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.VnBook-Antiqu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.VnBook-Antiqu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.VnBook-Antiqua" pitchFamily="34" charset="0"/>
                      </a:endParaRPr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.VnBook-Antiqu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.VnBook-Antiqua" pitchFamily="34" charset="0"/>
                        </a:rPr>
                        <a:t>T</a:t>
                      </a:r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.VnBook-Antiqua" pitchFamily="34" charset="0"/>
                        </a:rPr>
                        <a:t>H</a:t>
                      </a:r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.VnBook-Antiqua" pitchFamily="34" charset="0"/>
                        </a:rPr>
                        <a:t>I</a:t>
                      </a:r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.VnBook-Antiqua" pitchFamily="34" charset="0"/>
                        </a:rPr>
                        <a:t>R</a:t>
                      </a:r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>
                    <a:solidFill>
                      <a:srgbClr val="B4FC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.VnBook-Antiqua" pitchFamily="34" charset="0"/>
                        </a:rPr>
                        <a:t>D</a:t>
                      </a:r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.VnBook-Antiqu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.VnBook-Antiqu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.VnBook-Antiqu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.VnBook-Antiqu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.VnBook-Antiqua" pitchFamily="34" charset="0"/>
                      </a:endParaRPr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.VnBook-Antiqu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.VnBook-Antiqua" pitchFamily="34" charset="0"/>
                        </a:rPr>
                        <a:t>F</a:t>
                      </a:r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.VnBook-Antiqua" pitchFamily="34" charset="0"/>
                        </a:rPr>
                        <a:t>I</a:t>
                      </a:r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.VnBook-Antiqua" pitchFamily="34" charset="0"/>
                        </a:rPr>
                        <a:t>F</a:t>
                      </a:r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.VnBook-Antiqua" pitchFamily="34" charset="0"/>
                        </a:rPr>
                        <a:t>T</a:t>
                      </a:r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>
                    <a:solidFill>
                      <a:srgbClr val="B4FC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.VnBook-Antiqua" pitchFamily="34" charset="0"/>
                        </a:rPr>
                        <a:t>H</a:t>
                      </a:r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.VnBook-Antiqu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.VnBook-Antiqu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.VnBook-Antiqu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.VnBook-Antiqu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.VnBook-Antiqua" pitchFamily="34" charset="0"/>
                        </a:rPr>
                        <a:t>T</a:t>
                      </a:r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.VnBook-Antiqua" pitchFamily="34" charset="0"/>
                        </a:rPr>
                        <a:t>H</a:t>
                      </a:r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>
                    <a:solidFill>
                      <a:srgbClr val="B4FC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.VnBook-Antiqua" pitchFamily="34" charset="0"/>
                        </a:rPr>
                        <a:t>U</a:t>
                      </a:r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.VnBook-Antiqua" pitchFamily="34" charset="0"/>
                        </a:rPr>
                        <a:t>R</a:t>
                      </a:r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.VnBook-Antiqua" pitchFamily="34" charset="0"/>
                        </a:rPr>
                        <a:t>S</a:t>
                      </a:r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.VnBook-Antiqua" pitchFamily="34" charset="0"/>
                        </a:rPr>
                        <a:t>D</a:t>
                      </a:r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.VnBook-Antiqua" pitchFamily="34" charset="0"/>
                        </a:rPr>
                        <a:t>A</a:t>
                      </a:r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.VnBook-Antiqua" pitchFamily="34" charset="0"/>
                        </a:rPr>
                        <a:t>Y</a:t>
                      </a:r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.VnBook-Antiqua" pitchFamily="34" charset="0"/>
                        </a:rPr>
                        <a:t>S</a:t>
                      </a:r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.VnBook-Antiqua" pitchFamily="34" charset="0"/>
                        </a:rPr>
                        <a:t>E</a:t>
                      </a:r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.VnBook-Antiqua" pitchFamily="34" charset="0"/>
                        </a:rPr>
                        <a:t>C</a:t>
                      </a:r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.VnBook-Antiqua" pitchFamily="34" charset="0"/>
                        </a:rPr>
                        <a:t>O</a:t>
                      </a:r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.VnBook-Antiqua" pitchFamily="34" charset="0"/>
                        </a:rPr>
                        <a:t>N</a:t>
                      </a:r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.VnBook-Antiqua" pitchFamily="34" charset="0"/>
                        </a:rPr>
                        <a:t>D</a:t>
                      </a:r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>
                    <a:solidFill>
                      <a:srgbClr val="B4FC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.VnBook-Antiqua" pitchFamily="34" charset="0"/>
                      </a:endParaRPr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.VnBook-Antiqu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.VnBook-Antiqu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.VnBook-Antiqua" pitchFamily="34" charset="0"/>
                        </a:rPr>
                        <a:t>C</a:t>
                      </a:r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.VnBook-Antiqua" pitchFamily="34" charset="0"/>
                        </a:rPr>
                        <a:t>L</a:t>
                      </a:r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.VnBook-Antiqua" pitchFamily="34" charset="0"/>
                        </a:rPr>
                        <a:t>A</a:t>
                      </a:r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>
                    <a:solidFill>
                      <a:srgbClr val="B4FC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.VnBook-Antiqua" pitchFamily="34" charset="0"/>
                        </a:rPr>
                        <a:t>S</a:t>
                      </a:r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.VnBook-Antiqua" pitchFamily="34" charset="0"/>
                        </a:rPr>
                        <a:t>S</a:t>
                      </a:r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.VnBook-Antiqua" pitchFamily="34" charset="0"/>
                        </a:rPr>
                        <a:t>T</a:t>
                      </a:r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.VnBook-Antiqua" pitchFamily="34" charset="0"/>
                        </a:rPr>
                        <a:t>O</a:t>
                      </a:r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.VnBook-Antiqua" pitchFamily="34" charset="0"/>
                        </a:rPr>
                        <a:t>D</a:t>
                      </a:r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.VnBook-Antiqua" pitchFamily="34" charset="0"/>
                        </a:rPr>
                        <a:t>A</a:t>
                      </a:r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.VnBook-Antiqua" pitchFamily="34" charset="0"/>
                        </a:rPr>
                        <a:t>Y</a:t>
                      </a:r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>
                    <a:solidFill>
                      <a:srgbClr val="B4FC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.VnBook-Antiqu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57400" y="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cap="sm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.VnPresent" pitchFamily="34" charset="0"/>
              </a:rPr>
              <a:t>secret crossword</a:t>
            </a:r>
            <a:endParaRPr lang="en-US" sz="4000" b="1" cap="small" dirty="0">
              <a:solidFill>
                <a:schemeClr val="tx2">
                  <a:lumMod val="60000"/>
                  <a:lumOff val="40000"/>
                </a:schemeClr>
              </a:solidFill>
              <a:latin typeface=".VnPresent" pitchFamily="34" charset="0"/>
            </a:endParaRPr>
          </a:p>
        </p:txBody>
      </p:sp>
      <p:sp>
        <p:nvSpPr>
          <p:cNvPr id="5" name="dapan1"/>
          <p:cNvSpPr/>
          <p:nvPr/>
        </p:nvSpPr>
        <p:spPr>
          <a:xfrm>
            <a:off x="8305800" y="838200"/>
            <a:ext cx="609600" cy="533400"/>
          </a:xfrm>
          <a:prstGeom prst="hexagon">
            <a:avLst>
              <a:gd name="adj" fmla="val 26744"/>
              <a:gd name="vf" fmla="val 11547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.VnKoala" pitchFamily="34" charset="0"/>
              </a:rPr>
              <a:t>A</a:t>
            </a:r>
            <a:endParaRPr lang="en-US" sz="3200" b="1" dirty="0">
              <a:latin typeface=".VnKoala" pitchFamily="34" charset="0"/>
            </a:endParaRPr>
          </a:p>
        </p:txBody>
      </p:sp>
      <p:sp>
        <p:nvSpPr>
          <p:cNvPr id="8" name="dapan2"/>
          <p:cNvSpPr/>
          <p:nvPr/>
        </p:nvSpPr>
        <p:spPr>
          <a:xfrm>
            <a:off x="8305800" y="1447800"/>
            <a:ext cx="609600" cy="533400"/>
          </a:xfrm>
          <a:prstGeom prst="hexagon">
            <a:avLst>
              <a:gd name="adj" fmla="val 26744"/>
              <a:gd name="vf" fmla="val 11547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.VnKoala" pitchFamily="34" charset="0"/>
              </a:rPr>
              <a:t>B</a:t>
            </a:r>
            <a:endParaRPr lang="en-US" sz="3200" b="1" dirty="0">
              <a:latin typeface=".VnKoala" pitchFamily="34" charset="0"/>
            </a:endParaRPr>
          </a:p>
        </p:txBody>
      </p:sp>
      <p:sp>
        <p:nvSpPr>
          <p:cNvPr id="9" name="dapan4"/>
          <p:cNvSpPr/>
          <p:nvPr/>
        </p:nvSpPr>
        <p:spPr>
          <a:xfrm>
            <a:off x="8305800" y="2667000"/>
            <a:ext cx="609600" cy="533400"/>
          </a:xfrm>
          <a:prstGeom prst="hexagon">
            <a:avLst>
              <a:gd name="adj" fmla="val 26744"/>
              <a:gd name="vf" fmla="val 11547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.VnKoala" pitchFamily="34" charset="0"/>
              </a:rPr>
              <a:t>D</a:t>
            </a:r>
            <a:endParaRPr lang="en-US" sz="3200" b="1" dirty="0">
              <a:latin typeface=".VnKoala" pitchFamily="34" charset="0"/>
            </a:endParaRPr>
          </a:p>
        </p:txBody>
      </p:sp>
      <p:sp>
        <p:nvSpPr>
          <p:cNvPr id="10" name="dapan3"/>
          <p:cNvSpPr/>
          <p:nvPr/>
        </p:nvSpPr>
        <p:spPr>
          <a:xfrm>
            <a:off x="8305800" y="2057400"/>
            <a:ext cx="609600" cy="533400"/>
          </a:xfrm>
          <a:prstGeom prst="hexagon">
            <a:avLst>
              <a:gd name="adj" fmla="val 26744"/>
              <a:gd name="vf" fmla="val 11547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.VnKoala" pitchFamily="34" charset="0"/>
              </a:rPr>
              <a:t>C</a:t>
            </a:r>
            <a:endParaRPr lang="en-US" sz="3200" b="1" dirty="0">
              <a:latin typeface=".VnKoala" pitchFamily="34" charset="0"/>
            </a:endParaRPr>
          </a:p>
        </p:txBody>
      </p:sp>
      <p:sp>
        <p:nvSpPr>
          <p:cNvPr id="11" name="dapan8"/>
          <p:cNvSpPr/>
          <p:nvPr/>
        </p:nvSpPr>
        <p:spPr>
          <a:xfrm>
            <a:off x="8305800" y="5105400"/>
            <a:ext cx="609600" cy="533400"/>
          </a:xfrm>
          <a:prstGeom prst="hexagon">
            <a:avLst>
              <a:gd name="adj" fmla="val 26744"/>
              <a:gd name="vf" fmla="val 11547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.VnKoala" pitchFamily="34" charset="0"/>
              </a:rPr>
              <a:t>H</a:t>
            </a:r>
            <a:endParaRPr lang="en-US" sz="3200" b="1" dirty="0">
              <a:latin typeface=".VnKoala" pitchFamily="34" charset="0"/>
            </a:endParaRPr>
          </a:p>
        </p:txBody>
      </p:sp>
      <p:sp>
        <p:nvSpPr>
          <p:cNvPr id="12" name="dapan7"/>
          <p:cNvSpPr/>
          <p:nvPr/>
        </p:nvSpPr>
        <p:spPr>
          <a:xfrm>
            <a:off x="8305800" y="4495800"/>
            <a:ext cx="609600" cy="533400"/>
          </a:xfrm>
          <a:prstGeom prst="hexagon">
            <a:avLst>
              <a:gd name="adj" fmla="val 26744"/>
              <a:gd name="vf" fmla="val 11547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.VnKoala" pitchFamily="34" charset="0"/>
              </a:rPr>
              <a:t>G</a:t>
            </a:r>
            <a:endParaRPr lang="en-US" sz="3200" b="1" dirty="0">
              <a:latin typeface=".VnKoala" pitchFamily="34" charset="0"/>
            </a:endParaRPr>
          </a:p>
        </p:txBody>
      </p:sp>
      <p:sp>
        <p:nvSpPr>
          <p:cNvPr id="13" name="dapan6"/>
          <p:cNvSpPr/>
          <p:nvPr/>
        </p:nvSpPr>
        <p:spPr>
          <a:xfrm>
            <a:off x="8305800" y="3886200"/>
            <a:ext cx="609600" cy="533400"/>
          </a:xfrm>
          <a:prstGeom prst="hexagon">
            <a:avLst>
              <a:gd name="adj" fmla="val 26744"/>
              <a:gd name="vf" fmla="val 11547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.VnKoala" pitchFamily="34" charset="0"/>
              </a:rPr>
              <a:t>F</a:t>
            </a:r>
            <a:endParaRPr lang="en-US" sz="3200" b="1" dirty="0">
              <a:latin typeface=".VnKoala" pitchFamily="34" charset="0"/>
            </a:endParaRPr>
          </a:p>
        </p:txBody>
      </p:sp>
      <p:sp>
        <p:nvSpPr>
          <p:cNvPr id="14" name="dapan5"/>
          <p:cNvSpPr/>
          <p:nvPr/>
        </p:nvSpPr>
        <p:spPr>
          <a:xfrm>
            <a:off x="8305800" y="3276600"/>
            <a:ext cx="609600" cy="533400"/>
          </a:xfrm>
          <a:prstGeom prst="hexagon">
            <a:avLst>
              <a:gd name="adj" fmla="val 26744"/>
              <a:gd name="vf" fmla="val 11547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.VnKoala" pitchFamily="34" charset="0"/>
              </a:rPr>
              <a:t>E</a:t>
            </a:r>
            <a:endParaRPr lang="en-US" sz="3200" b="1" dirty="0">
              <a:latin typeface=".VnKoala" pitchFamily="34" charset="0"/>
            </a:endParaRPr>
          </a:p>
        </p:txBody>
      </p:sp>
      <p:sp>
        <p:nvSpPr>
          <p:cNvPr id="18" name="cauhoi1"/>
          <p:cNvSpPr/>
          <p:nvPr/>
        </p:nvSpPr>
        <p:spPr>
          <a:xfrm>
            <a:off x="228600" y="762000"/>
            <a:ext cx="533400" cy="533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.VnKoala" pitchFamily="34" charset="0"/>
              </a:rPr>
              <a:t>1</a:t>
            </a:r>
            <a:endParaRPr lang="en-US" sz="3200" b="1" dirty="0">
              <a:latin typeface=".VnKoala" pitchFamily="34" charset="0"/>
            </a:endParaRPr>
          </a:p>
        </p:txBody>
      </p:sp>
      <p:sp>
        <p:nvSpPr>
          <p:cNvPr id="19" name="cauhoi2"/>
          <p:cNvSpPr/>
          <p:nvPr/>
        </p:nvSpPr>
        <p:spPr>
          <a:xfrm>
            <a:off x="228600" y="1371600"/>
            <a:ext cx="533400" cy="533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.VnKoala" pitchFamily="34" charset="0"/>
              </a:rPr>
              <a:t>2</a:t>
            </a:r>
            <a:endParaRPr lang="en-US" sz="3200" b="1" dirty="0">
              <a:latin typeface=".VnKoala" pitchFamily="34" charset="0"/>
            </a:endParaRPr>
          </a:p>
        </p:txBody>
      </p:sp>
      <p:sp>
        <p:nvSpPr>
          <p:cNvPr id="20" name="cauhoi4"/>
          <p:cNvSpPr/>
          <p:nvPr/>
        </p:nvSpPr>
        <p:spPr>
          <a:xfrm>
            <a:off x="228600" y="2590800"/>
            <a:ext cx="533400" cy="533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.VnKoala" pitchFamily="34" charset="0"/>
              </a:rPr>
              <a:t>4</a:t>
            </a:r>
            <a:endParaRPr lang="en-US" sz="3200" b="1" dirty="0">
              <a:latin typeface=".VnKoala" pitchFamily="34" charset="0"/>
            </a:endParaRPr>
          </a:p>
        </p:txBody>
      </p:sp>
      <p:sp>
        <p:nvSpPr>
          <p:cNvPr id="21" name="cauhoi5"/>
          <p:cNvSpPr/>
          <p:nvPr/>
        </p:nvSpPr>
        <p:spPr>
          <a:xfrm>
            <a:off x="228600" y="3200400"/>
            <a:ext cx="533400" cy="533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.VnKoala" pitchFamily="34" charset="0"/>
              </a:rPr>
              <a:t>5</a:t>
            </a:r>
            <a:endParaRPr lang="en-US" sz="3200" b="1" dirty="0">
              <a:latin typeface=".VnKoala" pitchFamily="34" charset="0"/>
            </a:endParaRPr>
          </a:p>
        </p:txBody>
      </p:sp>
      <p:sp>
        <p:nvSpPr>
          <p:cNvPr id="22" name="cauhoi3"/>
          <p:cNvSpPr/>
          <p:nvPr/>
        </p:nvSpPr>
        <p:spPr>
          <a:xfrm>
            <a:off x="228600" y="1981200"/>
            <a:ext cx="533400" cy="533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.VnKoala" pitchFamily="34" charset="0"/>
              </a:rPr>
              <a:t>3</a:t>
            </a:r>
            <a:endParaRPr lang="en-US" sz="3200" b="1" dirty="0">
              <a:latin typeface=".VnKoala" pitchFamily="34" charset="0"/>
            </a:endParaRPr>
          </a:p>
        </p:txBody>
      </p:sp>
      <p:sp>
        <p:nvSpPr>
          <p:cNvPr id="23" name="cauhoi8"/>
          <p:cNvSpPr/>
          <p:nvPr/>
        </p:nvSpPr>
        <p:spPr>
          <a:xfrm>
            <a:off x="228600" y="5029200"/>
            <a:ext cx="533400" cy="533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.VnKoala" pitchFamily="34" charset="0"/>
              </a:rPr>
              <a:t>8</a:t>
            </a:r>
            <a:endParaRPr lang="en-US" sz="3200" b="1" dirty="0">
              <a:latin typeface=".VnKoala" pitchFamily="34" charset="0"/>
            </a:endParaRPr>
          </a:p>
        </p:txBody>
      </p:sp>
      <p:sp>
        <p:nvSpPr>
          <p:cNvPr id="24" name="cauhoi7"/>
          <p:cNvSpPr/>
          <p:nvPr/>
        </p:nvSpPr>
        <p:spPr>
          <a:xfrm>
            <a:off x="228600" y="4419600"/>
            <a:ext cx="533400" cy="533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.VnKoala" pitchFamily="34" charset="0"/>
              </a:rPr>
              <a:t>7</a:t>
            </a:r>
            <a:endParaRPr lang="en-US" sz="3200" b="1" dirty="0">
              <a:latin typeface=".VnKoala" pitchFamily="34" charset="0"/>
            </a:endParaRPr>
          </a:p>
        </p:txBody>
      </p:sp>
      <p:sp>
        <p:nvSpPr>
          <p:cNvPr id="25" name="cauhoi6"/>
          <p:cNvSpPr/>
          <p:nvPr/>
        </p:nvSpPr>
        <p:spPr>
          <a:xfrm>
            <a:off x="228600" y="3810000"/>
            <a:ext cx="533400" cy="533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.VnKoala" pitchFamily="34" charset="0"/>
              </a:rPr>
              <a:t>6</a:t>
            </a:r>
            <a:endParaRPr lang="en-US" sz="3200" b="1" dirty="0">
              <a:latin typeface=".VnKoala" pitchFamily="34" charset="0"/>
            </a:endParaRPr>
          </a:p>
        </p:txBody>
      </p:sp>
      <p:sp>
        <p:nvSpPr>
          <p:cNvPr id="27" name="Flowchart: Off-page Connector 26"/>
          <p:cNvSpPr/>
          <p:nvPr/>
        </p:nvSpPr>
        <p:spPr>
          <a:xfrm>
            <a:off x="8077200" y="0"/>
            <a:ext cx="1066800" cy="685800"/>
          </a:xfrm>
          <a:prstGeom prst="flowChartOffpage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.VnPresent" pitchFamily="34" charset="0"/>
              </a:rPr>
              <a:t>Answer</a:t>
            </a:r>
            <a:endParaRPr lang="en-US" sz="1600" b="1" dirty="0">
              <a:latin typeface=".VnPresent" pitchFamily="34" charset="0"/>
            </a:endParaRPr>
          </a:p>
        </p:txBody>
      </p:sp>
      <p:sp>
        <p:nvSpPr>
          <p:cNvPr id="29" name="Flowchart: Off-page Connector 28"/>
          <p:cNvSpPr/>
          <p:nvPr/>
        </p:nvSpPr>
        <p:spPr>
          <a:xfrm>
            <a:off x="0" y="0"/>
            <a:ext cx="1066800" cy="685800"/>
          </a:xfrm>
          <a:prstGeom prst="flowChartOffpage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.VnPresent" pitchFamily="34" charset="0"/>
              </a:rPr>
              <a:t>Questions</a:t>
            </a:r>
            <a:endParaRPr lang="en-US" sz="1600" b="1" dirty="0">
              <a:latin typeface=".VnPresent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24000" y="838200"/>
            <a:ext cx="609600" cy="609600"/>
          </a:xfrm>
          <a:prstGeom prst="rect">
            <a:avLst/>
          </a:prstGeom>
          <a:solidFill>
            <a:srgbClr val="FCD0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rgbClr val="FCD0FC"/>
                </a:solidFill>
              </a:ln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743200" y="838200"/>
            <a:ext cx="609600" cy="609600"/>
          </a:xfrm>
          <a:prstGeom prst="rect">
            <a:avLst/>
          </a:prstGeom>
          <a:solidFill>
            <a:srgbClr val="FCD0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rgbClr val="FCD0FC"/>
                </a:solidFill>
              </a:ln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133600" y="838200"/>
            <a:ext cx="609600" cy="609600"/>
          </a:xfrm>
          <a:prstGeom prst="rect">
            <a:avLst/>
          </a:prstGeom>
          <a:solidFill>
            <a:srgbClr val="FCD0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rgbClr val="FCD0FC"/>
                </a:solidFill>
              </a:ln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72000" y="838200"/>
            <a:ext cx="609600" cy="609600"/>
          </a:xfrm>
          <a:prstGeom prst="rect">
            <a:avLst/>
          </a:prstGeom>
          <a:solidFill>
            <a:srgbClr val="FCD0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rgbClr val="FCD0FC"/>
                </a:solidFill>
              </a:ln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962400" y="838200"/>
            <a:ext cx="609600" cy="609600"/>
          </a:xfrm>
          <a:prstGeom prst="rect">
            <a:avLst/>
          </a:prstGeom>
          <a:solidFill>
            <a:srgbClr val="FCD0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rgbClr val="FCD0FC"/>
                </a:solidFill>
              </a:ln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352800" y="838200"/>
            <a:ext cx="609600" cy="609600"/>
          </a:xfrm>
          <a:prstGeom prst="rect">
            <a:avLst/>
          </a:prstGeom>
          <a:solidFill>
            <a:srgbClr val="FCD0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rgbClr val="FCD0FC"/>
                </a:solidFill>
              </a:ln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81600" y="838200"/>
            <a:ext cx="609600" cy="609600"/>
          </a:xfrm>
          <a:prstGeom prst="rect">
            <a:avLst/>
          </a:prstGeom>
          <a:solidFill>
            <a:srgbClr val="FCD0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rgbClr val="FCD0FC"/>
                </a:solidFill>
              </a:ln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181600" y="1371600"/>
            <a:ext cx="609600" cy="609600"/>
          </a:xfrm>
          <a:prstGeom prst="rect">
            <a:avLst/>
          </a:prstGeom>
          <a:solidFill>
            <a:srgbClr val="FCD0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rgbClr val="FCD0FC"/>
                </a:solidFill>
              </a:ln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572000" y="1371600"/>
            <a:ext cx="609600" cy="609600"/>
          </a:xfrm>
          <a:prstGeom prst="rect">
            <a:avLst/>
          </a:prstGeom>
          <a:solidFill>
            <a:srgbClr val="FCD0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rgbClr val="FCD0FC"/>
                </a:solidFill>
              </a:ln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962400" y="1371600"/>
            <a:ext cx="609600" cy="609600"/>
          </a:xfrm>
          <a:prstGeom prst="rect">
            <a:avLst/>
          </a:prstGeom>
          <a:solidFill>
            <a:srgbClr val="FCD0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rgbClr val="FCD0FC"/>
                </a:solidFill>
              </a:ln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352800" y="1371600"/>
            <a:ext cx="609600" cy="609600"/>
          </a:xfrm>
          <a:prstGeom prst="rect">
            <a:avLst/>
          </a:prstGeom>
          <a:solidFill>
            <a:srgbClr val="FCD0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rgbClr val="FCD0FC"/>
                </a:solidFill>
              </a:ln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962400" y="1981200"/>
            <a:ext cx="609600" cy="609600"/>
          </a:xfrm>
          <a:prstGeom prst="rect">
            <a:avLst/>
          </a:prstGeom>
          <a:solidFill>
            <a:srgbClr val="FCD0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rgbClr val="FCD0FC"/>
                </a:solidFill>
              </a:ln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352800" y="1981200"/>
            <a:ext cx="609600" cy="609600"/>
          </a:xfrm>
          <a:prstGeom prst="rect">
            <a:avLst/>
          </a:prstGeom>
          <a:solidFill>
            <a:srgbClr val="FCD0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rgbClr val="FCD0FC"/>
                </a:solidFill>
              </a:ln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743200" y="1981200"/>
            <a:ext cx="609600" cy="609600"/>
          </a:xfrm>
          <a:prstGeom prst="rect">
            <a:avLst/>
          </a:prstGeom>
          <a:solidFill>
            <a:srgbClr val="FCD0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rgbClr val="FCD0FC"/>
                </a:solidFill>
              </a:ln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133600" y="1981200"/>
            <a:ext cx="609600" cy="609600"/>
          </a:xfrm>
          <a:prstGeom prst="rect">
            <a:avLst/>
          </a:prstGeom>
          <a:solidFill>
            <a:srgbClr val="FCD0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rgbClr val="FCD0FC"/>
                </a:solidFill>
              </a:ln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791200" y="1371600"/>
            <a:ext cx="609600" cy="609600"/>
          </a:xfrm>
          <a:prstGeom prst="rect">
            <a:avLst/>
          </a:prstGeom>
          <a:solidFill>
            <a:srgbClr val="FCD0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rgbClr val="FCD0FC"/>
                </a:solidFill>
              </a:ln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400800" y="3124200"/>
            <a:ext cx="609600" cy="609600"/>
          </a:xfrm>
          <a:prstGeom prst="rect">
            <a:avLst/>
          </a:prstGeom>
          <a:solidFill>
            <a:srgbClr val="FCD0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rgbClr val="FCD0FC"/>
                </a:solidFill>
              </a:ln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010400" y="3124200"/>
            <a:ext cx="609600" cy="609600"/>
          </a:xfrm>
          <a:prstGeom prst="rect">
            <a:avLst/>
          </a:prstGeom>
          <a:solidFill>
            <a:srgbClr val="FCD0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rgbClr val="FCD0FC"/>
                </a:solidFill>
              </a:ln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962400" y="2590800"/>
            <a:ext cx="609600" cy="609600"/>
          </a:xfrm>
          <a:prstGeom prst="rect">
            <a:avLst/>
          </a:prstGeom>
          <a:solidFill>
            <a:srgbClr val="FCD0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rgbClr val="FCD0FC"/>
                </a:solidFill>
              </a:ln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620000" y="3124200"/>
            <a:ext cx="609600" cy="609600"/>
          </a:xfrm>
          <a:prstGeom prst="rect">
            <a:avLst/>
          </a:prstGeom>
          <a:solidFill>
            <a:srgbClr val="FCD0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rgbClr val="FCD0FC"/>
                </a:solidFill>
              </a:ln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352800" y="2590800"/>
            <a:ext cx="609600" cy="609600"/>
          </a:xfrm>
          <a:prstGeom prst="rect">
            <a:avLst/>
          </a:prstGeom>
          <a:solidFill>
            <a:srgbClr val="FCD0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rgbClr val="FCD0FC"/>
                </a:solidFill>
              </a:ln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743200" y="2590800"/>
            <a:ext cx="609600" cy="609600"/>
          </a:xfrm>
          <a:prstGeom prst="rect">
            <a:avLst/>
          </a:prstGeom>
          <a:solidFill>
            <a:srgbClr val="FCD0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rgbClr val="FCD0FC"/>
                </a:solidFill>
              </a:ln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133600" y="2590800"/>
            <a:ext cx="609600" cy="609600"/>
          </a:xfrm>
          <a:prstGeom prst="rect">
            <a:avLst/>
          </a:prstGeom>
          <a:solidFill>
            <a:srgbClr val="FCD0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rgbClr val="FCD0FC"/>
                </a:solidFill>
              </a:ln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572000" y="1981200"/>
            <a:ext cx="609600" cy="609600"/>
          </a:xfrm>
          <a:prstGeom prst="rect">
            <a:avLst/>
          </a:prstGeom>
          <a:solidFill>
            <a:srgbClr val="FCD0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rgbClr val="FCD0FC"/>
                </a:solidFill>
              </a:ln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914400" y="3733800"/>
            <a:ext cx="609600" cy="609600"/>
          </a:xfrm>
          <a:prstGeom prst="rect">
            <a:avLst/>
          </a:prstGeom>
          <a:solidFill>
            <a:srgbClr val="FCD0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rgbClr val="FCD0FC"/>
                </a:solidFill>
              </a:ln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181600" y="3124200"/>
            <a:ext cx="609600" cy="609600"/>
          </a:xfrm>
          <a:prstGeom prst="rect">
            <a:avLst/>
          </a:prstGeom>
          <a:solidFill>
            <a:srgbClr val="FCD0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rgbClr val="FCD0FC"/>
                </a:solidFill>
              </a:ln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791200" y="3124200"/>
            <a:ext cx="609600" cy="609600"/>
          </a:xfrm>
          <a:prstGeom prst="rect">
            <a:avLst/>
          </a:prstGeom>
          <a:solidFill>
            <a:srgbClr val="FCD0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rgbClr val="FCD0FC"/>
                </a:solidFill>
              </a:ln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133600" y="4876800"/>
            <a:ext cx="609600" cy="609600"/>
          </a:xfrm>
          <a:prstGeom prst="rect">
            <a:avLst/>
          </a:prstGeom>
          <a:solidFill>
            <a:srgbClr val="FCD0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rgbClr val="FCD0FC"/>
                </a:solidFill>
              </a:ln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524000" y="3733800"/>
            <a:ext cx="609600" cy="609600"/>
          </a:xfrm>
          <a:prstGeom prst="rect">
            <a:avLst/>
          </a:prstGeom>
          <a:solidFill>
            <a:srgbClr val="FCD0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rgbClr val="FCD0FC"/>
                </a:solidFill>
              </a:ln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352800" y="4343400"/>
            <a:ext cx="609600" cy="609600"/>
          </a:xfrm>
          <a:prstGeom prst="rect">
            <a:avLst/>
          </a:prstGeom>
          <a:solidFill>
            <a:srgbClr val="FCD0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rgbClr val="FCD0FC"/>
                </a:solidFill>
              </a:ln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572000" y="2590800"/>
            <a:ext cx="609600" cy="609600"/>
          </a:xfrm>
          <a:prstGeom prst="rect">
            <a:avLst/>
          </a:prstGeom>
          <a:solidFill>
            <a:srgbClr val="FCD0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rgbClr val="FCD0FC"/>
                </a:solidFill>
              </a:ln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962400" y="3124200"/>
            <a:ext cx="609600" cy="609600"/>
          </a:xfrm>
          <a:prstGeom prst="rect">
            <a:avLst/>
          </a:prstGeom>
          <a:solidFill>
            <a:srgbClr val="FCD0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rgbClr val="FCD0FC"/>
                </a:solidFill>
              </a:ln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352800" y="3124200"/>
            <a:ext cx="609600" cy="609600"/>
          </a:xfrm>
          <a:prstGeom prst="rect">
            <a:avLst/>
          </a:prstGeom>
          <a:solidFill>
            <a:srgbClr val="FCD0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rgbClr val="FCD0FC"/>
                </a:solidFill>
              </a:ln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133600" y="3733800"/>
            <a:ext cx="609600" cy="609600"/>
          </a:xfrm>
          <a:prstGeom prst="rect">
            <a:avLst/>
          </a:prstGeom>
          <a:solidFill>
            <a:srgbClr val="FCD0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rgbClr val="FCD0FC"/>
                </a:solidFill>
              </a:ln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743200" y="3733800"/>
            <a:ext cx="609600" cy="609600"/>
          </a:xfrm>
          <a:prstGeom prst="rect">
            <a:avLst/>
          </a:prstGeom>
          <a:solidFill>
            <a:srgbClr val="FCD0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rgbClr val="FCD0FC"/>
                </a:solidFill>
              </a:ln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352800" y="3733800"/>
            <a:ext cx="609600" cy="609600"/>
          </a:xfrm>
          <a:prstGeom prst="rect">
            <a:avLst/>
          </a:prstGeom>
          <a:solidFill>
            <a:srgbClr val="FCD0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rgbClr val="FCD0FC"/>
                </a:solidFill>
              </a:ln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524000" y="4876800"/>
            <a:ext cx="609600" cy="609600"/>
          </a:xfrm>
          <a:prstGeom prst="rect">
            <a:avLst/>
          </a:prstGeom>
          <a:solidFill>
            <a:srgbClr val="FCD0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rgbClr val="FCD0FC"/>
                </a:solidFill>
              </a:ln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962400" y="3733800"/>
            <a:ext cx="609600" cy="609600"/>
          </a:xfrm>
          <a:prstGeom prst="rect">
            <a:avLst/>
          </a:prstGeom>
          <a:solidFill>
            <a:srgbClr val="FCD0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rgbClr val="FCD0FC"/>
                </a:solidFill>
              </a:ln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743200" y="4343400"/>
            <a:ext cx="609600" cy="609600"/>
          </a:xfrm>
          <a:prstGeom prst="rect">
            <a:avLst/>
          </a:prstGeom>
          <a:solidFill>
            <a:srgbClr val="FCD0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rgbClr val="FCD0FC"/>
                </a:solidFill>
              </a:ln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962400" y="4343400"/>
            <a:ext cx="609600" cy="609600"/>
          </a:xfrm>
          <a:prstGeom prst="rect">
            <a:avLst/>
          </a:prstGeom>
          <a:solidFill>
            <a:srgbClr val="FCD0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rgbClr val="FCD0FC"/>
                </a:solidFill>
              </a:ln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572000" y="4343400"/>
            <a:ext cx="609600" cy="609600"/>
          </a:xfrm>
          <a:prstGeom prst="rect">
            <a:avLst/>
          </a:prstGeom>
          <a:solidFill>
            <a:srgbClr val="FCD0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rgbClr val="FCD0FC"/>
                </a:solidFill>
              </a:ln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181600" y="4343400"/>
            <a:ext cx="609600" cy="609600"/>
          </a:xfrm>
          <a:prstGeom prst="rect">
            <a:avLst/>
          </a:prstGeom>
          <a:solidFill>
            <a:srgbClr val="FCD0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rgbClr val="FCD0FC"/>
                </a:solidFill>
              </a:ln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743200" y="4876800"/>
            <a:ext cx="609600" cy="609600"/>
          </a:xfrm>
          <a:prstGeom prst="rect">
            <a:avLst/>
          </a:prstGeom>
          <a:solidFill>
            <a:srgbClr val="FCD0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rgbClr val="FCD0FC"/>
                </a:solidFill>
              </a:ln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962400" y="4876800"/>
            <a:ext cx="609600" cy="609600"/>
          </a:xfrm>
          <a:prstGeom prst="rect">
            <a:avLst/>
          </a:prstGeom>
          <a:solidFill>
            <a:srgbClr val="FCD0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rgbClr val="FCD0FC"/>
                </a:solidFill>
              </a:ln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572000" y="3124200"/>
            <a:ext cx="609600" cy="609600"/>
          </a:xfrm>
          <a:prstGeom prst="rect">
            <a:avLst/>
          </a:prstGeom>
          <a:solidFill>
            <a:srgbClr val="FCD0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rgbClr val="FCD0FC"/>
                </a:solidFill>
              </a:ln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352800" y="4876800"/>
            <a:ext cx="609600" cy="609600"/>
          </a:xfrm>
          <a:prstGeom prst="rect">
            <a:avLst/>
          </a:prstGeom>
          <a:solidFill>
            <a:srgbClr val="FCD0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rgbClr val="FCD0FC"/>
                </a:solidFill>
              </a:ln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1524000" y="5715000"/>
            <a:ext cx="6172200" cy="914400"/>
          </a:xfrm>
          <a:prstGeom prst="roundRect">
            <a:avLst>
              <a:gd name="adj" fmla="val 3488"/>
            </a:avLst>
          </a:prstGeom>
          <a:solidFill>
            <a:srgbClr val="FEE6F3"/>
          </a:solidFill>
          <a:ln>
            <a:solidFill>
              <a:srgbClr val="AA07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10” by English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1524000" y="5715000"/>
            <a:ext cx="6172200" cy="914400"/>
          </a:xfrm>
          <a:prstGeom prst="roundRect">
            <a:avLst>
              <a:gd name="adj" fmla="val 3488"/>
            </a:avLst>
          </a:prstGeom>
          <a:solidFill>
            <a:srgbClr val="FEE6F3"/>
          </a:solidFill>
          <a:ln>
            <a:solidFill>
              <a:srgbClr val="AA07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mùng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1” by English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1524000" y="5715000"/>
            <a:ext cx="6172200" cy="914400"/>
          </a:xfrm>
          <a:prstGeom prst="roundRect">
            <a:avLst>
              <a:gd name="adj" fmla="val 3488"/>
            </a:avLst>
          </a:prstGeom>
          <a:solidFill>
            <a:srgbClr val="FEE6F3"/>
          </a:solidFill>
          <a:ln>
            <a:solidFill>
              <a:srgbClr val="AA07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mùng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3” by English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1524000" y="5715000"/>
            <a:ext cx="6172200" cy="914400"/>
          </a:xfrm>
          <a:prstGeom prst="roundRect">
            <a:avLst>
              <a:gd name="adj" fmla="val 3488"/>
            </a:avLst>
          </a:prstGeom>
          <a:solidFill>
            <a:srgbClr val="FEE6F3"/>
          </a:solidFill>
          <a:ln>
            <a:solidFill>
              <a:srgbClr val="AA07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by English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1524000" y="5715000"/>
            <a:ext cx="6172200" cy="914400"/>
          </a:xfrm>
          <a:prstGeom prst="roundRect">
            <a:avLst>
              <a:gd name="adj" fmla="val 3488"/>
            </a:avLst>
          </a:prstGeom>
          <a:solidFill>
            <a:srgbClr val="FEE6F3"/>
          </a:solidFill>
          <a:ln>
            <a:solidFill>
              <a:srgbClr val="AA07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by English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1524000" y="5715000"/>
            <a:ext cx="6172200" cy="914400"/>
          </a:xfrm>
          <a:prstGeom prst="roundRect">
            <a:avLst>
              <a:gd name="adj" fmla="val 3488"/>
            </a:avLst>
          </a:prstGeom>
          <a:solidFill>
            <a:srgbClr val="FEE6F3"/>
          </a:solidFill>
          <a:ln>
            <a:solidFill>
              <a:srgbClr val="AA07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mùng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2” by English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1524000" y="5715000"/>
            <a:ext cx="6172200" cy="914400"/>
          </a:xfrm>
          <a:prstGeom prst="roundRect">
            <a:avLst>
              <a:gd name="adj" fmla="val 3488"/>
            </a:avLst>
          </a:prstGeom>
          <a:solidFill>
            <a:srgbClr val="FEE6F3"/>
          </a:solidFill>
          <a:ln>
            <a:solidFill>
              <a:srgbClr val="AA07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by English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1524000" y="5715000"/>
            <a:ext cx="6172200" cy="914400"/>
          </a:xfrm>
          <a:prstGeom prst="roundRect">
            <a:avLst>
              <a:gd name="adj" fmla="val 3488"/>
            </a:avLst>
          </a:prstGeom>
          <a:solidFill>
            <a:srgbClr val="FEE6F3"/>
          </a:solidFill>
          <a:ln>
            <a:solidFill>
              <a:srgbClr val="AA07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nay” by English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18B7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18B7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18B7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18B7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18B7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18B7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18B7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18B7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18B7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18B7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18B7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18B7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18B7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18B7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animClr clrSpc="rgb" dir="cw">
                                      <p:cBhvr>
                                        <p:cTn id="1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1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" decel="100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" decel="100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" decel="10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" decel="100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animClr clrSpc="rgb" dir="cw">
                                      <p:cBhvr>
                                        <p:cTn id="2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animClr clrSpc="rgb" dir="cw">
                                      <p:cBhvr>
                                        <p:cTn id="2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animClr clrSpc="rgb" dir="cw">
                                      <p:cBhvr>
                                        <p:cTn id="2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animClr clrSpc="rgb" dir="cw">
                                      <p:cBhvr>
                                        <p:cTn id="2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2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animClr clrSpc="rgb" dir="cw">
                                      <p:cBhvr>
                                        <p:cTn id="2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animClr clrSpc="rgb" dir="cw">
                                      <p:cBhvr>
                                        <p:cTn id="29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animClr clrSpc="rgb" dir="cw">
                                      <p:cBhvr>
                                        <p:cTn id="30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set>
                                      <p:cBhvr>
                                        <p:cTn id="3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animClr clrSpc="rgb" dir="cw">
                                      <p:cBhvr>
                                        <p:cTn id="3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animClr clrSpc="rgb" dir="cw">
                                      <p:cBhvr>
                                        <p:cTn id="3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animClr clrSpc="rgb" dir="cw">
                                      <p:cBhvr>
                                        <p:cTn id="3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set>
                                      <p:cBhvr>
                                        <p:cTn id="3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animClr clrSpc="rgb" dir="cw">
                                      <p:cBhvr>
                                        <p:cTn id="3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set>
                                      <p:cBhvr>
                                        <p:cTn id="3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animClr clrSpc="rgb" dir="cw">
                                      <p:cBhvr>
                                        <p:cTn id="3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set>
                                      <p:cBhvr>
                                        <p:cTn id="3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2" presetClass="exit" presetSubtype="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3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1" fill="hold">
                      <p:stCondLst>
                        <p:cond delay="0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animClr clrSpc="rgb" dir="cw">
                                      <p:cBhvr>
                                        <p:cTn id="3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animClr clrSpc="rgb" dir="cw">
                                      <p:cBhvr>
                                        <p:cTn id="3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set>
                                      <p:cBhvr>
                                        <p:cTn id="37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animClr clrSpc="rgb" dir="cw">
                                      <p:cBhvr>
                                        <p:cTn id="37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set>
                                      <p:cBhvr>
                                        <p:cTn id="37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8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animClr clrSpc="rgb" dir="cw">
                                      <p:cBhvr>
                                        <p:cTn id="38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set>
                                      <p:cBhvr>
                                        <p:cTn id="38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8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animClr clrSpc="rgb" dir="cw">
                                      <p:cBhvr>
                                        <p:cTn id="38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set>
                                      <p:cBhvr>
                                        <p:cTn id="38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9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animClr clrSpc="rgb" dir="cw">
                                      <p:cBhvr>
                                        <p:cTn id="39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set>
                                      <p:cBhvr>
                                        <p:cTn id="39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9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7" fill="hold">
                      <p:stCondLst>
                        <p:cond delay="0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00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06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12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18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24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30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3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2" fill="hold">
                      <p:stCondLst>
                        <p:cond delay="0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animClr clrSpc="rgb" dir="cw">
                                      <p:cBhvr>
                                        <p:cTn id="4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set>
                                      <p:cBhvr>
                                        <p:cTn id="4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animClr clrSpc="rgb" dir="cw">
                                      <p:cBhvr>
                                        <p:cTn id="4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set>
                                      <p:cBhvr>
                                        <p:cTn id="4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5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animClr clrSpc="rgb" dir="cw">
                                      <p:cBhvr>
                                        <p:cTn id="45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set>
                                      <p:cBhvr>
                                        <p:cTn id="4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animClr clrSpc="rgb" dir="cw">
                                      <p:cBhvr>
                                        <p:cTn id="4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set>
                                      <p:cBhvr>
                                        <p:cTn id="46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6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animClr clrSpc="rgb" dir="cw">
                                      <p:cBhvr>
                                        <p:cTn id="46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set>
                                      <p:cBhvr>
                                        <p:cTn id="47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3" fill="hold">
                      <p:stCondLst>
                        <p:cond delay="0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2" fill="hold">
                      <p:stCondLst>
                        <p:cond delay="0"/>
                      </p:stCondLst>
                      <p:childTnLst>
                        <p:par>
                          <p:cTn id="513" fill="hold">
                            <p:stCondLst>
                              <p:cond delay="0"/>
                            </p:stCondLst>
                            <p:childTnLst>
                              <p:par>
                                <p:cTn id="5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animClr clrSpc="rgb" dir="cw">
                                      <p:cBhvr>
                                        <p:cTn id="5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set>
                                      <p:cBhvr>
                                        <p:cTn id="5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animClr clrSpc="rgb" dir="cw">
                                      <p:cBhvr>
                                        <p:cTn id="5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set>
                                      <p:cBhvr>
                                        <p:cTn id="5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animClr clrSpc="rgb" dir="cw">
                                      <p:cBhvr>
                                        <p:cTn id="52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set>
                                      <p:cBhvr>
                                        <p:cTn id="53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animClr clrSpc="rgb" dir="cw">
                                      <p:cBhvr>
                                        <p:cTn id="53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set>
                                      <p:cBhvr>
                                        <p:cTn id="53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animClr clrSpc="rgb" dir="cw">
                                      <p:cBhvr>
                                        <p:cTn id="5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C4"/>
                                      </p:to>
                                    </p:animClr>
                                    <p:set>
                                      <p:cBhvr>
                                        <p:cTn id="5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100" decel="100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100" decel="100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100" decel="100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5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100" decel="100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1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100" decel="100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7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100" decel="100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9" grpId="0" animBg="1"/>
      <p:bldP spid="79" grpId="1" animBg="1"/>
      <p:bldP spid="81" grpId="1" animBg="1"/>
      <p:bldP spid="82" grpId="0" animBg="1"/>
      <p:bldP spid="82" grpId="1" animBg="1"/>
      <p:bldP spid="83" grpId="0" animBg="1"/>
      <p:bldP spid="83" grpId="1" animBg="1"/>
      <p:bldP spid="83" grpId="2" animBg="1"/>
      <p:bldP spid="84" grpId="0" animBg="1"/>
      <p:bldP spid="84" grpId="2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1" y="2743200"/>
            <a:ext cx="792479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66"/>
                </a:solidFill>
                <a:latin typeface=".VnKoalaH" pitchFamily="34" charset="0"/>
                <a:cs typeface="Times New Roman" pitchFamily="18" charset="0"/>
              </a:rPr>
              <a:t>Unit 4: When’s  Your  Birthday</a:t>
            </a:r>
          </a:p>
          <a:p>
            <a:pPr algn="ctr"/>
            <a:r>
              <a:rPr lang="en-US" sz="4400" dirty="0" smtClean="0">
                <a:latin typeface=".VnAristote" pitchFamily="34" charset="0"/>
                <a:cs typeface="Times New Roman" pitchFamily="18" charset="0"/>
              </a:rPr>
              <a:t>Lesson 1</a:t>
            </a:r>
            <a:r>
              <a:rPr lang="en-US" sz="4400" b="1" dirty="0" smtClean="0">
                <a:latin typeface=".VnKoalaH" pitchFamily="34" charset="0"/>
                <a:cs typeface="Times New Roman" pitchFamily="18" charset="0"/>
              </a:rPr>
              <a:t> </a:t>
            </a:r>
          </a:p>
          <a:p>
            <a:endParaRPr lang="en-US" dirty="0" smtClean="0">
              <a:solidFill>
                <a:srgbClr val="FF0000"/>
              </a:solidFill>
              <a:latin typeface=".VnAristote" pitchFamily="34" charset="0"/>
            </a:endParaRPr>
          </a:p>
          <a:p>
            <a:r>
              <a:rPr lang="en-US" dirty="0" smtClean="0"/>
              <a:t>                                                                      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371600"/>
            <a:ext cx="6553200" cy="167640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20814"/>
              </a:avLst>
            </a:prstTxWarp>
            <a:spAutoFit/>
          </a:bodyPr>
          <a:lstStyle/>
          <a:p>
            <a:r>
              <a:rPr lang="en-US" cap="small" dirty="0" smtClean="0">
                <a:solidFill>
                  <a:srgbClr val="00B050"/>
                </a:solidFill>
                <a:latin typeface=".VnPresent" pitchFamily="34" charset="0"/>
              </a:rPr>
              <a:t>h o m e w o r k s</a:t>
            </a:r>
            <a:endParaRPr lang="en-US" cap="small" dirty="0">
              <a:solidFill>
                <a:srgbClr val="00B050"/>
              </a:solidFill>
              <a:latin typeface=".VnPrese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3048000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6000" dirty="0" smtClean="0">
                <a:solidFill>
                  <a:srgbClr val="5F8816"/>
                </a:solidFill>
                <a:latin typeface="Edwardian Script ITC" pitchFamily="66" charset="0"/>
              </a:rPr>
              <a:t> Review new words</a:t>
            </a:r>
          </a:p>
          <a:p>
            <a:pPr marL="342900" indent="-342900">
              <a:buAutoNum type="arabicPeriod"/>
            </a:pPr>
            <a:r>
              <a:rPr lang="en-US" sz="6000" dirty="0" smtClean="0">
                <a:solidFill>
                  <a:srgbClr val="5F8816"/>
                </a:solidFill>
                <a:latin typeface="Edwardian Script ITC" pitchFamily="66" charset="0"/>
              </a:rPr>
              <a:t> Follow the conversation</a:t>
            </a:r>
          </a:p>
          <a:p>
            <a:pPr marL="342900" indent="-342900">
              <a:buAutoNum type="arabicPeriod"/>
            </a:pPr>
            <a:r>
              <a:rPr lang="en-US" sz="6000" dirty="0" smtClean="0">
                <a:solidFill>
                  <a:srgbClr val="5F8816"/>
                </a:solidFill>
                <a:latin typeface="Edwardian Script ITC" pitchFamily="66" charset="0"/>
              </a:rPr>
              <a:t> Review song  “ What's the date today ? ”</a:t>
            </a:r>
            <a:endParaRPr lang="en-US" sz="6000" dirty="0">
              <a:solidFill>
                <a:srgbClr val="5F8816"/>
              </a:solidFill>
              <a:latin typeface="Edwardian Script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62200"/>
            <a:ext cx="9144000" cy="2573236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62"/>
                <a:gd name="adj2" fmla="val -2102"/>
              </a:avLst>
            </a:prstTxWarp>
            <a:spAutoFit/>
          </a:bodyPr>
          <a:lstStyle/>
          <a:p>
            <a:r>
              <a:rPr lang="en-US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Park" pitchFamily="34" charset="0"/>
                <a:cs typeface="Times New Roman" pitchFamily="18" charset="0"/>
              </a:rPr>
              <a:t>Goodbye  and see you again students</a:t>
            </a:r>
            <a:endParaRPr lang="en-US" dirty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Par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rgbClr val="09F7B9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C9FC6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57200" y="0"/>
            <a:ext cx="8534750" cy="1874838"/>
            <a:chOff x="288" y="0"/>
            <a:chExt cx="5426" cy="1181"/>
          </a:xfrm>
        </p:grpSpPr>
        <p:sp>
          <p:nvSpPr>
            <p:cNvPr id="2" name="Text Box 5"/>
            <p:cNvSpPr txBox="1">
              <a:spLocks noChangeArrowheads="1"/>
            </p:cNvSpPr>
            <p:nvPr/>
          </p:nvSpPr>
          <p:spPr bwMode="auto">
            <a:xfrm>
              <a:off x="2448" y="0"/>
              <a:ext cx="30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 eaLnBrk="1" hangingPunct="1">
                <a:spcBef>
                  <a:spcPct val="50000"/>
                </a:spcBef>
              </a:pPr>
              <a:r>
                <a:rPr lang="en-US" sz="3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Monday, July 2</a:t>
              </a:r>
              <a:r>
                <a:rPr lang="en-US" sz="3200" baseline="30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3200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2018</a:t>
              </a:r>
              <a:endPara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Text Box 6"/>
            <p:cNvSpPr txBox="1">
              <a:spLocks noChangeArrowheads="1"/>
            </p:cNvSpPr>
            <p:nvPr/>
          </p:nvSpPr>
          <p:spPr bwMode="auto">
            <a:xfrm>
              <a:off x="288" y="336"/>
              <a:ext cx="5426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200" dirty="0" smtClean="0">
                  <a:solidFill>
                    <a:srgbClr val="FF0000"/>
                  </a:solidFill>
                </a:rPr>
                <a:t>         </a:t>
              </a:r>
              <a:r>
                <a:rPr lang="en-US" sz="6000" dirty="0" smtClean="0">
                  <a:solidFill>
                    <a:srgbClr val="FF0000"/>
                  </a:solidFill>
                  <a:latin typeface=".VnCommercial Script" pitchFamily="34" charset="0"/>
                </a:rPr>
                <a:t>Unit 4: When’s Your Birthday</a:t>
              </a:r>
              <a:endParaRPr lang="en-US" sz="6000" dirty="0">
                <a:solidFill>
                  <a:srgbClr val="FF0000"/>
                </a:solidFill>
                <a:latin typeface=".VnCommercial Script" pitchFamily="34" charset="0"/>
              </a:endParaRPr>
            </a:p>
          </p:txBody>
        </p:sp>
        <p:sp>
          <p:nvSpPr>
            <p:cNvPr id="4" name="Text Box 7"/>
            <p:cNvSpPr txBox="1">
              <a:spLocks noChangeArrowheads="1"/>
            </p:cNvSpPr>
            <p:nvPr/>
          </p:nvSpPr>
          <p:spPr bwMode="auto">
            <a:xfrm>
              <a:off x="528" y="816"/>
              <a:ext cx="480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3200" dirty="0" smtClean="0"/>
                <a:t>       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Lesson 1</a:t>
              </a:r>
              <a:r>
                <a:rPr lang="en-US" sz="3200" dirty="0" smtClean="0"/>
                <a:t> </a:t>
              </a:r>
              <a:endParaRPr lang="en-US" sz="3200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09600" y="1676400"/>
            <a:ext cx="701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1.Look, listen and repeat:</a:t>
            </a:r>
            <a:endParaRPr lang="en-US" sz="2800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2209800"/>
            <a:ext cx="6553200" cy="4830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october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	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10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fir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		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mùng 1 – 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seco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	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mùng 2 –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thi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	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mùng 3 –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rd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fif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	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mùng 5 –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twelf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	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12         –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8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fourteen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	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14         –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28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twentieth: 	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20         –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8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twenty – seco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22         –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28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thirty – fir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	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31        –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en-US" sz="28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1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7" fill="hold">
                                          <p:stCondLst>
                                            <p:cond delay="173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B050"/>
                </a:solidFill>
                <a:latin typeface=".VnAristote" pitchFamily="34" charset="0"/>
              </a:rPr>
              <a:t> Read and match :</a:t>
            </a:r>
            <a:endParaRPr lang="en-US" sz="2400" dirty="0">
              <a:solidFill>
                <a:srgbClr val="00B050"/>
              </a:solidFill>
              <a:latin typeface=".VnAristote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219200"/>
            <a:ext cx="3276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spc="100" dirty="0" smtClean="0">
                <a:solidFill>
                  <a:srgbClr val="5F8816"/>
                </a:solidFill>
                <a:latin typeface="Times New Roman" pitchFamily="18" charset="0"/>
                <a:cs typeface="Times New Roman" pitchFamily="18" charset="0"/>
              </a:rPr>
              <a:t>October</a:t>
            </a:r>
          </a:p>
          <a:p>
            <a:pPr marL="342900" indent="-342900">
              <a:buAutoNum type="arabicPeriod"/>
            </a:pPr>
            <a:r>
              <a:rPr lang="en-US" sz="2800" spc="100" dirty="0" smtClean="0">
                <a:solidFill>
                  <a:srgbClr val="5F8816"/>
                </a:solidFill>
                <a:latin typeface="Times New Roman" pitchFamily="18" charset="0"/>
                <a:cs typeface="Times New Roman" pitchFamily="18" charset="0"/>
              </a:rPr>
              <a:t>First</a:t>
            </a:r>
          </a:p>
          <a:p>
            <a:pPr marL="342900" indent="-342900">
              <a:buAutoNum type="arabicPeriod"/>
            </a:pPr>
            <a:r>
              <a:rPr lang="en-US" sz="2800" spc="100" dirty="0" smtClean="0">
                <a:solidFill>
                  <a:srgbClr val="5F8816"/>
                </a:solidFill>
                <a:latin typeface="Times New Roman" pitchFamily="18" charset="0"/>
                <a:cs typeface="Times New Roman" pitchFamily="18" charset="0"/>
              </a:rPr>
              <a:t>Second</a:t>
            </a:r>
          </a:p>
          <a:p>
            <a:pPr marL="342900" indent="-342900">
              <a:buAutoNum type="arabicPeriod"/>
            </a:pPr>
            <a:r>
              <a:rPr lang="en-US" sz="2800" spc="100" dirty="0" smtClean="0">
                <a:solidFill>
                  <a:srgbClr val="5F8816"/>
                </a:solidFill>
                <a:latin typeface="Times New Roman" pitchFamily="18" charset="0"/>
                <a:cs typeface="Times New Roman" pitchFamily="18" charset="0"/>
              </a:rPr>
              <a:t>Third</a:t>
            </a:r>
          </a:p>
          <a:p>
            <a:pPr marL="342900" indent="-342900">
              <a:buAutoNum type="arabicPeriod"/>
            </a:pPr>
            <a:r>
              <a:rPr lang="en-US" sz="2800" spc="100" dirty="0" smtClean="0">
                <a:solidFill>
                  <a:srgbClr val="5F8816"/>
                </a:solidFill>
                <a:latin typeface="Times New Roman" pitchFamily="18" charset="0"/>
                <a:cs typeface="Times New Roman" pitchFamily="18" charset="0"/>
              </a:rPr>
              <a:t>Twelfth</a:t>
            </a:r>
          </a:p>
          <a:p>
            <a:pPr marL="342900" indent="-342900">
              <a:buAutoNum type="arabicPeriod"/>
            </a:pPr>
            <a:r>
              <a:rPr lang="en-US" sz="2800" spc="100" dirty="0" smtClean="0">
                <a:solidFill>
                  <a:srgbClr val="5F8816"/>
                </a:solidFill>
                <a:latin typeface="Times New Roman" pitchFamily="18" charset="0"/>
                <a:cs typeface="Times New Roman" pitchFamily="18" charset="0"/>
              </a:rPr>
              <a:t>Fourteenth</a:t>
            </a:r>
          </a:p>
          <a:p>
            <a:pPr marL="342900" indent="-342900">
              <a:buAutoNum type="arabicPeriod"/>
            </a:pPr>
            <a:r>
              <a:rPr lang="en-US" sz="2800" spc="100" dirty="0" smtClean="0">
                <a:solidFill>
                  <a:srgbClr val="5F8816"/>
                </a:solidFill>
                <a:latin typeface="Times New Roman" pitchFamily="18" charset="0"/>
                <a:cs typeface="Times New Roman" pitchFamily="18" charset="0"/>
              </a:rPr>
              <a:t>Twentieth</a:t>
            </a:r>
          </a:p>
          <a:p>
            <a:pPr marL="342900" indent="-342900">
              <a:buAutoNum type="arabicPeriod"/>
            </a:pPr>
            <a:r>
              <a:rPr lang="en-US" sz="2800" spc="100" dirty="0" smtClean="0">
                <a:solidFill>
                  <a:srgbClr val="5F8816"/>
                </a:solidFill>
                <a:latin typeface="Times New Roman" pitchFamily="18" charset="0"/>
                <a:cs typeface="Times New Roman" pitchFamily="18" charset="0"/>
              </a:rPr>
              <a:t>Twenty – second</a:t>
            </a:r>
          </a:p>
          <a:p>
            <a:pPr marL="342900" indent="-342900">
              <a:buAutoNum type="arabicPeriod"/>
            </a:pPr>
            <a:r>
              <a:rPr lang="en-US" sz="2800" spc="100" dirty="0" smtClean="0">
                <a:solidFill>
                  <a:srgbClr val="5F8816"/>
                </a:solidFill>
                <a:latin typeface="Times New Roman" pitchFamily="18" charset="0"/>
                <a:cs typeface="Times New Roman" pitchFamily="18" charset="0"/>
              </a:rPr>
              <a:t>Thirty – first</a:t>
            </a:r>
          </a:p>
          <a:p>
            <a:pPr marL="342900" indent="-342900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1295400"/>
            <a:ext cx="2895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800" spc="1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spc="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mùng</a:t>
            </a:r>
            <a:r>
              <a:rPr lang="en-US" sz="2800" spc="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marL="342900" indent="-342900">
              <a:buAutoNum type="alphaLcPeriod"/>
            </a:pPr>
            <a:r>
              <a:rPr lang="en-US" sz="2800" spc="1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spc="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22</a:t>
            </a:r>
          </a:p>
          <a:p>
            <a:pPr marL="342900" indent="-342900">
              <a:buAutoNum type="alphaLcPeriod"/>
            </a:pPr>
            <a:r>
              <a:rPr lang="en-US" sz="2800" spc="1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spc="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10</a:t>
            </a:r>
          </a:p>
          <a:p>
            <a:pPr marL="342900" indent="-342900">
              <a:buAutoNum type="alphaLcPeriod"/>
            </a:pPr>
            <a:r>
              <a:rPr lang="en-US" sz="2800" spc="1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spc="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mùng</a:t>
            </a:r>
            <a:r>
              <a:rPr lang="en-US" sz="2800" spc="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marL="342900" indent="-342900">
              <a:buAutoNum type="alphaLcPeriod"/>
            </a:pPr>
            <a:r>
              <a:rPr lang="en-US" sz="2800" spc="1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spc="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14</a:t>
            </a:r>
          </a:p>
          <a:p>
            <a:pPr marL="342900" indent="-342900">
              <a:buAutoNum type="alphaLcPeriod"/>
            </a:pPr>
            <a:r>
              <a:rPr lang="en-US" sz="2800" spc="1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spc="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</a:t>
            </a:r>
          </a:p>
          <a:p>
            <a:pPr marL="342900" indent="-342900">
              <a:buAutoNum type="alphaLcPeriod"/>
            </a:pPr>
            <a:r>
              <a:rPr lang="en-US" sz="2800" spc="1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spc="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mùng</a:t>
            </a:r>
            <a:r>
              <a:rPr lang="en-US" sz="2800" spc="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marL="342900" indent="-342900">
              <a:buAutoNum type="alphaLcPeriod"/>
            </a:pPr>
            <a:r>
              <a:rPr lang="en-US" sz="2800" spc="1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spc="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12</a:t>
            </a:r>
          </a:p>
          <a:p>
            <a:pPr marL="342900" indent="-342900">
              <a:buAutoNum type="alphaLcPeriod"/>
            </a:pPr>
            <a:r>
              <a:rPr lang="en-US" sz="2800" spc="1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spc="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31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362200" y="1524000"/>
            <a:ext cx="2895600" cy="9144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981200" y="1905000"/>
            <a:ext cx="3276600" cy="9144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209800" y="2362200"/>
            <a:ext cx="3048000" cy="18288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7" idx="1"/>
          </p:cNvCxnSpPr>
          <p:nvPr/>
        </p:nvCxnSpPr>
        <p:spPr>
          <a:xfrm flipV="1">
            <a:off x="2743200" y="3280559"/>
            <a:ext cx="2590800" cy="37704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286000" y="3200400"/>
            <a:ext cx="3048000" cy="12954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057400" y="1600200"/>
            <a:ext cx="3200400" cy="12192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667000" y="3657600"/>
            <a:ext cx="2590800" cy="4572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3200400" y="2438400"/>
            <a:ext cx="2514600" cy="16002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124200" y="4876800"/>
            <a:ext cx="2133600" cy="762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14400" y="5638800"/>
            <a:ext cx="7848600" cy="769441"/>
          </a:xfrm>
          <a:prstGeom prst="rect">
            <a:avLst/>
          </a:prstGeom>
          <a:solidFill>
            <a:srgbClr val="CCFFCC"/>
          </a:solidFill>
          <a:ln w="31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  <a:latin typeface=".VnMonotype corsiva" pitchFamily="34" charset="0"/>
              </a:rPr>
              <a:t>Take a look at the following pictures</a:t>
            </a:r>
            <a:endParaRPr lang="en-US" sz="4400" dirty="0">
              <a:solidFill>
                <a:srgbClr val="7030A0"/>
              </a:solidFill>
              <a:latin typeface=".VnMonotype corsiv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ordinal numb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2" r="15208" b="4445"/>
          <a:stretch/>
        </p:blipFill>
        <p:spPr bwMode="auto">
          <a:xfrm>
            <a:off x="-381000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5257800" y="228600"/>
            <a:ext cx="3200400" cy="1371600"/>
          </a:xfrm>
          <a:prstGeom prst="cloudCallout">
            <a:avLst>
              <a:gd name="adj1" fmla="val -58208"/>
              <a:gd name="adj2" fmla="val 65720"/>
            </a:avLst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.VnAristote" pitchFamily="34" charset="0"/>
              </a:rPr>
              <a:t>These are the ordinal numbers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.VnAristot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85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9FC6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9F7B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5257800" y="228600"/>
            <a:ext cx="3429000" cy="1371600"/>
          </a:xfrm>
          <a:prstGeom prst="cloudCallout">
            <a:avLst>
              <a:gd name="adj1" fmla="val -58208"/>
              <a:gd name="adj2" fmla="val 65720"/>
            </a:avLst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.VnAristote" pitchFamily="34" charset="0"/>
              </a:rPr>
              <a:t>These are months of the year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.VnAristot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9FC6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9F7B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2015\lớp 4\sách lơp 4\tập 1\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3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676400" y="5410200"/>
            <a:ext cx="3200400" cy="1588"/>
          </a:xfrm>
          <a:prstGeom prst="line">
            <a:avLst/>
          </a:prstGeom>
          <a:ln w="76200" cmpd="dbl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133600" y="6705600"/>
            <a:ext cx="2362200" cy="1588"/>
          </a:xfrm>
          <a:prstGeom prst="line">
            <a:avLst/>
          </a:prstGeom>
          <a:ln w="76200" cmpd="dbl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Cloud Callout 7"/>
          <p:cNvSpPr/>
          <p:nvPr/>
        </p:nvSpPr>
        <p:spPr>
          <a:xfrm>
            <a:off x="5334000" y="1219200"/>
            <a:ext cx="3200400" cy="1143000"/>
          </a:xfrm>
          <a:prstGeom prst="cloudCallout">
            <a:avLst/>
          </a:prstGeom>
          <a:solidFill>
            <a:srgbClr val="66FFFF"/>
          </a:solidFill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What new structure are you?</a:t>
            </a:r>
            <a:endParaRPr lang="en-US" sz="2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lớp unit 4 leson1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52400" y="533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5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63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875" y="2743200"/>
            <a:ext cx="89659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the date today?: Hôm nay là ngày bao nhiêu?</a:t>
            </a:r>
          </a:p>
          <a:p>
            <a:r>
              <a:rPr lang="en-US" sz="2800" dirty="0" smtClean="0"/>
              <a:t>&gt;&gt;</a:t>
            </a:r>
            <a:r>
              <a:rPr lang="en-US" dirty="0" smtClean="0"/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It’s  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first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October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39624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second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October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570" y="86380"/>
            <a:ext cx="2637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Point and say:</a:t>
            </a:r>
            <a:endParaRPr lang="en-US" sz="2800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275" y="1447800"/>
            <a:ext cx="8965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the date today?: Hôm nay là ngày bao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t's the fourth of July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4724401"/>
            <a:ext cx="1752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 Form:</a:t>
            </a: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Symbol"/>
              <a:buChar char="Þ"/>
            </a:pP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334000"/>
            <a:ext cx="9144000" cy="954107"/>
          </a:xfrm>
          <a:prstGeom prst="rect">
            <a:avLst/>
          </a:prstGeom>
          <a:solidFill>
            <a:srgbClr val="F7FDAD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is the date today ?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It’s + the date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of month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685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 Examples: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vân\lớp 4\sách lơp 4\tập 1\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70" b="6199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3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1084</TotalTime>
  <Words>479</Words>
  <Application>Microsoft Office PowerPoint</Application>
  <PresentationFormat>On-screen Show (4:3)</PresentationFormat>
  <Paragraphs>158</Paragraphs>
  <Slides>21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user</cp:lastModifiedBy>
  <cp:revision>88</cp:revision>
  <dcterms:created xsi:type="dcterms:W3CDTF">2015-10-02T13:12:47Z</dcterms:created>
  <dcterms:modified xsi:type="dcterms:W3CDTF">2019-12-15T14:19:54Z</dcterms:modified>
</cp:coreProperties>
</file>