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9D5CC-C84C-49AE-947E-0419975EDE11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5B825-F822-4E45-9F50-4382553ED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14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30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5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7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3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2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8CE3-CFF6-4FC5-8D1D-EA90AE83714B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BAAE-190F-4895-A0DC-1B33BEA96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Trường Tiểu học Vũ Xuân Thiều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BÀI: 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HÀNG DỌC THÀNH 2,3 HÀNG DỌC VÀ NGƯỢC LẠI</a:t>
            </a: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 smtClean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 smtClean="0">
                <a:solidFill>
                  <a:srgbClr val="FFFF00"/>
                </a:solidFill>
                <a:latin typeface="Trebuchet MS" panose="020B0603020202020204"/>
              </a:rPr>
              <a:t>Nguyễn</a:t>
            </a:r>
            <a:r>
              <a:rPr lang="en-US" sz="2400" noProof="0" dirty="0" smtClean="0">
                <a:solidFill>
                  <a:srgbClr val="FFFF00"/>
                </a:solidFill>
                <a:latin typeface="Trebuchet MS" panose="020B0603020202020204"/>
              </a:rPr>
              <a:t> Thị Thủy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95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  <a:endParaRPr lang="en-US" sz="4000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 smtClean="0">
                <a:solidFill>
                  <a:srgbClr val="002060"/>
                </a:solidFill>
              </a:rPr>
              <a:t>Thực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hiện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khởi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động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các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tay</a:t>
            </a:r>
            <a:r>
              <a:rPr lang="en-US" sz="2800" i="1" dirty="0" smtClean="0">
                <a:solidFill>
                  <a:srgbClr val="002060"/>
                </a:solidFill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</a:rPr>
              <a:t>cổ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chân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vai</a:t>
            </a:r>
            <a:r>
              <a:rPr lang="en-US" sz="2800" i="1" dirty="0" smtClean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2060"/>
                </a:solidFill>
              </a:rPr>
              <a:t>+ </a:t>
            </a:r>
            <a:r>
              <a:rPr lang="en-US" sz="2800" i="1" dirty="0" err="1" smtClean="0">
                <a:solidFill>
                  <a:srgbClr val="002060"/>
                </a:solidFill>
              </a:rPr>
              <a:t>Xoay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khớp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đầu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gối</a:t>
            </a:r>
            <a:r>
              <a:rPr lang="en-US" sz="2800" i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7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DỌC, DÓNG </a:t>
            </a:r>
            <a:r>
              <a:rPr lang="en-US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HÀNG </a:t>
            </a:r>
            <a:endParaRPr lang="en-US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1379418"/>
            <a:ext cx="4340728" cy="19021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" y="3449934"/>
            <a:ext cx="2886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</a:rPr>
              <a:t>ĐỘI HÌNH HÀNG DỌC </a:t>
            </a:r>
            <a:r>
              <a:rPr lang="en-US" dirty="0" smtClean="0"/>
              <a:t>: 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-KHẨU LỆNH: “ BỐN HÀNG DỌC TẬP HỢP</a:t>
            </a:r>
          </a:p>
          <a:p>
            <a:r>
              <a:rPr lang="en-US" i="1" dirty="0" smtClean="0">
                <a:solidFill>
                  <a:srgbClr val="002060"/>
                </a:solidFill>
              </a:rPr>
              <a:t>LƯU Ý ; QUAN SÁT DÓNG HÀNG THẲNG, ĐỨNG ĐÚNG VỊ TRÍ</a:t>
            </a:r>
            <a:r>
              <a:rPr lang="en-US" dirty="0"/>
              <a:t>.</a:t>
            </a:r>
            <a:endParaRPr lang="en-US" i="1" dirty="0" smtClean="0">
              <a:solidFill>
                <a:srgbClr val="002060"/>
              </a:solidFill>
            </a:endParaRPr>
          </a:p>
        </p:txBody>
      </p:sp>
      <p:pic>
        <p:nvPicPr>
          <p:cNvPr id="2051" name="Picture 87" descr="dóng hàng dọ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4330" y="1564084"/>
            <a:ext cx="3971108" cy="229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99863" y="1194752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DÓNG HÀNG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79"/>
            <a:ext cx="1080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ĐỘI HÌNH MỘT HÀNG DỌC THÀNH 2,3 HÀNG DỌC VÀ NGƯỢC LẠI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03777" y="3547518"/>
            <a:ext cx="4439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64" y="1521876"/>
            <a:ext cx="4840229" cy="263799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8" y="3116687"/>
            <a:ext cx="4919728" cy="324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9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TRÒ CHƠI: </a:t>
            </a:r>
            <a:r>
              <a:rPr lang="en-US" sz="3600" dirty="0" smtClean="0">
                <a:solidFill>
                  <a:srgbClr val="FF0000"/>
                </a:solidFill>
              </a:rPr>
              <a:t>ĐI QUA SUỐI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6596742" cy="56874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i="1" dirty="0" smtClean="0">
                <a:solidFill>
                  <a:srgbClr val="FF0000"/>
                </a:solidFill>
              </a:rPr>
              <a:t>C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4" y="2285051"/>
            <a:ext cx="7456867" cy="281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58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5760" y="924560"/>
            <a:ext cx="6624320" cy="107721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CHÚNG TA CÙNG NHAU CỦNG CỐ NỘI DUNG BÀI </a:t>
            </a:r>
            <a:r>
              <a:rPr lang="en-US" sz="3200" smtClean="0">
                <a:solidFill>
                  <a:srgbClr val="FF0000"/>
                </a:solidFill>
                <a:latin typeface="Bahnschrift" panose="020B0502040204020203" pitchFamily="34" charset="0"/>
              </a:rPr>
              <a:t>HỌC NHÉ!</a:t>
            </a:r>
            <a:endParaRPr lang="en-US" sz="32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040" y="2448560"/>
            <a:ext cx="638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GỒM HAI PHẦN CHÍNH:  ÔN ĐỘI HÌNH ĐỘI NGŨ VÀ TRÒ CHƠI.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 HÔM NAY: NHỚ VÀ THUỘC CÁC KHẨU LỆNH, THỰC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ĐÚNG CÁC YÊU CẦU BÀI TẬP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BẢN NHỚ VÀ NẮM ĐƯỢC CÁCH CHƠI CÁC TRÒ CHƠI ĐÃ HỌC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5151050"/>
            <a:ext cx="4572396" cy="161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880" y="245364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4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303</Words>
  <Application>Microsoft Office PowerPoint</Application>
  <PresentationFormat>Custom</PresentationFormat>
  <Paragraphs>33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</cp:revision>
  <dcterms:created xsi:type="dcterms:W3CDTF">2021-09-09T15:02:46Z</dcterms:created>
  <dcterms:modified xsi:type="dcterms:W3CDTF">2022-09-14T16:59:05Z</dcterms:modified>
</cp:coreProperties>
</file>