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  <p:sldMasterId id="2147483686" r:id="rId3"/>
  </p:sldMasterIdLst>
  <p:notesMasterIdLst>
    <p:notesMasterId r:id="rId15"/>
  </p:notesMasterIdLst>
  <p:sldIdLst>
    <p:sldId id="385" r:id="rId4"/>
    <p:sldId id="410" r:id="rId5"/>
    <p:sldId id="411" r:id="rId6"/>
    <p:sldId id="450" r:id="rId7"/>
    <p:sldId id="443" r:id="rId8"/>
    <p:sldId id="453" r:id="rId9"/>
    <p:sldId id="449" r:id="rId10"/>
    <p:sldId id="451" r:id="rId11"/>
    <p:sldId id="459" r:id="rId12"/>
    <p:sldId id="452" r:id="rId13"/>
    <p:sldId id="458" r:id="rId14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.VnCooper" panose="020B7200000000000000" pitchFamily="34" charset="0"/>
      <p:regular r:id="rId20"/>
    </p:embeddedFont>
    <p:embeddedFont>
      <p:font typeface=".VnCooperH" panose="020B7200000000000000" pitchFamily="34" charset="0"/>
      <p:regular r:id="rId21"/>
    </p:embeddedFont>
    <p:embeddedFont>
      <p:font typeface="Arial Rounded MT Bold" panose="020F0704030504030204" pitchFamily="34" charset="0"/>
      <p:regular r:id="rId22"/>
    </p:embeddedFont>
    <p:embeddedFont>
      <p:font typeface="Arial-SGK-TV" panose="020B0604020202020204" charset="0"/>
      <p:regular r:id="rId23"/>
      <p:bold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HP001" panose="020B0604020202020204" charset="0"/>
      <p:regular r:id="rId34"/>
      <p:bold r:id="rId35"/>
    </p:embeddedFont>
    <p:embeddedFont>
      <p:font typeface="HP001 4 hàng" panose="020B0603050302020204" pitchFamily="34" charset="0"/>
      <p:regular r:id="rId36"/>
      <p:bold r:id="rId37"/>
    </p:embeddedFont>
    <p:embeddedFont>
      <p:font typeface="HP001 5H" panose="020B0603050302020204" pitchFamily="34" charset="0"/>
      <p:bold r:id="rId38"/>
    </p:embeddedFont>
    <p:embeddedFont>
      <p:font typeface="HP-087" panose="020B0604020202020204"/>
      <p:bold r:id="rId39"/>
    </p:embeddedFont>
    <p:embeddedFont>
      <p:font typeface="VNI-Avo" panose="020B0604020202020204"/>
      <p:regular r:id="rId40"/>
      <p:bold r:id="rId41"/>
      <p:italic r:id="rId42"/>
      <p:boldItalic r:id="rId43"/>
    </p:embeddedFont>
  </p:embeddedFontLst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7CFFF"/>
    <a:srgbClr val="003300"/>
    <a:srgbClr val="996600"/>
    <a:srgbClr val="852B5A"/>
    <a:srgbClr val="FF0066"/>
    <a:srgbClr val="FF6600"/>
    <a:srgbClr val="990099"/>
    <a:srgbClr val="FFFFCC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42" d="100"/>
          <a:sy n="42" d="100"/>
        </p:scale>
        <p:origin x="17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12/01/2022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07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8AA968-9A66-4749-8F8E-ADF9A798FD22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301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E24444-81FD-4EBB-BEE7-35135678E74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1CEF1-7956-4A8E-B32C-C8EB99060B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0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A8E3A8-3672-482C-BF09-FBFEE430AE5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417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E810B3-FE57-4A74-AA41-F7DBF0CF30E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919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3444AF-4DC5-42E1-8F0A-23B2391E914F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E16EA2-08A8-453B-95DD-67D8D772D68B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541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38058-6599-4C36-A93F-0AB2CFDF11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112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84373D-A4F2-4016-AF53-104BDA23329D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6843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D2F21-08BE-41C1-B577-3CCDF249760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369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A1F02-330E-4546-A2B4-065E15B754E8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0960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0" y="0"/>
            <a:ext cx="9144000" cy="5757863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矩形 6"/>
          <p:cNvSpPr/>
          <p:nvPr userDrawn="1"/>
        </p:nvSpPr>
        <p:spPr>
          <a:xfrm>
            <a:off x="0" y="3349625"/>
            <a:ext cx="9144000" cy="2305050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4" name="图片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676650"/>
            <a:ext cx="102552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908300"/>
            <a:ext cx="18256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9"/>
          <p:cNvSpPr/>
          <p:nvPr userDrawn="1"/>
        </p:nvSpPr>
        <p:spPr>
          <a:xfrm>
            <a:off x="0" y="5654675"/>
            <a:ext cx="9144000" cy="1203325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10"/>
          <p:cNvSpPr/>
          <p:nvPr userDrawn="1"/>
        </p:nvSpPr>
        <p:spPr>
          <a:xfrm>
            <a:off x="0" y="5372100"/>
            <a:ext cx="9144000" cy="533400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1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0" y="220663"/>
            <a:ext cx="5794375" cy="603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1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654675"/>
            <a:ext cx="27955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0" y="5654675"/>
            <a:ext cx="27955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449263"/>
            <a:ext cx="1998662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5376863"/>
            <a:ext cx="148431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6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3" y="4648200"/>
            <a:ext cx="700087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522788"/>
            <a:ext cx="1150937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0FD68-14C6-4DEF-9302-B6E1626A39F4}" type="datetimeFigureOut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2022/1/12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B12917-0A88-4BB3-9971-5B623C63156C}" type="slidenum">
              <a:rPr kumimoji="0" lang="zh-CN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Bấm để chỉnh sửa kiểu văn bản của Bản cái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4DDE30-4802-48F2-A48D-7B2A585A17D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0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6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ngoaøi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coù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2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VNI-Avo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2857500" y="1255338"/>
            <a:ext cx="41910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xanh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692727" y="2504960"/>
            <a:ext cx="8077201" cy="1731818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càng, làng, sáng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xanh, nhanh, canh, manh …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8072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70" name="Picture 3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7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1" name="Picture 4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36" y="2136"/>
              <a:ext cx="4320" cy="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2" name="Picture 5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73" name="Picture 6" descr="BAR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57"/>
              <a:ext cx="576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059" name="Picture 7" descr="slide0002_image0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29600" y="6400800"/>
            <a:ext cx="914400" cy="457200"/>
            <a:chOff x="1474" y="2795"/>
            <a:chExt cx="2485" cy="1132"/>
          </a:xfrm>
        </p:grpSpPr>
        <p:pic>
          <p:nvPicPr>
            <p:cNvPr id="45067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8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9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1" name="AutoShape 14"/>
          <p:cNvSpPr>
            <a:spLocks noChangeArrowheads="1"/>
          </p:cNvSpPr>
          <p:nvPr/>
        </p:nvSpPr>
        <p:spPr bwMode="auto">
          <a:xfrm>
            <a:off x="76200" y="989013"/>
            <a:ext cx="9525000" cy="4191000"/>
          </a:xfrm>
          <a:prstGeom prst="cloudCallout">
            <a:avLst>
              <a:gd name="adj1" fmla="val -19843"/>
              <a:gd name="adj2" fmla="val 84926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n-ea"/>
                <a:cs typeface="Arial-SGK-TV" pitchFamily="2" charset="0"/>
              </a:rPr>
              <a:t>Chúc các con  luôn chăm ngoan!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676400" y="5638800"/>
            <a:ext cx="914400" cy="457200"/>
            <a:chOff x="1474" y="2795"/>
            <a:chExt cx="2485" cy="1132"/>
          </a:xfrm>
        </p:grpSpPr>
        <p:pic>
          <p:nvPicPr>
            <p:cNvPr id="45064" name="Picture 9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5" name="Picture 10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95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2840"/>
              <a:ext cx="1079" cy="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88724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28600" y="2286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1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4320"/>
            <a:ext cx="7696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Vieát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vôû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caùc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vaø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chöõ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</a:p>
          <a:p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(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2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25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561822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7384"/>
            <a:ext cx="9144000" cy="2215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07066" y="4709502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/>
                <a:ea typeface="HP001" charset="-93"/>
              </a:rPr>
              <a:t>1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" charset="-93"/>
              <a:ea typeface="HP001" charset="-9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0600" y="4582633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56662" y="471376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mŎ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0866" y="5392004"/>
            <a:ext cx="4572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2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3002" y="527899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79697" y="5420757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hai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30866" y="6074658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3</a:t>
            </a:r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01728-89EC-4E70-9E6B-C3EA4039DAB7}"/>
              </a:ext>
            </a:extLst>
          </p:cNvPr>
          <p:cNvSpPr txBox="1"/>
          <p:nvPr/>
        </p:nvSpPr>
        <p:spPr>
          <a:xfrm>
            <a:off x="1477780" y="6125980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ba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67F1E-1899-4BCF-BEC3-3D768E2C19E0}"/>
              </a:ext>
            </a:extLst>
          </p:cNvPr>
          <p:cNvSpPr txBox="1"/>
          <p:nvPr/>
        </p:nvSpPr>
        <p:spPr>
          <a:xfrm>
            <a:off x="990600" y="60198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13262-C1E9-4C77-9776-0DCA3D1ECECA}"/>
              </a:ext>
            </a:extLst>
          </p:cNvPr>
          <p:cNvSpPr txBox="1"/>
          <p:nvPr/>
        </p:nvSpPr>
        <p:spPr>
          <a:xfrm>
            <a:off x="3962400" y="460323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DD6E1-A2CD-4AC3-A6D7-1336BE82F606}"/>
              </a:ext>
            </a:extLst>
          </p:cNvPr>
          <p:cNvSpPr txBox="1"/>
          <p:nvPr/>
        </p:nvSpPr>
        <p:spPr>
          <a:xfrm>
            <a:off x="3429000" y="4648200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4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7B0622-8296-484A-86B7-B0454BDFF1CD}"/>
              </a:ext>
            </a:extLst>
          </p:cNvPr>
          <p:cNvSpPr txBox="1"/>
          <p:nvPr/>
        </p:nvSpPr>
        <p:spPr>
          <a:xfrm>
            <a:off x="4267200" y="4724400"/>
            <a:ext cx="11004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bū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94421-545C-4AD2-BBF2-7BEC45FF0ACB}"/>
              </a:ext>
            </a:extLst>
          </p:cNvPr>
          <p:cNvSpPr txBox="1"/>
          <p:nvPr/>
        </p:nvSpPr>
        <p:spPr>
          <a:xfrm>
            <a:off x="3429000" y="5410200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5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5063AF-8607-4E4C-8A0B-B189E47FFD7F}"/>
              </a:ext>
            </a:extLst>
          </p:cNvPr>
          <p:cNvSpPr txBox="1"/>
          <p:nvPr/>
        </p:nvSpPr>
        <p:spPr>
          <a:xfrm>
            <a:off x="3962400" y="53340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141696-A441-424C-9E07-AD7F8F8C0FFC}"/>
              </a:ext>
            </a:extLst>
          </p:cNvPr>
          <p:cNvSpPr txBox="1"/>
          <p:nvPr/>
        </p:nvSpPr>
        <p:spPr>
          <a:xfrm>
            <a:off x="4419600" y="4906780"/>
            <a:ext cx="114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</a:t>
            </a:r>
            <a:r>
              <a:rPr lang="en-US" sz="35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năm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C53857-1E2F-4024-8F38-C77606F9F660}"/>
              </a:ext>
            </a:extLst>
          </p:cNvPr>
          <p:cNvSpPr txBox="1"/>
          <p:nvPr/>
        </p:nvSpPr>
        <p:spPr>
          <a:xfrm>
            <a:off x="3429000" y="6096000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6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DCC5D-D5F8-4A36-8BCD-0830B2DE450F}"/>
              </a:ext>
            </a:extLst>
          </p:cNvPr>
          <p:cNvSpPr txBox="1"/>
          <p:nvPr/>
        </p:nvSpPr>
        <p:spPr>
          <a:xfrm>
            <a:off x="3962400" y="60198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DC3602-08EF-47D6-9A33-5D158CBC939B}"/>
              </a:ext>
            </a:extLst>
          </p:cNvPr>
          <p:cNvSpPr txBox="1"/>
          <p:nvPr/>
        </p:nvSpPr>
        <p:spPr>
          <a:xfrm>
            <a:off x="7056620" y="4724400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</a:t>
            </a:r>
            <a:r>
              <a:rPr lang="en-US" sz="35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bảy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C4CD91-8C61-4A0E-8227-2D65ECE2DE60}"/>
              </a:ext>
            </a:extLst>
          </p:cNvPr>
          <p:cNvSpPr txBox="1"/>
          <p:nvPr/>
        </p:nvSpPr>
        <p:spPr>
          <a:xfrm>
            <a:off x="6248400" y="4648200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7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4B6BF1-9A0E-4DAD-99C3-C6C2DFCD3F8E}"/>
              </a:ext>
            </a:extLst>
          </p:cNvPr>
          <p:cNvSpPr txBox="1"/>
          <p:nvPr/>
        </p:nvSpPr>
        <p:spPr>
          <a:xfrm>
            <a:off x="6705600" y="45720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AB4B108-3560-4F74-A1BA-BE46FD352292}"/>
              </a:ext>
            </a:extLst>
          </p:cNvPr>
          <p:cNvSpPr txBox="1"/>
          <p:nvPr/>
        </p:nvSpPr>
        <p:spPr>
          <a:xfrm>
            <a:off x="4267200" y="6125980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</a:t>
            </a:r>
            <a:r>
              <a:rPr lang="en-US" sz="35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sáu</a:t>
            </a:r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37852-3F3B-405D-919D-60216F941D70}"/>
              </a:ext>
            </a:extLst>
          </p:cNvPr>
          <p:cNvSpPr txBox="1"/>
          <p:nvPr/>
        </p:nvSpPr>
        <p:spPr>
          <a:xfrm>
            <a:off x="6172200" y="5410200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8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B1796F-8251-4FB0-BB3D-A4238F3E5293}"/>
              </a:ext>
            </a:extLst>
          </p:cNvPr>
          <p:cNvSpPr txBox="1"/>
          <p:nvPr/>
        </p:nvSpPr>
        <p:spPr>
          <a:xfrm>
            <a:off x="6705600" y="52578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55F7B2-B15C-4446-A655-C6102F326D27}"/>
              </a:ext>
            </a:extLst>
          </p:cNvPr>
          <p:cNvSpPr txBox="1"/>
          <p:nvPr/>
        </p:nvSpPr>
        <p:spPr>
          <a:xfrm>
            <a:off x="7086600" y="5426440"/>
            <a:ext cx="1143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</a:t>
            </a:r>
            <a:r>
              <a:rPr lang="en-US" sz="35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tám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418B32-C93A-4ECA-BBC5-99B6BB11D433}"/>
              </a:ext>
            </a:extLst>
          </p:cNvPr>
          <p:cNvSpPr txBox="1"/>
          <p:nvPr/>
        </p:nvSpPr>
        <p:spPr>
          <a:xfrm>
            <a:off x="6248400" y="6074658"/>
            <a:ext cx="74073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5H" pitchFamily="34" charset="0"/>
                <a:ea typeface="HP001" charset="-93"/>
                <a:cs typeface="HP001 5H" pitchFamily="34" charset="0"/>
              </a:rPr>
              <a:t>9</a:t>
            </a:r>
            <a:endParaRPr lang="vi-VN" sz="3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5H" pitchFamily="34" charset="0"/>
              <a:ea typeface="HP001" charset="-93"/>
              <a:cs typeface="HP001 5H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BEBC90-48CE-4B96-B25F-3F4A9533BACD}"/>
              </a:ext>
            </a:extLst>
          </p:cNvPr>
          <p:cNvSpPr txBox="1"/>
          <p:nvPr/>
        </p:nvSpPr>
        <p:spPr>
          <a:xfrm>
            <a:off x="6705600" y="6019800"/>
            <a:ext cx="457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P001" charset="-93"/>
              </a:rPr>
              <a:t>– 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8BD9B2-EF83-4CBD-8A07-E5C7CF3F4ECD}"/>
              </a:ext>
            </a:extLst>
          </p:cNvPr>
          <p:cNvSpPr txBox="1"/>
          <p:nvPr/>
        </p:nvSpPr>
        <p:spPr>
          <a:xfrm>
            <a:off x="7086600" y="6125980"/>
            <a:ext cx="152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500" b="1" dirty="0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 </a:t>
            </a:r>
            <a:r>
              <a:rPr lang="en-US" sz="3500" b="1" dirty="0" err="1">
                <a:solidFill>
                  <a:schemeClr val="bg2">
                    <a:lumMod val="10000"/>
                  </a:schemeClr>
                </a:solidFill>
                <a:latin typeface="HP001 4 hàng" pitchFamily="34" charset="-93"/>
                <a:ea typeface="HP001" charset="-93"/>
              </a:rPr>
              <a:t>chín</a:t>
            </a:r>
            <a:endParaRPr lang="vi-VN" sz="3500" b="1" dirty="0">
              <a:solidFill>
                <a:schemeClr val="bg2">
                  <a:lumMod val="10000"/>
                </a:schemeClr>
              </a:solidFill>
              <a:latin typeface="HP001 4 hàng" pitchFamily="34" charset="-93"/>
              <a:ea typeface="HP001" charset="-9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6" grpId="0"/>
      <p:bldP spid="37" grpId="0"/>
      <p:bldP spid="39" grpId="0"/>
      <p:bldP spid="41" grpId="0"/>
      <p:bldP spid="4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2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7696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moãi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töø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chæ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soá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(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theo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maãu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)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143000" y="1981200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moät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393" y="215500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oât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429000" y="2459503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86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b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oät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182504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s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2160896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 dirty="0" err="1">
                <a:solidFill>
                  <a:srgbClr val="FF0000"/>
                </a:solidFill>
                <a:latin typeface="VNI-Avo" pitchFamily="2" charset="0"/>
              </a:rPr>
              <a:t>oát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1143000" y="3180375"/>
            <a:ext cx="74676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         </a:t>
            </a:r>
            <a:r>
              <a:rPr kumimoji="0" lang="en-US" sz="3000" b="1" i="0" u="none" strike="noStrike" cap="none" normalizeH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hai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3763" y="3360071"/>
            <a:ext cx="76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429000" y="3658678"/>
            <a:ext cx="3810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86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t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ai</a:t>
            </a:r>
            <a:endParaRPr lang="vi-VN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381679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v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5200" y="3360071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0070C0"/>
                </a:solidFill>
                <a:latin typeface="VNI-Avo" pitchFamily="2" charset="0"/>
              </a:rPr>
              <a:t>h</a:t>
            </a:r>
            <a:r>
              <a:rPr lang="en-US" sz="3000" b="1">
                <a:solidFill>
                  <a:srgbClr val="FF0000"/>
                </a:solidFill>
                <a:latin typeface="VNI-Avo" pitchFamily="2" charset="0"/>
              </a:rPr>
              <a:t>ai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501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9" grpId="0"/>
      <p:bldP spid="10" grpId="0"/>
      <p:bldP spid="11" grpId="0"/>
      <p:bldP spid="12" grpId="0" animBg="1"/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ITTran\Downloads\tu the viet - chu Thao 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7667"/>
            <a:ext cx="3974597" cy="42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28600" y="533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3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559120"/>
            <a:ext cx="38481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Luyeän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chính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taû</a:t>
            </a:r>
            <a:endParaRPr lang="vi-VN" sz="3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a.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c, 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807" y="23622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b.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g,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gh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807" y="3200400"/>
            <a:ext cx="7391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c.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Vieát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2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baét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ñaàu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baèng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ngh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880" y="4198883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cá, kéo.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gấc, ghê.</a:t>
            </a:r>
          </a:p>
          <a:p>
            <a:pPr marL="514350" indent="-514350">
              <a:buAutoNum type="alphaLcPeriod"/>
            </a:pPr>
            <a:r>
              <a:rPr lang="en-US" sz="3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ngon, nghỉ.</a:t>
            </a:r>
            <a:endParaRPr lang="en-US" sz="30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FF0000"/>
                </a:solidFill>
                <a:latin typeface=".VnCooper" pitchFamily="34" charset="0"/>
              </a:rPr>
              <a:t>82</a:t>
            </a:r>
            <a:endParaRPr lang="vi-VN" sz="50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>
                <a:solidFill>
                  <a:srgbClr val="FF0000"/>
                </a:solidFill>
                <a:latin typeface="HP-087" pitchFamily="34" charset="0"/>
              </a:rPr>
              <a:t> 2</a:t>
            </a:r>
            <a:endParaRPr lang="vi-VN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2411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625412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28600" y="1524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5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78120"/>
            <a:ext cx="731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Tìm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trong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ñoaïn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vaên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nhöõng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tieáng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cuøng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vaàn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vôùi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500" b="1" dirty="0" err="1">
                <a:solidFill>
                  <a:srgbClr val="0070C0"/>
                </a:solidFill>
                <a:latin typeface="VNI-Avo" pitchFamily="2" charset="0"/>
              </a:rPr>
              <a:t>nhau</a:t>
            </a:r>
            <a:r>
              <a:rPr lang="en-US" sz="3500" b="1" dirty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5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40" y="4648200"/>
            <a:ext cx="4472575" cy="2209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 bwMode="auto">
          <a:xfrm>
            <a:off x="1981200" y="1396162"/>
            <a:ext cx="5410200" cy="838200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Maãu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: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ngaøy</a:t>
            </a:r>
            <a:r>
              <a:rPr kumimoji="0" lang="en-US" sz="3000" b="1" i="0" u="none" strike="noStrike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 - </a:t>
            </a:r>
            <a:r>
              <a:rPr kumimoji="0" lang="en-US" sz="3000" b="1" i="0" u="none" strike="noStrike" cap="none" normalizeH="0" dirty="0" err="1">
                <a:ln>
                  <a:noFill/>
                </a:ln>
                <a:solidFill>
                  <a:srgbClr val="0070C0"/>
                </a:solidFill>
                <a:effectLst/>
                <a:latin typeface="VNI-Avo" pitchFamily="2" charset="0"/>
              </a:rPr>
              <a:t>naûy</a:t>
            </a: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57199" y="2438400"/>
            <a:ext cx="8077201" cy="2410691"/>
          </a:xfrm>
          <a:prstGeom prst="roundRect">
            <a:avLst/>
          </a:prstGeom>
          <a:noFill/>
          <a:ln w="28575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</a:t>
            </a:r>
            <a:r>
              <a:rPr kumimoji="0" lang="en-US" sz="32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-SGK-TV" pitchFamily="2" charset="0"/>
                <a:cs typeface="Arial-SGK-TV" pitchFamily="2" charset="0"/>
              </a:rPr>
              <a:t>àng</a:t>
            </a: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– càng, nàn – nhãn, cau – nhảu,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ngày – gáy, trầm – ngâm, đâm - trầm, 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đâm - ngâm</a:t>
            </a:r>
            <a:endParaRPr lang="vi-VN" sz="3200" b="1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3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-SGK-TV" pitchFamily="2" charset="0"/>
              <a:cs typeface="Arial-SGK-TV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9277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86600" cy="36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4400" y="435858"/>
            <a:ext cx="1905000" cy="630942"/>
          </a:xfrm>
          <a:prstGeom prst="rect">
            <a:avLst/>
          </a:prstGeom>
          <a:gradFill flip="none" rotWithShape="1">
            <a:gsLst>
              <a:gs pos="0">
                <a:srgbClr val="47CFFF">
                  <a:tint val="66000"/>
                  <a:satMod val="160000"/>
                </a:srgbClr>
              </a:gs>
              <a:gs pos="50000">
                <a:srgbClr val="47CFFF">
                  <a:tint val="44500"/>
                  <a:satMod val="160000"/>
                </a:srgbClr>
              </a:gs>
              <a:gs pos="100000">
                <a:srgbClr val="47CFFF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endParaRPr lang="vi-VN" sz="3500" b="1" dirty="0">
              <a:solidFill>
                <a:srgbClr val="00206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304800"/>
            <a:ext cx="914400" cy="838200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4</a:t>
            </a:r>
            <a:endParaRPr lang="vi-VN" sz="48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843278"/>
            <a:ext cx="86868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Muøa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xuaân</a:t>
            </a:r>
            <a:r>
              <a:rPr lang="en-US" sz="3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ñeán</a:t>
            </a:r>
            <a:endParaRPr lang="en-US" sz="3000" b="1" dirty="0">
              <a:solidFill>
                <a:srgbClr val="002060"/>
              </a:solidFill>
              <a:latin typeface="VNI-Avo" pitchFamily="2" charset="0"/>
            </a:endParaRPr>
          </a:p>
          <a:p>
            <a:pPr algn="just"/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      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moät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theâm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Naéng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ngaøy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caøng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röïc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rôõ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loäc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Roài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böôûi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noàng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naøn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nhaõn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ngoït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thôm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Vöôøn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caây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roän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raõ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chim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chích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choeø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nhanh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nhaûu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chuù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khöôùu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laém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ñieàu</a:t>
            </a:r>
            <a:r>
              <a:rPr lang="en-US" sz="2500" b="1">
                <a:solidFill>
                  <a:srgbClr val="002060"/>
                </a:solidFill>
                <a:latin typeface="VNI-Avo" pitchFamily="2" charset="0"/>
              </a:rPr>
              <a:t>.      Nhöõng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baùc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cu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gaùy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traàm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VNI-Avo" pitchFamily="2" charset="0"/>
              </a:rPr>
              <a:t>ngaâm</a:t>
            </a:r>
            <a:r>
              <a:rPr lang="en-US" sz="2500" b="1" dirty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8001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5791200" y="41910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21336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7239000" y="4648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2060864" y="4994565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5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373832" y="496963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6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001000" y="5020914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7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38400" y="5410200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8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516091" y="5388059"/>
            <a:ext cx="228600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FF0000"/>
                </a:solidFill>
                <a:latin typeface="Arial" charset="0"/>
              </a:rPr>
              <a:t>9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686300" y="5816837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10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80209" y="6188838"/>
            <a:ext cx="683204" cy="3048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solidFill>
                  <a:srgbClr val="FF0000"/>
                </a:solidFill>
                <a:latin typeface="Arial" charset="0"/>
              </a:rPr>
              <a:t>11</a:t>
            </a:r>
            <a:endParaRPr kumimoji="0" lang="en-US" sz="16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6428509" y="6175409"/>
            <a:ext cx="1714500" cy="134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1128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2.3|2.2|1.4|2.5|2.1|1.2|18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8.4|0.8|1.1|1.4|1.8|1.8|15.1|1.5|0.9|0.9|0.9|1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5.4|22.1|4.2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3|31.8|1.7|3.1|8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5180</TotalTime>
  <Words>429</Words>
  <Application>Microsoft Office PowerPoint</Application>
  <PresentationFormat>On-screen Show (4:3)</PresentationFormat>
  <Paragraphs>113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8" baseType="lpstr">
      <vt:lpstr>HP-087</vt:lpstr>
      <vt:lpstr>HP001 4 hàng</vt:lpstr>
      <vt:lpstr>VNI-Avo</vt:lpstr>
      <vt:lpstr>Comic Sans MS</vt:lpstr>
      <vt:lpstr>HP001</vt:lpstr>
      <vt:lpstr>Arial-SGK-TV</vt:lpstr>
      <vt:lpstr>Arial</vt:lpstr>
      <vt:lpstr>Times New Roman</vt:lpstr>
      <vt:lpstr>.VnAvant</vt:lpstr>
      <vt:lpstr>.VnCooper</vt:lpstr>
      <vt:lpstr>.VnCooperH</vt:lpstr>
      <vt:lpstr>Calibri</vt:lpstr>
      <vt:lpstr>Arial Rounded MT Bold</vt:lpstr>
      <vt:lpstr>HP001 5H</vt:lpstr>
      <vt:lpstr>Office Theme</vt:lpstr>
      <vt:lpstr>1_Default Design</vt:lpstr>
      <vt:lpstr>Chủ đề Office</vt:lpstr>
      <vt:lpstr>PowerPoint Presentation</vt:lpstr>
      <vt:lpstr>     ¤N TËP</vt:lpstr>
      <vt:lpstr>PowerPoint Presentation</vt:lpstr>
      <vt:lpstr>PowerPoint Presentation</vt:lpstr>
      <vt:lpstr>PowerPoint Presentation</vt:lpstr>
      <vt:lpstr>     ¤N TËP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Thu Thieu Thi Van</cp:lastModifiedBy>
  <cp:revision>367</cp:revision>
  <dcterms:created xsi:type="dcterms:W3CDTF">2006-08-16T00:00:00Z</dcterms:created>
  <dcterms:modified xsi:type="dcterms:W3CDTF">2022-01-12T12:23:33Z</dcterms:modified>
</cp:coreProperties>
</file>