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57" r:id="rId4"/>
    <p:sldId id="258" r:id="rId5"/>
    <p:sldId id="288" r:id="rId6"/>
    <p:sldId id="299" r:id="rId7"/>
    <p:sldId id="260" r:id="rId8"/>
    <p:sldId id="271" r:id="rId9"/>
    <p:sldId id="289" r:id="rId10"/>
    <p:sldId id="290" r:id="rId11"/>
    <p:sldId id="291" r:id="rId12"/>
    <p:sldId id="292" r:id="rId13"/>
    <p:sldId id="293" r:id="rId14"/>
    <p:sldId id="266" r:id="rId15"/>
    <p:sldId id="294" r:id="rId16"/>
    <p:sldId id="269" r:id="rId17"/>
    <p:sldId id="276" r:id="rId18"/>
    <p:sldId id="296" r:id="rId19"/>
    <p:sldId id="295" r:id="rId20"/>
    <p:sldId id="304" r:id="rId21"/>
    <p:sldId id="301" r:id="rId22"/>
    <p:sldId id="302" r:id="rId23"/>
    <p:sldId id="303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CC"/>
    <a:srgbClr val="006699"/>
    <a:srgbClr val="00FFFF"/>
    <a:srgbClr val="66FF33"/>
    <a:srgbClr val="0066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F8D0-E896-4776-B35B-0AC5B6B81557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1551-0726-48D0-B0E5-F6546FFD5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C</a:t>
            </a:r>
            <a:endParaRPr lang="vi-VN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96A5C0-39A7-4733-93F1-F3F3182E13B3}" type="slidenum">
              <a:rPr lang="vi-VN">
                <a:solidFill>
                  <a:srgbClr val="000000"/>
                </a:solidFill>
              </a:rPr>
              <a:pPr/>
              <a:t>5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7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132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838" y="2374205"/>
            <a:ext cx="112643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3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7160" y="1347317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259914" y="2475102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3115327" y="665084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535075" y="654358"/>
            <a:ext cx="6622114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250471" y="1702159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153518" y="3921776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53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3" grpId="0"/>
      <p:bldP spid="33" grpId="1"/>
      <p:bldP spid="34" grpId="0"/>
      <p:bldP spid="34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259692" y="2513917"/>
            <a:ext cx="1493549" cy="751068"/>
            <a:chOff x="8259692" y="2513917"/>
            <a:chExt cx="1493549" cy="751068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919266" y="2513917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259692" y="2839384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562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452" y="1711403"/>
            <a:ext cx="5965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15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3836" y="181610"/>
            <a:ext cx="8394558" cy="8821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26035" y="2224306"/>
            <a:ext cx="5917474" cy="3327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1636675" y="1982869"/>
            <a:ext cx="3740869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4" y="3867034"/>
            <a:ext cx="2148654" cy="271807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758303" y="4362346"/>
            <a:ext cx="4067732" cy="149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849685" y="4745080"/>
            <a:ext cx="2561925" cy="63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826387" y="4612332"/>
            <a:ext cx="3110582" cy="996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11967" y="4721656"/>
            <a:ext cx="4365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0182" y="5730975"/>
            <a:ext cx="10607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031805-B904-4627-AFE4-D0D8EFDC70E1}"/>
              </a:ext>
            </a:extLst>
          </p:cNvPr>
          <p:cNvSpPr txBox="1">
            <a:spLocks/>
          </p:cNvSpPr>
          <p:nvPr/>
        </p:nvSpPr>
        <p:spPr>
          <a:xfrm>
            <a:off x="1911842" y="4666994"/>
            <a:ext cx="3965799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7A1B35-1D35-4301-81D2-30895DD2A7B3}"/>
              </a:ext>
            </a:extLst>
          </p:cNvPr>
          <p:cNvSpPr txBox="1">
            <a:spLocks/>
          </p:cNvSpPr>
          <p:nvPr/>
        </p:nvSpPr>
        <p:spPr>
          <a:xfrm>
            <a:off x="1636675" y="3943800"/>
            <a:ext cx="4582637" cy="207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2" grpId="0"/>
      <p:bldP spid="12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726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18" y="276356"/>
            <a:ext cx="8937885" cy="71254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585981"/>
            <a:ext cx="3002280" cy="200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01" y="3727938"/>
            <a:ext cx="2807179" cy="239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9" y="146809"/>
            <a:ext cx="1199282" cy="76600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17162" y="333247"/>
            <a:ext cx="9720776" cy="7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40480" y="2087142"/>
            <a:ext cx="76387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39817" y="300770"/>
            <a:ext cx="9411286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ta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02" y="2456565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121" y="2532765"/>
            <a:ext cx="1905000" cy="240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94" y="2532765"/>
            <a:ext cx="2209306" cy="2264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719" y="2532765"/>
            <a:ext cx="2525384" cy="2133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3" y="162940"/>
            <a:ext cx="1556849" cy="19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8" y="-10380"/>
            <a:ext cx="12192000" cy="6857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9649" y="365125"/>
            <a:ext cx="9383152" cy="21670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127208" y="2288700"/>
            <a:ext cx="8507968" cy="171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62912" y="2449126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4" y="524191"/>
            <a:ext cx="1678758" cy="1501557"/>
          </a:xfrm>
          <a:prstGeom prst="rect">
            <a:avLst/>
          </a:prstGeom>
        </p:spPr>
      </p:pic>
      <p:pic>
        <p:nvPicPr>
          <p:cNvPr id="3074" name="Picture 2" descr="Truyện cổ tích Việt Nam hay nhất - Sự tích Việt Nam - P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9" y="414430"/>
            <a:ext cx="1722213" cy="16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468" y="3621110"/>
            <a:ext cx="474081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7769" y="4234503"/>
            <a:ext cx="11437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163323"/>
            <a:ext cx="11233229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indent="0">
              <a:buNone/>
            </a:pPr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truyện cổ nước ta vừa nhân hậu, thông minh vừa chứa đựng kinh nghiệm quý báu của cha ông.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1084" y="258496"/>
            <a:ext cx="5031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385" y="4536000"/>
            <a:ext cx="107747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8666" y="1711403"/>
            <a:ext cx="97946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ubtitle 2"/>
          <p:cNvSpPr txBox="1">
            <a:spLocks/>
          </p:cNvSpPr>
          <p:nvPr/>
        </p:nvSpPr>
        <p:spPr bwMode="auto">
          <a:xfrm>
            <a:off x="1903568" y="1310033"/>
            <a:ext cx="8703571" cy="9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5" y="34875"/>
            <a:ext cx="24694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ọc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53048" y="71527"/>
            <a:ext cx="7804597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2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ubtitle 2"/>
          <p:cNvSpPr txBox="1">
            <a:spLocks/>
          </p:cNvSpPr>
          <p:nvPr/>
        </p:nvSpPr>
        <p:spPr bwMode="auto">
          <a:xfrm>
            <a:off x="1903568" y="1310033"/>
            <a:ext cx="8703571" cy="9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5" y="34875"/>
            <a:ext cx="24694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ọc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53048" y="71527"/>
            <a:ext cx="7804597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29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107"/>
            <a:ext cx="12051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/>
          <p:cNvSpPr txBox="1">
            <a:spLocks/>
          </p:cNvSpPr>
          <p:nvPr/>
        </p:nvSpPr>
        <p:spPr bwMode="auto">
          <a:xfrm>
            <a:off x="2921000" y="2286000"/>
            <a:ext cx="675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729" y="250877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96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5327" y="8919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57991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Ở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Cho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420563" y="5891490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5327" y="8919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36238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19" y="816089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599104" y="2463377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5314" y="1933684"/>
            <a:ext cx="5390359" cy="22022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4000" b="1" dirty="0">
                <a:solidFill>
                  <a:srgbClr val="C00000"/>
                </a:solidFill>
              </a:rPr>
              <a:t>Con </a:t>
            </a:r>
            <a:r>
              <a:rPr lang="en-US" sz="4000" b="1" dirty="0" err="1">
                <a:solidFill>
                  <a:srgbClr val="C00000"/>
                </a:solidFill>
              </a:rPr>
              <a:t>sẽ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vận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dụng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được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điều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vào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cuộc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sống</a:t>
            </a:r>
            <a:r>
              <a:rPr lang="en-US" sz="4000" b="1" dirty="0">
                <a:solidFill>
                  <a:srgbClr val="C00000"/>
                </a:solidFill>
              </a:rPr>
              <a:t> qua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học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hôm</a:t>
            </a:r>
            <a:r>
              <a:rPr lang="en-US" sz="4000" b="1" dirty="0">
                <a:solidFill>
                  <a:srgbClr val="C00000"/>
                </a:solidFill>
              </a:rPr>
              <a:t> nay.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8619" y="463640"/>
            <a:ext cx="10485696" cy="1537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3253589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53697" y="2117222"/>
            <a:ext cx="5359575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hoc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1" y="281353"/>
            <a:ext cx="4712677" cy="4937761"/>
          </a:xfrm>
          <a:prstGeom prst="rect">
            <a:avLst/>
          </a:prstGeom>
        </p:spPr>
      </p:pic>
      <p:sp>
        <p:nvSpPr>
          <p:cNvPr id="3" name="Content Placeholder 6"/>
          <p:cNvSpPr txBox="1">
            <a:spLocks/>
          </p:cNvSpPr>
          <p:nvPr/>
        </p:nvSpPr>
        <p:spPr>
          <a:xfrm>
            <a:off x="1086273" y="5390872"/>
            <a:ext cx="9931792" cy="5377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20638" y="1191357"/>
            <a:ext cx="6736286" cy="3629248"/>
            <a:chOff x="5120638" y="1191357"/>
            <a:chExt cx="6736286" cy="36292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245" y="1191357"/>
              <a:ext cx="1905000" cy="2400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0982" y="1191357"/>
              <a:ext cx="171450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799" y="1191357"/>
              <a:ext cx="1762125" cy="240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20638" y="3897275"/>
              <a:ext cx="65292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6"/>
          <p:cNvSpPr txBox="1">
            <a:spLocks/>
          </p:cNvSpPr>
          <p:nvPr/>
        </p:nvSpPr>
        <p:spPr>
          <a:xfrm>
            <a:off x="1086273" y="5961139"/>
            <a:ext cx="8459209" cy="5377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485901"/>
            <a:ext cx="3276601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/>
          </p:cNvPr>
          <p:cNvSpPr/>
          <p:nvPr/>
        </p:nvSpPr>
        <p:spPr>
          <a:xfrm>
            <a:off x="1030286" y="2432051"/>
            <a:ext cx="2729223" cy="2009775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vi-VN" sz="3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/>
          </p:cNvPr>
          <p:cNvSpPr/>
          <p:nvPr/>
        </p:nvSpPr>
        <p:spPr>
          <a:xfrm>
            <a:off x="3498851" y="2286000"/>
            <a:ext cx="201613" cy="247650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/>
          </p:cNvPr>
          <p:cNvSpPr/>
          <p:nvPr/>
        </p:nvSpPr>
        <p:spPr>
          <a:xfrm>
            <a:off x="3662364" y="1257300"/>
            <a:ext cx="644525" cy="1066800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45000" y="877817"/>
            <a:ext cx="6618287" cy="1081159"/>
            <a:chOff x="5862048" y="676275"/>
            <a:chExt cx="6539502" cy="1695450"/>
          </a:xfrm>
        </p:grpSpPr>
        <p:sp>
          <p:nvSpPr>
            <p:cNvPr id="14" name="Rectangle: Rounded Corners 13">
              <a:extLst/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5" name="Flowchart: Connector 14">
              <a:extLst/>
            </p:cNvPr>
            <p:cNvSpPr/>
            <p:nvPr/>
          </p:nvSpPr>
          <p:spPr>
            <a:xfrm>
              <a:off x="6091064" y="952524"/>
              <a:ext cx="746655" cy="997447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1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Flowchart: Connector 17">
            <a:extLst/>
          </p:cNvPr>
          <p:cNvSpPr/>
          <p:nvPr/>
        </p:nvSpPr>
        <p:spPr>
          <a:xfrm>
            <a:off x="3776664" y="3084513"/>
            <a:ext cx="200025" cy="24765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cxnSp>
        <p:nvCxnSpPr>
          <p:cNvPr id="21" name="Straight Connector 20">
            <a:extLst/>
          </p:cNvPr>
          <p:cNvCxnSpPr>
            <a:cxnSpLocks/>
          </p:cNvCxnSpPr>
          <p:nvPr/>
        </p:nvCxnSpPr>
        <p:spPr>
          <a:xfrm>
            <a:off x="3976689" y="3227388"/>
            <a:ext cx="746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22813" y="2806137"/>
            <a:ext cx="6202362" cy="1137249"/>
            <a:chOff x="6007667" y="688785"/>
            <a:chExt cx="6539502" cy="1025613"/>
          </a:xfrm>
        </p:grpSpPr>
        <p:sp>
          <p:nvSpPr>
            <p:cNvPr id="23" name="Rectangle: Rounded Corners 22">
              <a:extLst/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24" name="Flowchart: Connector 23">
              <a:extLst/>
            </p:cNvPr>
            <p:cNvSpPr/>
            <p:nvPr/>
          </p:nvSpPr>
          <p:spPr>
            <a:xfrm>
              <a:off x="6167002" y="823528"/>
              <a:ext cx="796725" cy="679291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2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Flowchart: Connector 24">
            <a:extLst/>
          </p:cNvPr>
          <p:cNvSpPr/>
          <p:nvPr/>
        </p:nvSpPr>
        <p:spPr>
          <a:xfrm>
            <a:off x="3506788" y="4276725"/>
            <a:ext cx="201612" cy="247650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8" name="Freeform: Shape 27">
            <a:extLst/>
          </p:cNvPr>
          <p:cNvSpPr/>
          <p:nvPr/>
        </p:nvSpPr>
        <p:spPr>
          <a:xfrm>
            <a:off x="3681413" y="4495800"/>
            <a:ext cx="1041400" cy="933450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22813" y="4739085"/>
            <a:ext cx="6202362" cy="1242578"/>
            <a:chOff x="5862048" y="867065"/>
            <a:chExt cx="6539502" cy="1504660"/>
          </a:xfrm>
        </p:grpSpPr>
        <p:sp>
          <p:nvSpPr>
            <p:cNvPr id="30" name="Rectangle: Rounded Corners 29">
              <a:extLst/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31" name="Flowchart: Connector 30">
              <a:extLst/>
            </p:cNvPr>
            <p:cNvSpPr/>
            <p:nvPr/>
          </p:nvSpPr>
          <p:spPr>
            <a:xfrm>
              <a:off x="6007667" y="1110182"/>
              <a:ext cx="796725" cy="827637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3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64200" y="1156103"/>
            <a:ext cx="393390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Rèn đọc đúng, đọc diễn cảm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46738" y="3116719"/>
            <a:ext cx="5186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các từ khó và nội dung bài tập đọc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16575" y="4873666"/>
            <a:ext cx="47966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Học sinh biết sống nhân hậu, biết yêu thương giúp đỡ nhau trong cuộc sống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175807" y="2010153"/>
            <a:ext cx="5148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THÀNH KIẾN THỨC MỚI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91016" y="271279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34600" y="1000754"/>
            <a:ext cx="4132915" cy="34828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8545" y="2321003"/>
            <a:ext cx="5237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79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1227" y="1145198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11633" y="752788"/>
            <a:ext cx="5710286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64361" y="696429"/>
            <a:ext cx="6285498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91077" y="661418"/>
            <a:ext cx="505395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11641" y="690999"/>
            <a:ext cx="391257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2/4,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: 4/4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93381" y="683415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511633" y="709149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207122" y="2475102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34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1905</Words>
  <Application>Microsoft Office PowerPoint</Application>
  <PresentationFormat>Widescreen</PresentationFormat>
  <Paragraphs>283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Permanent Marker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chia làm mấy đoạn?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Vì sao tác giả yêu truyện cổ tích nước nhà? </vt:lpstr>
      <vt:lpstr>Bài thơ gợi cho em nhớ những truyện cổ tích nào?</vt:lpstr>
      <vt:lpstr>PowerPoint Presentation</vt:lpstr>
      <vt:lpstr>                        Tôi nghe truyện cổ thầm thì                      Lời ông cha dạy cũng vì đời sau.          Em hiểu ý nghĩa hai dòng thơ cuối bài như thế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103</cp:revision>
  <dcterms:created xsi:type="dcterms:W3CDTF">2017-12-07T05:39:04Z</dcterms:created>
  <dcterms:modified xsi:type="dcterms:W3CDTF">2022-09-18T13:34:11Z</dcterms:modified>
</cp:coreProperties>
</file>