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29"/>
  </p:notesMasterIdLst>
  <p:sldIdLst>
    <p:sldId id="378" r:id="rId2"/>
    <p:sldId id="256" r:id="rId3"/>
    <p:sldId id="309" r:id="rId4"/>
    <p:sldId id="310" r:id="rId5"/>
    <p:sldId id="332" r:id="rId6"/>
    <p:sldId id="312" r:id="rId7"/>
    <p:sldId id="314" r:id="rId8"/>
    <p:sldId id="337" r:id="rId9"/>
    <p:sldId id="315" r:id="rId10"/>
    <p:sldId id="316" r:id="rId11"/>
    <p:sldId id="319" r:id="rId12"/>
    <p:sldId id="338" r:id="rId13"/>
    <p:sldId id="321" r:id="rId14"/>
    <p:sldId id="364" r:id="rId15"/>
    <p:sldId id="320" r:id="rId16"/>
    <p:sldId id="323" r:id="rId17"/>
    <p:sldId id="324" r:id="rId18"/>
    <p:sldId id="325" r:id="rId19"/>
    <p:sldId id="334" r:id="rId20"/>
    <p:sldId id="326" r:id="rId21"/>
    <p:sldId id="356" r:id="rId22"/>
    <p:sldId id="327" r:id="rId23"/>
    <p:sldId id="336" r:id="rId24"/>
    <p:sldId id="328" r:id="rId25"/>
    <p:sldId id="329" r:id="rId26"/>
    <p:sldId id="362" r:id="rId27"/>
    <p:sldId id="330" r:id="rId28"/>
  </p:sldIdLst>
  <p:sldSz cx="9144000" cy="5143500" type="screen16x9"/>
  <p:notesSz cx="6858000" cy="9144000"/>
  <p:embeddedFontLst>
    <p:embeddedFont>
      <p:font typeface="Tahoma" panose="020B0604030504040204" pitchFamily="34" charset="0"/>
      <p:regular r:id="rId30"/>
      <p:bold r:id="rId31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5C2"/>
    <a:srgbClr val="FEC9A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125E5076-3810-47DD-B79F-674D7AD40C01}" styleName="深色样式 1 - 强调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1" d="100"/>
          <a:sy n="91" d="100"/>
        </p:scale>
        <p:origin x="786" y="84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2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font" Target="fonts/font1.fntdata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7" name="Google Shape;1727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28" name="Google Shape;1728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692641-E541-44DC-852F-235EE2BA86E1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692641-E541-44DC-852F-235EE2BA86E1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692641-E541-44DC-852F-235EE2BA86E1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692641-E541-44DC-852F-235EE2BA86E1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692641-E541-44DC-852F-235EE2BA86E1}" type="slidenum">
              <a:rPr lang="en-US" smtClean="0"/>
              <a:pPr/>
              <a:t>17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692641-E541-44DC-852F-235EE2BA86E1}" type="slidenum">
              <a:rPr lang="en-US" smtClean="0"/>
              <a:pPr/>
              <a:t>18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692641-E541-44DC-852F-235EE2BA86E1}" type="slidenum">
              <a:rPr lang="en-US" smtClean="0"/>
              <a:pPr/>
              <a:t>22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692641-E541-44DC-852F-235EE2BA86E1}" type="slidenum">
              <a:rPr lang="en-US" smtClean="0"/>
              <a:pPr/>
              <a:t>25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laticon.com/" TargetMode="External"/><Relationship Id="rId2" Type="http://schemas.openxmlformats.org/officeDocument/2006/relationships/hyperlink" Target="https://slidesgo.com/" TargetMode="External"/><Relationship Id="rId1" Type="http://schemas.openxmlformats.org/officeDocument/2006/relationships/slideMaster" Target="../slideMasters/slideMaster1.xml"/><Relationship Id="rId4" Type="http://schemas.openxmlformats.org/officeDocument/2006/relationships/hyperlink" Target="https://www.freepik.com/" TargetMode="Externa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/>
          <p:nvPr/>
        </p:nvSpPr>
        <p:spPr>
          <a:xfrm>
            <a:off x="395925" y="291324"/>
            <a:ext cx="8336062" cy="4788281"/>
          </a:xfrm>
          <a:custGeom>
            <a:avLst/>
            <a:gdLst/>
            <a:ahLst/>
            <a:cxnLst/>
            <a:rect l="l" t="t" r="r" b="b"/>
            <a:pathLst>
              <a:path w="257584" h="146846" extrusionOk="0">
                <a:moveTo>
                  <a:pt x="7146" y="1"/>
                </a:moveTo>
                <a:cubicBezTo>
                  <a:pt x="3214" y="1"/>
                  <a:pt x="1" y="3214"/>
                  <a:pt x="1" y="7146"/>
                </a:cubicBezTo>
                <a:lnTo>
                  <a:pt x="1" y="139700"/>
                </a:lnTo>
                <a:cubicBezTo>
                  <a:pt x="1" y="143632"/>
                  <a:pt x="3214" y="146845"/>
                  <a:pt x="7146" y="146845"/>
                </a:cubicBezTo>
                <a:lnTo>
                  <a:pt x="250438" y="146845"/>
                </a:lnTo>
                <a:cubicBezTo>
                  <a:pt x="254408" y="146845"/>
                  <a:pt x="257584" y="143632"/>
                  <a:pt x="257584" y="139700"/>
                </a:cubicBezTo>
                <a:lnTo>
                  <a:pt x="257584" y="7146"/>
                </a:lnTo>
                <a:cubicBezTo>
                  <a:pt x="257584" y="3214"/>
                  <a:pt x="254408" y="1"/>
                  <a:pt x="250438" y="1"/>
                </a:cubicBezTo>
                <a:close/>
              </a:path>
            </a:pathLst>
          </a:custGeom>
          <a:solidFill>
            <a:srgbClr val="595959">
              <a:alpha val="1453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" name="Google Shape;10;p2"/>
          <p:cNvSpPr/>
          <p:nvPr/>
        </p:nvSpPr>
        <p:spPr>
          <a:xfrm>
            <a:off x="661185" y="219519"/>
            <a:ext cx="8068819" cy="4788281"/>
          </a:xfrm>
          <a:custGeom>
            <a:avLst/>
            <a:gdLst/>
            <a:ahLst/>
            <a:cxnLst/>
            <a:rect l="l" t="t" r="r" b="b"/>
            <a:pathLst>
              <a:path w="257584" h="146846" extrusionOk="0">
                <a:moveTo>
                  <a:pt x="7146" y="1"/>
                </a:moveTo>
                <a:cubicBezTo>
                  <a:pt x="3214" y="1"/>
                  <a:pt x="1" y="3214"/>
                  <a:pt x="1" y="7146"/>
                </a:cubicBezTo>
                <a:lnTo>
                  <a:pt x="1" y="139700"/>
                </a:lnTo>
                <a:cubicBezTo>
                  <a:pt x="1" y="143632"/>
                  <a:pt x="3214" y="146845"/>
                  <a:pt x="7146" y="146845"/>
                </a:cubicBezTo>
                <a:lnTo>
                  <a:pt x="250438" y="146845"/>
                </a:lnTo>
                <a:cubicBezTo>
                  <a:pt x="254408" y="146845"/>
                  <a:pt x="257584" y="143632"/>
                  <a:pt x="257584" y="139700"/>
                </a:cubicBezTo>
                <a:lnTo>
                  <a:pt x="257584" y="7146"/>
                </a:lnTo>
                <a:cubicBezTo>
                  <a:pt x="257584" y="3214"/>
                  <a:pt x="254408" y="1"/>
                  <a:pt x="250438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" name="Google Shape;11;p2"/>
          <p:cNvGrpSpPr/>
          <p:nvPr/>
        </p:nvGrpSpPr>
        <p:grpSpPr>
          <a:xfrm>
            <a:off x="8341543" y="2282008"/>
            <a:ext cx="569676" cy="380612"/>
            <a:chOff x="8341543" y="2282008"/>
            <a:chExt cx="569676" cy="380612"/>
          </a:xfrm>
        </p:grpSpPr>
        <p:sp>
          <p:nvSpPr>
            <p:cNvPr id="12" name="Google Shape;12;p2"/>
            <p:cNvSpPr/>
            <p:nvPr/>
          </p:nvSpPr>
          <p:spPr>
            <a:xfrm>
              <a:off x="8341543" y="2361783"/>
              <a:ext cx="569676" cy="300837"/>
            </a:xfrm>
            <a:custGeom>
              <a:avLst/>
              <a:gdLst/>
              <a:ahLst/>
              <a:cxnLst/>
              <a:rect l="l" t="t" r="r" b="b"/>
              <a:pathLst>
                <a:path w="18186" h="9226" extrusionOk="0">
                  <a:moveTo>
                    <a:pt x="0" y="1"/>
                  </a:moveTo>
                  <a:lnTo>
                    <a:pt x="0" y="9226"/>
                  </a:lnTo>
                  <a:lnTo>
                    <a:pt x="18186" y="9226"/>
                  </a:lnTo>
                  <a:lnTo>
                    <a:pt x="16673" y="4462"/>
                  </a:lnTo>
                  <a:lnTo>
                    <a:pt x="18186" y="1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13;p2"/>
            <p:cNvSpPr/>
            <p:nvPr/>
          </p:nvSpPr>
          <p:spPr>
            <a:xfrm>
              <a:off x="8341543" y="2282008"/>
              <a:ext cx="569676" cy="300837"/>
            </a:xfrm>
            <a:custGeom>
              <a:avLst/>
              <a:gdLst/>
              <a:ahLst/>
              <a:cxnLst/>
              <a:rect l="l" t="t" r="r" b="b"/>
              <a:pathLst>
                <a:path w="18186" h="9226" extrusionOk="0">
                  <a:moveTo>
                    <a:pt x="0" y="1"/>
                  </a:moveTo>
                  <a:lnTo>
                    <a:pt x="0" y="9226"/>
                  </a:lnTo>
                  <a:lnTo>
                    <a:pt x="18186" y="9226"/>
                  </a:lnTo>
                  <a:lnTo>
                    <a:pt x="16673" y="4462"/>
                  </a:lnTo>
                  <a:lnTo>
                    <a:pt x="1818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" name="Google Shape;14;p2"/>
          <p:cNvGrpSpPr/>
          <p:nvPr/>
        </p:nvGrpSpPr>
        <p:grpSpPr>
          <a:xfrm>
            <a:off x="8341543" y="1721094"/>
            <a:ext cx="569676" cy="380612"/>
            <a:chOff x="8341543" y="1721094"/>
            <a:chExt cx="569676" cy="380612"/>
          </a:xfrm>
        </p:grpSpPr>
        <p:sp>
          <p:nvSpPr>
            <p:cNvPr id="15" name="Google Shape;15;p2"/>
            <p:cNvSpPr/>
            <p:nvPr/>
          </p:nvSpPr>
          <p:spPr>
            <a:xfrm>
              <a:off x="8341543" y="1800869"/>
              <a:ext cx="569676" cy="300837"/>
            </a:xfrm>
            <a:custGeom>
              <a:avLst/>
              <a:gdLst/>
              <a:ahLst/>
              <a:cxnLst/>
              <a:rect l="l" t="t" r="r" b="b"/>
              <a:pathLst>
                <a:path w="18186" h="9226" extrusionOk="0">
                  <a:moveTo>
                    <a:pt x="0" y="0"/>
                  </a:moveTo>
                  <a:lnTo>
                    <a:pt x="0" y="9225"/>
                  </a:lnTo>
                  <a:lnTo>
                    <a:pt x="18186" y="9225"/>
                  </a:lnTo>
                  <a:lnTo>
                    <a:pt x="16824" y="4462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16;p2"/>
            <p:cNvSpPr/>
            <p:nvPr/>
          </p:nvSpPr>
          <p:spPr>
            <a:xfrm>
              <a:off x="8341543" y="1721094"/>
              <a:ext cx="569676" cy="300837"/>
            </a:xfrm>
            <a:custGeom>
              <a:avLst/>
              <a:gdLst/>
              <a:ahLst/>
              <a:cxnLst/>
              <a:rect l="l" t="t" r="r" b="b"/>
              <a:pathLst>
                <a:path w="18186" h="9226" extrusionOk="0">
                  <a:moveTo>
                    <a:pt x="0" y="0"/>
                  </a:moveTo>
                  <a:lnTo>
                    <a:pt x="0" y="9225"/>
                  </a:lnTo>
                  <a:lnTo>
                    <a:pt x="18186" y="9225"/>
                  </a:lnTo>
                  <a:lnTo>
                    <a:pt x="16824" y="4462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7" name="Google Shape;17;p2"/>
          <p:cNvGrpSpPr/>
          <p:nvPr/>
        </p:nvGrpSpPr>
        <p:grpSpPr>
          <a:xfrm>
            <a:off x="8346273" y="1183592"/>
            <a:ext cx="568486" cy="388014"/>
            <a:chOff x="8346273" y="1183592"/>
            <a:chExt cx="568486" cy="388014"/>
          </a:xfrm>
        </p:grpSpPr>
        <p:sp>
          <p:nvSpPr>
            <p:cNvPr id="18" name="Google Shape;18;p2"/>
            <p:cNvSpPr/>
            <p:nvPr/>
          </p:nvSpPr>
          <p:spPr>
            <a:xfrm>
              <a:off x="8346273" y="1263367"/>
              <a:ext cx="568486" cy="308239"/>
            </a:xfrm>
            <a:custGeom>
              <a:avLst/>
              <a:gdLst/>
              <a:ahLst/>
              <a:cxnLst/>
              <a:rect l="l" t="t" r="r" b="b"/>
              <a:pathLst>
                <a:path w="18148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48" y="9452"/>
                  </a:lnTo>
                  <a:lnTo>
                    <a:pt x="16787" y="4688"/>
                  </a:lnTo>
                  <a:lnTo>
                    <a:pt x="18148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19;p2"/>
            <p:cNvSpPr/>
            <p:nvPr/>
          </p:nvSpPr>
          <p:spPr>
            <a:xfrm>
              <a:off x="8346273" y="1183592"/>
              <a:ext cx="568486" cy="308239"/>
            </a:xfrm>
            <a:custGeom>
              <a:avLst/>
              <a:gdLst/>
              <a:ahLst/>
              <a:cxnLst/>
              <a:rect l="l" t="t" r="r" b="b"/>
              <a:pathLst>
                <a:path w="18148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48" y="9452"/>
                  </a:lnTo>
                  <a:lnTo>
                    <a:pt x="16787" y="4688"/>
                  </a:lnTo>
                  <a:lnTo>
                    <a:pt x="1814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" name="Google Shape;20;p2"/>
          <p:cNvGrpSpPr/>
          <p:nvPr/>
        </p:nvGrpSpPr>
        <p:grpSpPr>
          <a:xfrm>
            <a:off x="8341543" y="606635"/>
            <a:ext cx="569676" cy="388014"/>
            <a:chOff x="8341543" y="606635"/>
            <a:chExt cx="569676" cy="388014"/>
          </a:xfrm>
        </p:grpSpPr>
        <p:sp>
          <p:nvSpPr>
            <p:cNvPr id="21" name="Google Shape;21;p2"/>
            <p:cNvSpPr/>
            <p:nvPr/>
          </p:nvSpPr>
          <p:spPr>
            <a:xfrm>
              <a:off x="8341543" y="686410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22;p2"/>
            <p:cNvSpPr/>
            <p:nvPr/>
          </p:nvSpPr>
          <p:spPr>
            <a:xfrm>
              <a:off x="8341543" y="606635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3" name="Google Shape;23;p2"/>
          <p:cNvGrpSpPr/>
          <p:nvPr/>
        </p:nvGrpSpPr>
        <p:grpSpPr>
          <a:xfrm>
            <a:off x="8341543" y="2842933"/>
            <a:ext cx="569676" cy="380612"/>
            <a:chOff x="8341543" y="2282008"/>
            <a:chExt cx="569676" cy="380612"/>
          </a:xfrm>
        </p:grpSpPr>
        <p:sp>
          <p:nvSpPr>
            <p:cNvPr id="24" name="Google Shape;24;p2"/>
            <p:cNvSpPr/>
            <p:nvPr/>
          </p:nvSpPr>
          <p:spPr>
            <a:xfrm>
              <a:off x="8341543" y="2361783"/>
              <a:ext cx="569676" cy="300837"/>
            </a:xfrm>
            <a:custGeom>
              <a:avLst/>
              <a:gdLst/>
              <a:ahLst/>
              <a:cxnLst/>
              <a:rect l="l" t="t" r="r" b="b"/>
              <a:pathLst>
                <a:path w="18186" h="9226" extrusionOk="0">
                  <a:moveTo>
                    <a:pt x="0" y="1"/>
                  </a:moveTo>
                  <a:lnTo>
                    <a:pt x="0" y="9226"/>
                  </a:lnTo>
                  <a:lnTo>
                    <a:pt x="18186" y="9226"/>
                  </a:lnTo>
                  <a:lnTo>
                    <a:pt x="16673" y="4462"/>
                  </a:lnTo>
                  <a:lnTo>
                    <a:pt x="18186" y="1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25;p2"/>
            <p:cNvSpPr/>
            <p:nvPr/>
          </p:nvSpPr>
          <p:spPr>
            <a:xfrm>
              <a:off x="8341543" y="2282008"/>
              <a:ext cx="569676" cy="300837"/>
            </a:xfrm>
            <a:custGeom>
              <a:avLst/>
              <a:gdLst/>
              <a:ahLst/>
              <a:cxnLst/>
              <a:rect l="l" t="t" r="r" b="b"/>
              <a:pathLst>
                <a:path w="18186" h="9226" extrusionOk="0">
                  <a:moveTo>
                    <a:pt x="0" y="1"/>
                  </a:moveTo>
                  <a:lnTo>
                    <a:pt x="0" y="9226"/>
                  </a:lnTo>
                  <a:lnTo>
                    <a:pt x="18186" y="9226"/>
                  </a:lnTo>
                  <a:lnTo>
                    <a:pt x="16673" y="4462"/>
                  </a:lnTo>
                  <a:lnTo>
                    <a:pt x="1818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6" name="Google Shape;26;p2"/>
          <p:cNvGrpSpPr/>
          <p:nvPr/>
        </p:nvGrpSpPr>
        <p:grpSpPr>
          <a:xfrm>
            <a:off x="8341543" y="3403858"/>
            <a:ext cx="569676" cy="380612"/>
            <a:chOff x="8341543" y="2282008"/>
            <a:chExt cx="569676" cy="380612"/>
          </a:xfrm>
        </p:grpSpPr>
        <p:sp>
          <p:nvSpPr>
            <p:cNvPr id="27" name="Google Shape;27;p2"/>
            <p:cNvSpPr/>
            <p:nvPr/>
          </p:nvSpPr>
          <p:spPr>
            <a:xfrm>
              <a:off x="8341543" y="2361783"/>
              <a:ext cx="569676" cy="300837"/>
            </a:xfrm>
            <a:custGeom>
              <a:avLst/>
              <a:gdLst/>
              <a:ahLst/>
              <a:cxnLst/>
              <a:rect l="l" t="t" r="r" b="b"/>
              <a:pathLst>
                <a:path w="18186" h="9226" extrusionOk="0">
                  <a:moveTo>
                    <a:pt x="0" y="1"/>
                  </a:moveTo>
                  <a:lnTo>
                    <a:pt x="0" y="9226"/>
                  </a:lnTo>
                  <a:lnTo>
                    <a:pt x="18186" y="9226"/>
                  </a:lnTo>
                  <a:lnTo>
                    <a:pt x="16673" y="4462"/>
                  </a:lnTo>
                  <a:lnTo>
                    <a:pt x="18186" y="1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28;p2"/>
            <p:cNvSpPr/>
            <p:nvPr/>
          </p:nvSpPr>
          <p:spPr>
            <a:xfrm>
              <a:off x="8341543" y="2282008"/>
              <a:ext cx="569676" cy="300837"/>
            </a:xfrm>
            <a:custGeom>
              <a:avLst/>
              <a:gdLst/>
              <a:ahLst/>
              <a:cxnLst/>
              <a:rect l="l" t="t" r="r" b="b"/>
              <a:pathLst>
                <a:path w="18186" h="9226" extrusionOk="0">
                  <a:moveTo>
                    <a:pt x="0" y="1"/>
                  </a:moveTo>
                  <a:lnTo>
                    <a:pt x="0" y="9226"/>
                  </a:lnTo>
                  <a:lnTo>
                    <a:pt x="18186" y="9226"/>
                  </a:lnTo>
                  <a:lnTo>
                    <a:pt x="16673" y="4462"/>
                  </a:lnTo>
                  <a:lnTo>
                    <a:pt x="1818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" name="Google Shape;29;p2"/>
          <p:cNvSpPr/>
          <p:nvPr/>
        </p:nvSpPr>
        <p:spPr>
          <a:xfrm>
            <a:off x="8341543" y="4447718"/>
            <a:ext cx="569676" cy="308239"/>
          </a:xfrm>
          <a:custGeom>
            <a:avLst/>
            <a:gdLst/>
            <a:ahLst/>
            <a:cxnLst/>
            <a:rect l="l" t="t" r="r" b="b"/>
            <a:pathLst>
              <a:path w="18186" h="9453" extrusionOk="0">
                <a:moveTo>
                  <a:pt x="0" y="0"/>
                </a:moveTo>
                <a:lnTo>
                  <a:pt x="0" y="9452"/>
                </a:lnTo>
                <a:lnTo>
                  <a:pt x="18186" y="9452"/>
                </a:lnTo>
                <a:lnTo>
                  <a:pt x="16824" y="4613"/>
                </a:lnTo>
                <a:lnTo>
                  <a:pt x="18186" y="0"/>
                </a:lnTo>
                <a:close/>
              </a:path>
            </a:pathLst>
          </a:custGeom>
          <a:solidFill>
            <a:srgbClr val="595959">
              <a:alpha val="1453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" name="Google Shape;30;p2"/>
          <p:cNvSpPr/>
          <p:nvPr/>
        </p:nvSpPr>
        <p:spPr>
          <a:xfrm>
            <a:off x="8341543" y="4367943"/>
            <a:ext cx="569676" cy="308239"/>
          </a:xfrm>
          <a:custGeom>
            <a:avLst/>
            <a:gdLst/>
            <a:ahLst/>
            <a:cxnLst/>
            <a:rect l="l" t="t" r="r" b="b"/>
            <a:pathLst>
              <a:path w="18186" h="9453" extrusionOk="0">
                <a:moveTo>
                  <a:pt x="0" y="0"/>
                </a:moveTo>
                <a:lnTo>
                  <a:pt x="0" y="9452"/>
                </a:lnTo>
                <a:lnTo>
                  <a:pt x="18186" y="9452"/>
                </a:lnTo>
                <a:lnTo>
                  <a:pt x="16824" y="4613"/>
                </a:lnTo>
                <a:lnTo>
                  <a:pt x="18186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" name="Google Shape;31;p2"/>
          <p:cNvSpPr/>
          <p:nvPr/>
        </p:nvSpPr>
        <p:spPr>
          <a:xfrm>
            <a:off x="395894" y="219519"/>
            <a:ext cx="8053438" cy="4788281"/>
          </a:xfrm>
          <a:custGeom>
            <a:avLst/>
            <a:gdLst/>
            <a:ahLst/>
            <a:cxnLst/>
            <a:rect l="l" t="t" r="r" b="b"/>
            <a:pathLst>
              <a:path w="257093" h="146846" extrusionOk="0">
                <a:moveTo>
                  <a:pt x="7146" y="1"/>
                </a:moveTo>
                <a:cubicBezTo>
                  <a:pt x="3177" y="1"/>
                  <a:pt x="1" y="3214"/>
                  <a:pt x="1" y="7146"/>
                </a:cubicBezTo>
                <a:lnTo>
                  <a:pt x="1" y="139700"/>
                </a:lnTo>
                <a:cubicBezTo>
                  <a:pt x="1" y="143632"/>
                  <a:pt x="3177" y="146845"/>
                  <a:pt x="7146" y="146845"/>
                </a:cubicBezTo>
                <a:lnTo>
                  <a:pt x="249947" y="146845"/>
                </a:lnTo>
                <a:cubicBezTo>
                  <a:pt x="253879" y="146845"/>
                  <a:pt x="257093" y="143632"/>
                  <a:pt x="257093" y="139700"/>
                </a:cubicBezTo>
                <a:lnTo>
                  <a:pt x="257093" y="7146"/>
                </a:lnTo>
                <a:cubicBezTo>
                  <a:pt x="257093" y="3214"/>
                  <a:pt x="253879" y="1"/>
                  <a:pt x="249947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" name="Google Shape;32;p2"/>
          <p:cNvSpPr/>
          <p:nvPr/>
        </p:nvSpPr>
        <p:spPr>
          <a:xfrm>
            <a:off x="546317" y="941938"/>
            <a:ext cx="79378" cy="13196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" name="Google Shape;33;p2"/>
          <p:cNvSpPr/>
          <p:nvPr/>
        </p:nvSpPr>
        <p:spPr>
          <a:xfrm>
            <a:off x="281025" y="966589"/>
            <a:ext cx="324527" cy="82660"/>
          </a:xfrm>
          <a:custGeom>
            <a:avLst/>
            <a:gdLst/>
            <a:ahLst/>
            <a:cxnLst/>
            <a:rect l="l" t="t" r="r" b="b"/>
            <a:pathLst>
              <a:path w="10360" h="2535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" name="Google Shape;34;p2"/>
          <p:cNvSpPr/>
          <p:nvPr/>
        </p:nvSpPr>
        <p:spPr>
          <a:xfrm>
            <a:off x="304707" y="1049217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" name="Google Shape;35;p2"/>
          <p:cNvSpPr/>
          <p:nvPr/>
        </p:nvSpPr>
        <p:spPr>
          <a:xfrm>
            <a:off x="605521" y="1007283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" name="Google Shape;36;p2"/>
          <p:cNvSpPr/>
          <p:nvPr/>
        </p:nvSpPr>
        <p:spPr>
          <a:xfrm>
            <a:off x="546317" y="1298240"/>
            <a:ext cx="79378" cy="133169"/>
          </a:xfrm>
          <a:custGeom>
            <a:avLst/>
            <a:gdLst/>
            <a:ahLst/>
            <a:cxnLst/>
            <a:rect l="l" t="t" r="r" b="b"/>
            <a:pathLst>
              <a:path w="2534" h="4084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76"/>
                  <a:pt x="567" y="4083"/>
                  <a:pt x="1286" y="4083"/>
                </a:cubicBezTo>
                <a:cubicBezTo>
                  <a:pt x="1966" y="4083"/>
                  <a:pt x="2533" y="3176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2"/>
          <p:cNvSpPr/>
          <p:nvPr/>
        </p:nvSpPr>
        <p:spPr>
          <a:xfrm>
            <a:off x="281025" y="1324130"/>
            <a:ext cx="324527" cy="81388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28"/>
                  <a:pt x="341" y="2495"/>
                  <a:pt x="794" y="2495"/>
                </a:cubicBezTo>
                <a:lnTo>
                  <a:pt x="9566" y="2495"/>
                </a:lnTo>
                <a:cubicBezTo>
                  <a:pt x="10019" y="2495"/>
                  <a:pt x="10360" y="1928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" name="Google Shape;38;p2"/>
          <p:cNvSpPr/>
          <p:nvPr/>
        </p:nvSpPr>
        <p:spPr>
          <a:xfrm>
            <a:off x="304707" y="1405486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" name="Google Shape;39;p2"/>
          <p:cNvSpPr/>
          <p:nvPr/>
        </p:nvSpPr>
        <p:spPr>
          <a:xfrm>
            <a:off x="605521" y="1364792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" name="Google Shape;40;p2"/>
          <p:cNvSpPr/>
          <p:nvPr/>
        </p:nvSpPr>
        <p:spPr>
          <a:xfrm>
            <a:off x="282216" y="1335217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lnTo>
                  <a:pt x="10057" y="0"/>
                </a:lnTo>
                <a:cubicBezTo>
                  <a:pt x="10095" y="76"/>
                  <a:pt x="10095" y="190"/>
                  <a:pt x="10095" y="303"/>
                </a:cubicBezTo>
                <a:cubicBezTo>
                  <a:pt x="10095" y="983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10"/>
                </a:cubicBezTo>
                <a:lnTo>
                  <a:pt x="0" y="1210"/>
                </a:lnTo>
                <a:cubicBezTo>
                  <a:pt x="76" y="1740"/>
                  <a:pt x="378" y="2118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8"/>
                </a:cubicBezTo>
                <a:cubicBezTo>
                  <a:pt x="10322" y="530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" name="Google Shape;41;p2"/>
          <p:cNvSpPr/>
          <p:nvPr/>
        </p:nvSpPr>
        <p:spPr>
          <a:xfrm>
            <a:off x="546317" y="1655749"/>
            <a:ext cx="79378" cy="131930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8"/>
                  <a:pt x="0" y="2004"/>
                </a:cubicBezTo>
                <a:cubicBezTo>
                  <a:pt x="0" y="3138"/>
                  <a:pt x="567" y="4046"/>
                  <a:pt x="1286" y="4046"/>
                </a:cubicBezTo>
                <a:cubicBezTo>
                  <a:pt x="1966" y="4046"/>
                  <a:pt x="2533" y="3138"/>
                  <a:pt x="2533" y="2004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" name="Google Shape;42;p2"/>
          <p:cNvSpPr/>
          <p:nvPr/>
        </p:nvSpPr>
        <p:spPr>
          <a:xfrm>
            <a:off x="281025" y="1680400"/>
            <a:ext cx="324527" cy="82627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" name="Google Shape;43;p2"/>
          <p:cNvSpPr/>
          <p:nvPr/>
        </p:nvSpPr>
        <p:spPr>
          <a:xfrm>
            <a:off x="304707" y="1761756"/>
            <a:ext cx="32014" cy="1272"/>
          </a:xfrm>
          <a:custGeom>
            <a:avLst/>
            <a:gdLst/>
            <a:ahLst/>
            <a:cxnLst/>
            <a:rect l="l" t="t" r="r" b="b"/>
            <a:pathLst>
              <a:path w="1022" h="39" extrusionOk="0">
                <a:moveTo>
                  <a:pt x="1021" y="39"/>
                </a:moveTo>
                <a:lnTo>
                  <a:pt x="38" y="39"/>
                </a:lnTo>
                <a:cubicBezTo>
                  <a:pt x="38" y="39"/>
                  <a:pt x="38" y="39"/>
                  <a:pt x="38" y="39"/>
                </a:cubicBezTo>
                <a:cubicBezTo>
                  <a:pt x="38" y="39"/>
                  <a:pt x="38" y="39"/>
                  <a:pt x="38" y="39"/>
                </a:cubicBezTo>
                <a:lnTo>
                  <a:pt x="1021" y="39"/>
                </a:lnTo>
                <a:lnTo>
                  <a:pt x="102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cubicBezTo>
                  <a:pt x="1" y="39"/>
                  <a:pt x="1" y="39"/>
                  <a:pt x="1" y="1"/>
                </a:cubicBezTo>
                <a:cubicBezTo>
                  <a:pt x="1" y="39"/>
                  <a:pt x="1" y="39"/>
                  <a:pt x="1" y="39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" name="Google Shape;44;p2"/>
          <p:cNvSpPr/>
          <p:nvPr/>
        </p:nvSpPr>
        <p:spPr>
          <a:xfrm>
            <a:off x="605521" y="1721094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" name="Google Shape;45;p2"/>
          <p:cNvSpPr/>
          <p:nvPr/>
        </p:nvSpPr>
        <p:spPr>
          <a:xfrm>
            <a:off x="282216" y="1691487"/>
            <a:ext cx="323337" cy="71541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1"/>
                </a:moveTo>
                <a:cubicBezTo>
                  <a:pt x="10095" y="114"/>
                  <a:pt x="10095" y="228"/>
                  <a:pt x="10095" y="303"/>
                </a:cubicBezTo>
                <a:cubicBezTo>
                  <a:pt x="10095" y="1022"/>
                  <a:pt x="9755" y="1589"/>
                  <a:pt x="9301" y="1589"/>
                </a:cubicBezTo>
                <a:lnTo>
                  <a:pt x="530" y="1589"/>
                </a:lnTo>
                <a:cubicBezTo>
                  <a:pt x="303" y="1589"/>
                  <a:pt x="114" y="1438"/>
                  <a:pt x="0" y="1249"/>
                </a:cubicBezTo>
                <a:lnTo>
                  <a:pt x="0" y="1249"/>
                </a:lnTo>
                <a:cubicBezTo>
                  <a:pt x="76" y="1740"/>
                  <a:pt x="340" y="2156"/>
                  <a:pt x="719" y="2156"/>
                </a:cubicBezTo>
                <a:cubicBezTo>
                  <a:pt x="719" y="2194"/>
                  <a:pt x="719" y="2194"/>
                  <a:pt x="719" y="2194"/>
                </a:cubicBezTo>
                <a:lnTo>
                  <a:pt x="9528" y="2194"/>
                </a:lnTo>
                <a:cubicBezTo>
                  <a:pt x="9981" y="2194"/>
                  <a:pt x="10322" y="1627"/>
                  <a:pt x="10322" y="908"/>
                </a:cubicBezTo>
                <a:cubicBezTo>
                  <a:pt x="10322" y="568"/>
                  <a:pt x="10208" y="228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" name="Google Shape;46;p2"/>
          <p:cNvSpPr/>
          <p:nvPr/>
        </p:nvSpPr>
        <p:spPr>
          <a:xfrm>
            <a:off x="546317" y="2012018"/>
            <a:ext cx="79378" cy="133202"/>
          </a:xfrm>
          <a:custGeom>
            <a:avLst/>
            <a:gdLst/>
            <a:ahLst/>
            <a:cxnLst/>
            <a:rect l="l" t="t" r="r" b="b"/>
            <a:pathLst>
              <a:path w="2534" h="4085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77"/>
                  <a:pt x="567" y="4084"/>
                  <a:pt x="1286" y="4084"/>
                </a:cubicBezTo>
                <a:cubicBezTo>
                  <a:pt x="1966" y="4084"/>
                  <a:pt x="2533" y="3177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" name="Google Shape;47;p2"/>
          <p:cNvSpPr/>
          <p:nvPr/>
        </p:nvSpPr>
        <p:spPr>
          <a:xfrm>
            <a:off x="281025" y="2037909"/>
            <a:ext cx="324527" cy="8142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48;p2"/>
          <p:cNvSpPr/>
          <p:nvPr/>
        </p:nvSpPr>
        <p:spPr>
          <a:xfrm>
            <a:off x="304707" y="2119297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" name="Google Shape;49;p2"/>
          <p:cNvSpPr/>
          <p:nvPr/>
        </p:nvSpPr>
        <p:spPr>
          <a:xfrm>
            <a:off x="605521" y="2077364"/>
            <a:ext cx="31" cy="1272"/>
          </a:xfrm>
          <a:custGeom>
            <a:avLst/>
            <a:gdLst/>
            <a:ahLst/>
            <a:cxnLst/>
            <a:rect l="l" t="t" r="r" b="b"/>
            <a:pathLst>
              <a:path w="1" h="39" extrusionOk="0">
                <a:moveTo>
                  <a:pt x="1" y="38"/>
                </a:moveTo>
                <a:lnTo>
                  <a:pt x="1" y="38"/>
                </a:lnTo>
                <a:lnTo>
                  <a:pt x="1" y="38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" name="Google Shape;50;p2"/>
          <p:cNvSpPr/>
          <p:nvPr/>
        </p:nvSpPr>
        <p:spPr>
          <a:xfrm>
            <a:off x="282216" y="2049028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76"/>
                  <a:pt x="10095" y="189"/>
                  <a:pt x="10095" y="303"/>
                </a:cubicBezTo>
                <a:cubicBezTo>
                  <a:pt x="10095" y="983"/>
                  <a:pt x="9755" y="1550"/>
                  <a:pt x="9301" y="1550"/>
                </a:cubicBezTo>
                <a:lnTo>
                  <a:pt x="530" y="1550"/>
                </a:lnTo>
                <a:cubicBezTo>
                  <a:pt x="303" y="1550"/>
                  <a:pt x="114" y="1437"/>
                  <a:pt x="0" y="1210"/>
                </a:cubicBezTo>
                <a:lnTo>
                  <a:pt x="0" y="1210"/>
                </a:lnTo>
                <a:cubicBezTo>
                  <a:pt x="76" y="1739"/>
                  <a:pt x="340" y="2117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7"/>
                </a:cubicBezTo>
                <a:lnTo>
                  <a:pt x="10322" y="870"/>
                </a:lnTo>
                <a:cubicBezTo>
                  <a:pt x="10322" y="529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" name="Google Shape;51;p2"/>
          <p:cNvSpPr/>
          <p:nvPr/>
        </p:nvSpPr>
        <p:spPr>
          <a:xfrm>
            <a:off x="546317" y="2369560"/>
            <a:ext cx="79378" cy="131930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7"/>
                  <a:pt x="0" y="2004"/>
                </a:cubicBezTo>
                <a:cubicBezTo>
                  <a:pt x="0" y="3138"/>
                  <a:pt x="567" y="4045"/>
                  <a:pt x="1286" y="4045"/>
                </a:cubicBezTo>
                <a:cubicBezTo>
                  <a:pt x="1966" y="4045"/>
                  <a:pt x="2533" y="3138"/>
                  <a:pt x="2533" y="2004"/>
                </a:cubicBezTo>
                <a:cubicBezTo>
                  <a:pt x="2533" y="907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" name="Google Shape;52;p2"/>
          <p:cNvSpPr/>
          <p:nvPr/>
        </p:nvSpPr>
        <p:spPr>
          <a:xfrm>
            <a:off x="281025" y="2394211"/>
            <a:ext cx="324527" cy="81388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66"/>
                  <a:pt x="341" y="2495"/>
                  <a:pt x="794" y="2495"/>
                </a:cubicBezTo>
                <a:lnTo>
                  <a:pt x="9566" y="2495"/>
                </a:lnTo>
                <a:cubicBezTo>
                  <a:pt x="10019" y="2495"/>
                  <a:pt x="10360" y="1966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53;p2"/>
          <p:cNvSpPr/>
          <p:nvPr/>
        </p:nvSpPr>
        <p:spPr>
          <a:xfrm>
            <a:off x="304707" y="2475567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54;p2"/>
          <p:cNvSpPr/>
          <p:nvPr/>
        </p:nvSpPr>
        <p:spPr>
          <a:xfrm>
            <a:off x="605521" y="2434872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55;p2"/>
          <p:cNvSpPr/>
          <p:nvPr/>
        </p:nvSpPr>
        <p:spPr>
          <a:xfrm>
            <a:off x="282216" y="2405297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114"/>
                  <a:pt x="10095" y="189"/>
                  <a:pt x="10095" y="303"/>
                </a:cubicBezTo>
                <a:cubicBezTo>
                  <a:pt x="10095" y="1021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626"/>
                  <a:pt x="10322" y="908"/>
                </a:cubicBezTo>
                <a:cubicBezTo>
                  <a:pt x="10322" y="530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56;p2"/>
          <p:cNvSpPr/>
          <p:nvPr/>
        </p:nvSpPr>
        <p:spPr>
          <a:xfrm>
            <a:off x="546317" y="2725829"/>
            <a:ext cx="79378" cy="131930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38"/>
                  <a:pt x="567" y="4046"/>
                  <a:pt x="1286" y="4046"/>
                </a:cubicBezTo>
                <a:cubicBezTo>
                  <a:pt x="1966" y="4046"/>
                  <a:pt x="2533" y="3138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57;p2"/>
          <p:cNvSpPr/>
          <p:nvPr/>
        </p:nvSpPr>
        <p:spPr>
          <a:xfrm>
            <a:off x="281025" y="2751719"/>
            <a:ext cx="324527" cy="81388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30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30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58;p2"/>
          <p:cNvSpPr/>
          <p:nvPr/>
        </p:nvSpPr>
        <p:spPr>
          <a:xfrm>
            <a:off x="304707" y="2833075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59;p2"/>
          <p:cNvSpPr/>
          <p:nvPr/>
        </p:nvSpPr>
        <p:spPr>
          <a:xfrm>
            <a:off x="605521" y="2791174"/>
            <a:ext cx="31" cy="1272"/>
          </a:xfrm>
          <a:custGeom>
            <a:avLst/>
            <a:gdLst/>
            <a:ahLst/>
            <a:cxnLst/>
            <a:rect l="l" t="t" r="r" b="b"/>
            <a:pathLst>
              <a:path w="1" h="39" extrusionOk="0">
                <a:moveTo>
                  <a:pt x="1" y="38"/>
                </a:moveTo>
                <a:lnTo>
                  <a:pt x="1" y="38"/>
                </a:lnTo>
                <a:lnTo>
                  <a:pt x="1" y="38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60;p2"/>
          <p:cNvSpPr/>
          <p:nvPr/>
        </p:nvSpPr>
        <p:spPr>
          <a:xfrm>
            <a:off x="282216" y="2761567"/>
            <a:ext cx="323337" cy="71541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1"/>
                </a:moveTo>
                <a:cubicBezTo>
                  <a:pt x="10095" y="114"/>
                  <a:pt x="10095" y="228"/>
                  <a:pt x="10095" y="341"/>
                </a:cubicBezTo>
                <a:cubicBezTo>
                  <a:pt x="10095" y="1022"/>
                  <a:pt x="9755" y="1589"/>
                  <a:pt x="9301" y="1589"/>
                </a:cubicBezTo>
                <a:lnTo>
                  <a:pt x="530" y="1589"/>
                </a:lnTo>
                <a:cubicBezTo>
                  <a:pt x="303" y="1589"/>
                  <a:pt x="114" y="1475"/>
                  <a:pt x="0" y="1248"/>
                </a:cubicBezTo>
                <a:lnTo>
                  <a:pt x="0" y="1248"/>
                </a:lnTo>
                <a:cubicBezTo>
                  <a:pt x="76" y="1778"/>
                  <a:pt x="340" y="2156"/>
                  <a:pt x="719" y="2194"/>
                </a:cubicBezTo>
                <a:lnTo>
                  <a:pt x="9528" y="2194"/>
                </a:lnTo>
                <a:cubicBezTo>
                  <a:pt x="9981" y="2194"/>
                  <a:pt x="10322" y="1627"/>
                  <a:pt x="10322" y="946"/>
                </a:cubicBezTo>
                <a:lnTo>
                  <a:pt x="10322" y="908"/>
                </a:lnTo>
                <a:cubicBezTo>
                  <a:pt x="10322" y="568"/>
                  <a:pt x="10208" y="228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61;p2"/>
          <p:cNvSpPr/>
          <p:nvPr/>
        </p:nvSpPr>
        <p:spPr>
          <a:xfrm>
            <a:off x="546317" y="3083338"/>
            <a:ext cx="79378" cy="13196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04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04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62;p2"/>
          <p:cNvSpPr/>
          <p:nvPr/>
        </p:nvSpPr>
        <p:spPr>
          <a:xfrm>
            <a:off x="281025" y="3107989"/>
            <a:ext cx="324527" cy="8142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63;p2"/>
          <p:cNvSpPr/>
          <p:nvPr/>
        </p:nvSpPr>
        <p:spPr>
          <a:xfrm>
            <a:off x="304707" y="3189377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64;p2"/>
          <p:cNvSpPr/>
          <p:nvPr/>
        </p:nvSpPr>
        <p:spPr>
          <a:xfrm>
            <a:off x="605521" y="3148683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65;p2"/>
          <p:cNvSpPr/>
          <p:nvPr/>
        </p:nvSpPr>
        <p:spPr>
          <a:xfrm>
            <a:off x="282216" y="3119108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113"/>
                  <a:pt x="10095" y="189"/>
                  <a:pt x="10095" y="302"/>
                </a:cubicBezTo>
                <a:cubicBezTo>
                  <a:pt x="10095" y="1021"/>
                  <a:pt x="9755" y="1550"/>
                  <a:pt x="9301" y="1550"/>
                </a:cubicBezTo>
                <a:lnTo>
                  <a:pt x="530" y="1550"/>
                </a:lnTo>
                <a:cubicBezTo>
                  <a:pt x="303" y="1550"/>
                  <a:pt x="114" y="1437"/>
                  <a:pt x="0" y="1248"/>
                </a:cubicBezTo>
                <a:lnTo>
                  <a:pt x="0" y="1248"/>
                </a:lnTo>
                <a:cubicBezTo>
                  <a:pt x="76" y="1739"/>
                  <a:pt x="340" y="2155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7"/>
                </a:cubicBezTo>
                <a:cubicBezTo>
                  <a:pt x="10322" y="529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66;p2"/>
          <p:cNvSpPr/>
          <p:nvPr/>
        </p:nvSpPr>
        <p:spPr>
          <a:xfrm>
            <a:off x="546317" y="3439640"/>
            <a:ext cx="79378" cy="131930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7"/>
                  <a:pt x="0" y="2042"/>
                </a:cubicBezTo>
                <a:cubicBezTo>
                  <a:pt x="0" y="3138"/>
                  <a:pt x="567" y="4045"/>
                  <a:pt x="1286" y="4045"/>
                </a:cubicBezTo>
                <a:cubicBezTo>
                  <a:pt x="1966" y="4045"/>
                  <a:pt x="2533" y="3138"/>
                  <a:pt x="2533" y="2042"/>
                </a:cubicBezTo>
                <a:cubicBezTo>
                  <a:pt x="2533" y="907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67;p2"/>
          <p:cNvSpPr/>
          <p:nvPr/>
        </p:nvSpPr>
        <p:spPr>
          <a:xfrm>
            <a:off x="281025" y="3465498"/>
            <a:ext cx="324527" cy="8142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30"/>
                  <a:pt x="0" y="1249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9"/>
                </a:cubicBezTo>
                <a:cubicBezTo>
                  <a:pt x="10360" y="530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68;p2"/>
          <p:cNvSpPr/>
          <p:nvPr/>
        </p:nvSpPr>
        <p:spPr>
          <a:xfrm>
            <a:off x="304707" y="3546886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69;p2"/>
          <p:cNvSpPr/>
          <p:nvPr/>
        </p:nvSpPr>
        <p:spPr>
          <a:xfrm>
            <a:off x="605521" y="3504953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70;p2"/>
          <p:cNvSpPr/>
          <p:nvPr/>
        </p:nvSpPr>
        <p:spPr>
          <a:xfrm>
            <a:off x="282216" y="3475378"/>
            <a:ext cx="323337" cy="71541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0"/>
                </a:moveTo>
                <a:lnTo>
                  <a:pt x="10057" y="0"/>
                </a:lnTo>
                <a:cubicBezTo>
                  <a:pt x="10095" y="114"/>
                  <a:pt x="10095" y="227"/>
                  <a:pt x="10095" y="341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40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6"/>
                </a:cubicBezTo>
                <a:lnTo>
                  <a:pt x="10322" y="908"/>
                </a:lnTo>
                <a:cubicBezTo>
                  <a:pt x="10322" y="568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71;p2"/>
          <p:cNvSpPr/>
          <p:nvPr/>
        </p:nvSpPr>
        <p:spPr>
          <a:xfrm>
            <a:off x="546317" y="3795909"/>
            <a:ext cx="79378" cy="133169"/>
          </a:xfrm>
          <a:custGeom>
            <a:avLst/>
            <a:gdLst/>
            <a:ahLst/>
            <a:cxnLst/>
            <a:rect l="l" t="t" r="r" b="b"/>
            <a:pathLst>
              <a:path w="2534" h="4084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76"/>
                  <a:pt x="567" y="4084"/>
                  <a:pt x="1286" y="4084"/>
                </a:cubicBezTo>
                <a:cubicBezTo>
                  <a:pt x="1966" y="4084"/>
                  <a:pt x="2533" y="3176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72;p2"/>
          <p:cNvSpPr/>
          <p:nvPr/>
        </p:nvSpPr>
        <p:spPr>
          <a:xfrm>
            <a:off x="281025" y="3821800"/>
            <a:ext cx="324527" cy="81388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73;p2"/>
          <p:cNvSpPr/>
          <p:nvPr/>
        </p:nvSpPr>
        <p:spPr>
          <a:xfrm>
            <a:off x="304707" y="3903155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74;p2"/>
          <p:cNvSpPr/>
          <p:nvPr/>
        </p:nvSpPr>
        <p:spPr>
          <a:xfrm>
            <a:off x="605521" y="3862494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75;p2"/>
          <p:cNvSpPr/>
          <p:nvPr/>
        </p:nvSpPr>
        <p:spPr>
          <a:xfrm>
            <a:off x="282216" y="3832886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1"/>
                </a:moveTo>
                <a:lnTo>
                  <a:pt x="10057" y="1"/>
                </a:lnTo>
                <a:cubicBezTo>
                  <a:pt x="10095" y="76"/>
                  <a:pt x="10095" y="190"/>
                  <a:pt x="10095" y="303"/>
                </a:cubicBezTo>
                <a:cubicBezTo>
                  <a:pt x="10095" y="984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10"/>
                </a:cubicBezTo>
                <a:lnTo>
                  <a:pt x="0" y="1210"/>
                </a:lnTo>
                <a:cubicBezTo>
                  <a:pt x="76" y="1740"/>
                  <a:pt x="340" y="2118"/>
                  <a:pt x="719" y="2156"/>
                </a:cubicBezTo>
                <a:lnTo>
                  <a:pt x="9528" y="2156"/>
                </a:lnTo>
                <a:cubicBezTo>
                  <a:pt x="9981" y="2156"/>
                  <a:pt x="10322" y="1589"/>
                  <a:pt x="10322" y="908"/>
                </a:cubicBezTo>
                <a:cubicBezTo>
                  <a:pt x="10322" y="530"/>
                  <a:pt x="10208" y="227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76;p2"/>
          <p:cNvSpPr/>
          <p:nvPr/>
        </p:nvSpPr>
        <p:spPr>
          <a:xfrm>
            <a:off x="546317" y="4153418"/>
            <a:ext cx="79378" cy="13196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77;p2"/>
          <p:cNvSpPr/>
          <p:nvPr/>
        </p:nvSpPr>
        <p:spPr>
          <a:xfrm>
            <a:off x="281025" y="4178069"/>
            <a:ext cx="324527" cy="82627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78;p2"/>
          <p:cNvSpPr/>
          <p:nvPr/>
        </p:nvSpPr>
        <p:spPr>
          <a:xfrm>
            <a:off x="304707" y="4260664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79;p2"/>
          <p:cNvSpPr/>
          <p:nvPr/>
        </p:nvSpPr>
        <p:spPr>
          <a:xfrm>
            <a:off x="605521" y="4218763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80;p2"/>
          <p:cNvSpPr/>
          <p:nvPr/>
        </p:nvSpPr>
        <p:spPr>
          <a:xfrm>
            <a:off x="282216" y="4189188"/>
            <a:ext cx="323337" cy="71508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81;p2"/>
          <p:cNvSpPr/>
          <p:nvPr/>
        </p:nvSpPr>
        <p:spPr>
          <a:xfrm>
            <a:off x="228900" y="135685"/>
            <a:ext cx="794715" cy="68671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82;p2"/>
          <p:cNvSpPr/>
          <p:nvPr/>
        </p:nvSpPr>
        <p:spPr>
          <a:xfrm>
            <a:off x="282216" y="977708"/>
            <a:ext cx="323337" cy="71541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0"/>
                </a:moveTo>
                <a:cubicBezTo>
                  <a:pt x="10095" y="114"/>
                  <a:pt x="10095" y="227"/>
                  <a:pt x="10095" y="341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40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8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83;p2"/>
          <p:cNvSpPr txBox="1">
            <a:spLocks noGrp="1"/>
          </p:cNvSpPr>
          <p:nvPr>
            <p:ph type="ctrTitle"/>
          </p:nvPr>
        </p:nvSpPr>
        <p:spPr>
          <a:xfrm>
            <a:off x="967700" y="1345750"/>
            <a:ext cx="7208700" cy="1918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7200"/>
              <a:buFont typeface="Jua" charset="-127"/>
              <a:buNone/>
              <a:defRPr sz="7400">
                <a:latin typeface="Jua" charset="-127"/>
                <a:ea typeface="Jua" charset="-127"/>
                <a:cs typeface="Jua" charset="-127"/>
                <a:sym typeface="Jua" charset="-127"/>
              </a:defRPr>
            </a:lvl1pPr>
            <a:lvl2pPr lvl="1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7200"/>
              <a:buFont typeface="Jua" charset="-127"/>
              <a:buNone/>
              <a:defRPr sz="7200">
                <a:latin typeface="Jua" charset="-127"/>
                <a:ea typeface="Jua" charset="-127"/>
                <a:cs typeface="Jua" charset="-127"/>
                <a:sym typeface="Jua" charset="-127"/>
              </a:defRPr>
            </a:lvl2pPr>
            <a:lvl3pPr lvl="2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7200"/>
              <a:buFont typeface="Jua" charset="-127"/>
              <a:buNone/>
              <a:defRPr sz="7200">
                <a:latin typeface="Jua" charset="-127"/>
                <a:ea typeface="Jua" charset="-127"/>
                <a:cs typeface="Jua" charset="-127"/>
                <a:sym typeface="Jua" charset="-127"/>
              </a:defRPr>
            </a:lvl3pPr>
            <a:lvl4pPr lvl="3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7200"/>
              <a:buFont typeface="Jua" charset="-127"/>
              <a:buNone/>
              <a:defRPr sz="7200">
                <a:latin typeface="Jua" charset="-127"/>
                <a:ea typeface="Jua" charset="-127"/>
                <a:cs typeface="Jua" charset="-127"/>
                <a:sym typeface="Jua" charset="-127"/>
              </a:defRPr>
            </a:lvl4pPr>
            <a:lvl5pPr lvl="4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7200"/>
              <a:buFont typeface="Jua" charset="-127"/>
              <a:buNone/>
              <a:defRPr sz="7200">
                <a:latin typeface="Jua" charset="-127"/>
                <a:ea typeface="Jua" charset="-127"/>
                <a:cs typeface="Jua" charset="-127"/>
                <a:sym typeface="Jua" charset="-127"/>
              </a:defRPr>
            </a:lvl5pPr>
            <a:lvl6pPr lvl="5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7200"/>
              <a:buFont typeface="Jua" charset="-127"/>
              <a:buNone/>
              <a:defRPr sz="7200">
                <a:latin typeface="Jua" charset="-127"/>
                <a:ea typeface="Jua" charset="-127"/>
                <a:cs typeface="Jua" charset="-127"/>
                <a:sym typeface="Jua" charset="-127"/>
              </a:defRPr>
            </a:lvl6pPr>
            <a:lvl7pPr lvl="6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7200"/>
              <a:buFont typeface="Jua" charset="-127"/>
              <a:buNone/>
              <a:defRPr sz="7200">
                <a:latin typeface="Jua" charset="-127"/>
                <a:ea typeface="Jua" charset="-127"/>
                <a:cs typeface="Jua" charset="-127"/>
                <a:sym typeface="Jua" charset="-127"/>
              </a:defRPr>
            </a:lvl7pPr>
            <a:lvl8pPr lvl="7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7200"/>
              <a:buFont typeface="Jua" charset="-127"/>
              <a:buNone/>
              <a:defRPr sz="7200">
                <a:latin typeface="Jua" charset="-127"/>
                <a:ea typeface="Jua" charset="-127"/>
                <a:cs typeface="Jua" charset="-127"/>
                <a:sym typeface="Jua" charset="-127"/>
              </a:defRPr>
            </a:lvl8pPr>
            <a:lvl9pPr lvl="8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7200"/>
              <a:buFont typeface="Jua" charset="-127"/>
              <a:buNone/>
              <a:defRPr sz="7200">
                <a:latin typeface="Jua" charset="-127"/>
                <a:ea typeface="Jua" charset="-127"/>
                <a:cs typeface="Jua" charset="-127"/>
                <a:sym typeface="Jua" charset="-127"/>
              </a:defRPr>
            </a:lvl9pPr>
          </a:lstStyle>
          <a:p>
            <a:endParaRPr/>
          </a:p>
        </p:txBody>
      </p:sp>
      <p:sp>
        <p:nvSpPr>
          <p:cNvPr id="84" name="Google Shape;84;p2"/>
          <p:cNvSpPr txBox="1">
            <a:spLocks noGrp="1"/>
          </p:cNvSpPr>
          <p:nvPr>
            <p:ph type="subTitle" idx="1"/>
          </p:nvPr>
        </p:nvSpPr>
        <p:spPr>
          <a:xfrm>
            <a:off x="1138725" y="3114175"/>
            <a:ext cx="6866700" cy="594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Quicksand Light"/>
              <a:buNone/>
              <a:defRPr sz="2200">
                <a:solidFill>
                  <a:schemeClr val="accent1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Quicksand Light"/>
              <a:buNone/>
              <a:defRPr sz="2400">
                <a:solidFill>
                  <a:schemeClr val="accent1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Quicksand Light"/>
              <a:buNone/>
              <a:defRPr sz="2400">
                <a:solidFill>
                  <a:schemeClr val="accent1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Quicksand Light"/>
              <a:buNone/>
              <a:defRPr sz="2400">
                <a:solidFill>
                  <a:schemeClr val="accent1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Quicksand Light"/>
              <a:buNone/>
              <a:defRPr sz="2400">
                <a:solidFill>
                  <a:schemeClr val="accent1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Quicksand Light"/>
              <a:buNone/>
              <a:defRPr sz="2400">
                <a:solidFill>
                  <a:schemeClr val="accent1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Quicksand Light"/>
              <a:buNone/>
              <a:defRPr sz="2400">
                <a:solidFill>
                  <a:schemeClr val="accent1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Quicksand Light"/>
              <a:buNone/>
              <a:defRPr sz="2400">
                <a:solidFill>
                  <a:schemeClr val="accent1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Quicksand Light"/>
              <a:buNone/>
              <a:defRPr sz="2400">
                <a:solidFill>
                  <a:schemeClr val="accent1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9pPr>
          </a:lstStyle>
          <a:p>
            <a:endParaRPr/>
          </a:p>
        </p:txBody>
      </p:sp>
      <p:grpSp>
        <p:nvGrpSpPr>
          <p:cNvPr id="85" name="Google Shape;85;p2"/>
          <p:cNvGrpSpPr/>
          <p:nvPr/>
        </p:nvGrpSpPr>
        <p:grpSpPr>
          <a:xfrm>
            <a:off x="7480525" y="1448400"/>
            <a:ext cx="444275" cy="398525"/>
            <a:chOff x="2495125" y="2142250"/>
            <a:chExt cx="444275" cy="398525"/>
          </a:xfrm>
        </p:grpSpPr>
        <p:sp>
          <p:nvSpPr>
            <p:cNvPr id="86" name="Google Shape;86;p2"/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" name="Google Shape;87;p2"/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8" name="Google Shape;88;p2"/>
          <p:cNvGrpSpPr/>
          <p:nvPr/>
        </p:nvGrpSpPr>
        <p:grpSpPr>
          <a:xfrm>
            <a:off x="1018050" y="1506975"/>
            <a:ext cx="291375" cy="281375"/>
            <a:chOff x="3243875" y="2372825"/>
            <a:chExt cx="291375" cy="281375"/>
          </a:xfrm>
        </p:grpSpPr>
        <p:sp>
          <p:nvSpPr>
            <p:cNvPr id="89" name="Google Shape;89;p2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" name="Google Shape;90;p2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" name="Google Shape;91;p2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" name="Google Shape;92;p2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" name="Google Shape;93;p2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" name="Google Shape;94;p2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" name="Google Shape;95;p2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" name="Google Shape;96;p2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" name="Google Shape;97;p2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" name="Google Shape;98;p2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9" name="Google Shape;99;p2"/>
          <p:cNvGrpSpPr/>
          <p:nvPr/>
        </p:nvGrpSpPr>
        <p:grpSpPr>
          <a:xfrm>
            <a:off x="2071475" y="615963"/>
            <a:ext cx="166675" cy="168575"/>
            <a:chOff x="4954425" y="2036375"/>
            <a:chExt cx="166675" cy="168575"/>
          </a:xfrm>
        </p:grpSpPr>
        <p:sp>
          <p:nvSpPr>
            <p:cNvPr id="100" name="Google Shape;100;p2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" name="Google Shape;101;p2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02" name="Google Shape;102;p2"/>
          <p:cNvSpPr/>
          <p:nvPr/>
        </p:nvSpPr>
        <p:spPr>
          <a:xfrm>
            <a:off x="7571875" y="991013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0"/>
                </a:moveTo>
                <a:cubicBezTo>
                  <a:pt x="255" y="0"/>
                  <a:pt x="1" y="2834"/>
                  <a:pt x="2006" y="3221"/>
                </a:cubicBezTo>
                <a:cubicBezTo>
                  <a:pt x="2122" y="3239"/>
                  <a:pt x="2233" y="3247"/>
                  <a:pt x="2340" y="3247"/>
                </a:cubicBezTo>
                <a:cubicBezTo>
                  <a:pt x="4296" y="3247"/>
                  <a:pt x="4764" y="345"/>
                  <a:pt x="2483" y="12"/>
                </a:cubicBezTo>
                <a:cubicBezTo>
                  <a:pt x="2404" y="4"/>
                  <a:pt x="2327" y="0"/>
                  <a:pt x="2253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3;p2"/>
          <p:cNvSpPr/>
          <p:nvPr/>
        </p:nvSpPr>
        <p:spPr>
          <a:xfrm>
            <a:off x="1821125" y="1284625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4;p2"/>
          <p:cNvSpPr/>
          <p:nvPr/>
        </p:nvSpPr>
        <p:spPr>
          <a:xfrm>
            <a:off x="1018050" y="1000650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5;p2"/>
          <p:cNvSpPr/>
          <p:nvPr/>
        </p:nvSpPr>
        <p:spPr>
          <a:xfrm rot="9553842">
            <a:off x="2124651" y="4191357"/>
            <a:ext cx="60324" cy="43049"/>
          </a:xfrm>
          <a:custGeom>
            <a:avLst/>
            <a:gdLst/>
            <a:ahLst/>
            <a:cxnLst/>
            <a:rect l="l" t="t" r="r" b="b"/>
            <a:pathLst>
              <a:path w="2413" h="1722" extrusionOk="0">
                <a:moveTo>
                  <a:pt x="1429" y="1"/>
                </a:moveTo>
                <a:cubicBezTo>
                  <a:pt x="1351" y="1"/>
                  <a:pt x="1268" y="12"/>
                  <a:pt x="1179" y="34"/>
                </a:cubicBezTo>
                <a:cubicBezTo>
                  <a:pt x="1156" y="33"/>
                  <a:pt x="1133" y="32"/>
                  <a:pt x="1110" y="32"/>
                </a:cubicBezTo>
                <a:cubicBezTo>
                  <a:pt x="20" y="32"/>
                  <a:pt x="1" y="1722"/>
                  <a:pt x="1114" y="1722"/>
                </a:cubicBezTo>
                <a:cubicBezTo>
                  <a:pt x="1159" y="1722"/>
                  <a:pt x="1206" y="1719"/>
                  <a:pt x="1254" y="1714"/>
                </a:cubicBezTo>
                <a:cubicBezTo>
                  <a:pt x="2412" y="1575"/>
                  <a:pt x="2372" y="1"/>
                  <a:pt x="1429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6;p2"/>
          <p:cNvSpPr/>
          <p:nvPr/>
        </p:nvSpPr>
        <p:spPr>
          <a:xfrm>
            <a:off x="7527700" y="4181913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7;p2"/>
          <p:cNvSpPr/>
          <p:nvPr/>
        </p:nvSpPr>
        <p:spPr>
          <a:xfrm>
            <a:off x="1104175" y="3709075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08" name="Google Shape;108;p2"/>
          <p:cNvGrpSpPr/>
          <p:nvPr/>
        </p:nvGrpSpPr>
        <p:grpSpPr>
          <a:xfrm>
            <a:off x="6355050" y="709650"/>
            <a:ext cx="291375" cy="281375"/>
            <a:chOff x="3243875" y="2372825"/>
            <a:chExt cx="291375" cy="281375"/>
          </a:xfrm>
        </p:grpSpPr>
        <p:sp>
          <p:nvSpPr>
            <p:cNvPr id="109" name="Google Shape;109;p2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110;p2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" name="Google Shape;111;p2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112;p2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113;p2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" name="Google Shape;114;p2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" name="Google Shape;115;p2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116;p2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" name="Google Shape;117;p2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" name="Google Shape;118;p2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9" name="Google Shape;119;p2"/>
          <p:cNvGrpSpPr/>
          <p:nvPr/>
        </p:nvGrpSpPr>
        <p:grpSpPr>
          <a:xfrm>
            <a:off x="1105050" y="4149150"/>
            <a:ext cx="444275" cy="398525"/>
            <a:chOff x="2495125" y="2142250"/>
            <a:chExt cx="444275" cy="398525"/>
          </a:xfrm>
        </p:grpSpPr>
        <p:sp>
          <p:nvSpPr>
            <p:cNvPr id="120" name="Google Shape;120;p2"/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121;p2"/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122;p2"/>
          <p:cNvGrpSpPr/>
          <p:nvPr/>
        </p:nvGrpSpPr>
        <p:grpSpPr>
          <a:xfrm>
            <a:off x="6975800" y="4368950"/>
            <a:ext cx="291375" cy="281375"/>
            <a:chOff x="3243875" y="2372825"/>
            <a:chExt cx="291375" cy="281375"/>
          </a:xfrm>
        </p:grpSpPr>
        <p:sp>
          <p:nvSpPr>
            <p:cNvPr id="123" name="Google Shape;123;p2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" name="Google Shape;124;p2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" name="Google Shape;125;p2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126;p2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127;p2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128;p2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129;p2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130;p2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131;p2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132;p2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8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02" name="Google Shape;802;p11"/>
          <p:cNvGrpSpPr/>
          <p:nvPr/>
        </p:nvGrpSpPr>
        <p:grpSpPr>
          <a:xfrm>
            <a:off x="395894" y="219519"/>
            <a:ext cx="8518865" cy="4788281"/>
            <a:chOff x="395894" y="219519"/>
            <a:chExt cx="8518865" cy="4788281"/>
          </a:xfrm>
        </p:grpSpPr>
        <p:sp>
          <p:nvSpPr>
            <p:cNvPr id="803" name="Google Shape;803;p11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804" name="Google Shape;804;p11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805" name="Google Shape;805;p11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6" name="Google Shape;806;p11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807" name="Google Shape;807;p11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808" name="Google Shape;808;p11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809" name="Google Shape;809;p11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0" name="Google Shape;810;p11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811" name="Google Shape;811;p11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812" name="Google Shape;812;p11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3" name="Google Shape;813;p11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814" name="Google Shape;814;p11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815" name="Google Shape;815;p11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6" name="Google Shape;816;p11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817" name="Google Shape;817;p11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818" name="Google Shape;818;p11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9" name="Google Shape;819;p11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820" name="Google Shape;820;p11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821" name="Google Shape;821;p11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22" name="Google Shape;822;p11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823" name="Google Shape;823;p11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4" name="Google Shape;824;p11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825" name="Google Shape;825;p11"/>
          <p:cNvSpPr txBox="1">
            <a:spLocks noGrp="1"/>
          </p:cNvSpPr>
          <p:nvPr>
            <p:ph type="title" hasCustomPrompt="1"/>
          </p:nvPr>
        </p:nvSpPr>
        <p:spPr>
          <a:xfrm>
            <a:off x="1816863" y="1707588"/>
            <a:ext cx="5511600" cy="1401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200"/>
              <a:buNone/>
              <a:defRPr sz="9000">
                <a:solidFill>
                  <a:schemeClr val="accent1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200"/>
              <a:buNone/>
              <a:defRPr sz="7200">
                <a:solidFill>
                  <a:schemeClr val="accent1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200"/>
              <a:buNone/>
              <a:defRPr sz="7200">
                <a:solidFill>
                  <a:schemeClr val="accent1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200"/>
              <a:buNone/>
              <a:defRPr sz="7200">
                <a:solidFill>
                  <a:schemeClr val="accent1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200"/>
              <a:buNone/>
              <a:defRPr sz="7200">
                <a:solidFill>
                  <a:schemeClr val="accent1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200"/>
              <a:buNone/>
              <a:defRPr sz="7200">
                <a:solidFill>
                  <a:schemeClr val="accent1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200"/>
              <a:buNone/>
              <a:defRPr sz="7200">
                <a:solidFill>
                  <a:schemeClr val="accent1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200"/>
              <a:buNone/>
              <a:defRPr sz="7200">
                <a:solidFill>
                  <a:schemeClr val="accent1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200"/>
              <a:buNone/>
              <a:defRPr sz="7200">
                <a:solidFill>
                  <a:schemeClr val="accen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826" name="Google Shape;826;p11"/>
          <p:cNvSpPr txBox="1">
            <a:spLocks noGrp="1"/>
          </p:cNvSpPr>
          <p:nvPr>
            <p:ph type="subTitle" idx="1"/>
          </p:nvPr>
        </p:nvSpPr>
        <p:spPr>
          <a:xfrm>
            <a:off x="1815538" y="2971813"/>
            <a:ext cx="5511600" cy="464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None/>
              <a:defRPr sz="2000"/>
            </a:lvl1pPr>
            <a:lvl2pPr lvl="1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827" name="Google Shape;827;p11"/>
          <p:cNvSpPr/>
          <p:nvPr/>
        </p:nvSpPr>
        <p:spPr>
          <a:xfrm>
            <a:off x="546317" y="941938"/>
            <a:ext cx="79378" cy="13196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8" name="Google Shape;828;p11"/>
          <p:cNvSpPr/>
          <p:nvPr/>
        </p:nvSpPr>
        <p:spPr>
          <a:xfrm>
            <a:off x="281025" y="966589"/>
            <a:ext cx="324527" cy="82660"/>
          </a:xfrm>
          <a:custGeom>
            <a:avLst/>
            <a:gdLst/>
            <a:ahLst/>
            <a:cxnLst/>
            <a:rect l="l" t="t" r="r" b="b"/>
            <a:pathLst>
              <a:path w="10360" h="2535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9" name="Google Shape;829;p11"/>
          <p:cNvSpPr/>
          <p:nvPr/>
        </p:nvSpPr>
        <p:spPr>
          <a:xfrm>
            <a:off x="304707" y="1049217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0" name="Google Shape;830;p11"/>
          <p:cNvSpPr/>
          <p:nvPr/>
        </p:nvSpPr>
        <p:spPr>
          <a:xfrm>
            <a:off x="605521" y="1007283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1" name="Google Shape;831;p11"/>
          <p:cNvSpPr/>
          <p:nvPr/>
        </p:nvSpPr>
        <p:spPr>
          <a:xfrm>
            <a:off x="546317" y="1298240"/>
            <a:ext cx="79378" cy="133169"/>
          </a:xfrm>
          <a:custGeom>
            <a:avLst/>
            <a:gdLst/>
            <a:ahLst/>
            <a:cxnLst/>
            <a:rect l="l" t="t" r="r" b="b"/>
            <a:pathLst>
              <a:path w="2534" h="4084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76"/>
                  <a:pt x="567" y="4083"/>
                  <a:pt x="1286" y="4083"/>
                </a:cubicBezTo>
                <a:cubicBezTo>
                  <a:pt x="1966" y="4083"/>
                  <a:pt x="2533" y="3176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2" name="Google Shape;832;p11"/>
          <p:cNvSpPr/>
          <p:nvPr/>
        </p:nvSpPr>
        <p:spPr>
          <a:xfrm>
            <a:off x="281025" y="1324130"/>
            <a:ext cx="324527" cy="81388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28"/>
                  <a:pt x="341" y="2495"/>
                  <a:pt x="794" y="2495"/>
                </a:cubicBezTo>
                <a:lnTo>
                  <a:pt x="9566" y="2495"/>
                </a:lnTo>
                <a:cubicBezTo>
                  <a:pt x="10019" y="2495"/>
                  <a:pt x="10360" y="1928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3" name="Google Shape;833;p11"/>
          <p:cNvSpPr/>
          <p:nvPr/>
        </p:nvSpPr>
        <p:spPr>
          <a:xfrm>
            <a:off x="304707" y="1405486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4" name="Google Shape;834;p11"/>
          <p:cNvSpPr/>
          <p:nvPr/>
        </p:nvSpPr>
        <p:spPr>
          <a:xfrm>
            <a:off x="605521" y="1364792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5" name="Google Shape;835;p11"/>
          <p:cNvSpPr/>
          <p:nvPr/>
        </p:nvSpPr>
        <p:spPr>
          <a:xfrm>
            <a:off x="282216" y="1335217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lnTo>
                  <a:pt x="10057" y="0"/>
                </a:lnTo>
                <a:cubicBezTo>
                  <a:pt x="10095" y="76"/>
                  <a:pt x="10095" y="190"/>
                  <a:pt x="10095" y="303"/>
                </a:cubicBezTo>
                <a:cubicBezTo>
                  <a:pt x="10095" y="983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10"/>
                </a:cubicBezTo>
                <a:lnTo>
                  <a:pt x="0" y="1210"/>
                </a:lnTo>
                <a:cubicBezTo>
                  <a:pt x="76" y="1740"/>
                  <a:pt x="378" y="2118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8"/>
                </a:cubicBezTo>
                <a:cubicBezTo>
                  <a:pt x="10322" y="530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6" name="Google Shape;836;p11"/>
          <p:cNvSpPr/>
          <p:nvPr/>
        </p:nvSpPr>
        <p:spPr>
          <a:xfrm>
            <a:off x="546317" y="1655749"/>
            <a:ext cx="79378" cy="131930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8"/>
                  <a:pt x="0" y="2004"/>
                </a:cubicBezTo>
                <a:cubicBezTo>
                  <a:pt x="0" y="3138"/>
                  <a:pt x="567" y="4046"/>
                  <a:pt x="1286" y="4046"/>
                </a:cubicBezTo>
                <a:cubicBezTo>
                  <a:pt x="1966" y="4046"/>
                  <a:pt x="2533" y="3138"/>
                  <a:pt x="2533" y="2004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7" name="Google Shape;837;p11"/>
          <p:cNvSpPr/>
          <p:nvPr/>
        </p:nvSpPr>
        <p:spPr>
          <a:xfrm>
            <a:off x="281025" y="1680400"/>
            <a:ext cx="324527" cy="82627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8" name="Google Shape;838;p11"/>
          <p:cNvSpPr/>
          <p:nvPr/>
        </p:nvSpPr>
        <p:spPr>
          <a:xfrm>
            <a:off x="304707" y="1761756"/>
            <a:ext cx="32014" cy="1272"/>
          </a:xfrm>
          <a:custGeom>
            <a:avLst/>
            <a:gdLst/>
            <a:ahLst/>
            <a:cxnLst/>
            <a:rect l="l" t="t" r="r" b="b"/>
            <a:pathLst>
              <a:path w="1022" h="39" extrusionOk="0">
                <a:moveTo>
                  <a:pt x="1021" y="39"/>
                </a:moveTo>
                <a:lnTo>
                  <a:pt x="38" y="39"/>
                </a:lnTo>
                <a:cubicBezTo>
                  <a:pt x="38" y="39"/>
                  <a:pt x="38" y="39"/>
                  <a:pt x="38" y="39"/>
                </a:cubicBezTo>
                <a:cubicBezTo>
                  <a:pt x="38" y="39"/>
                  <a:pt x="38" y="39"/>
                  <a:pt x="38" y="39"/>
                </a:cubicBezTo>
                <a:lnTo>
                  <a:pt x="1021" y="39"/>
                </a:lnTo>
                <a:lnTo>
                  <a:pt x="102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cubicBezTo>
                  <a:pt x="1" y="39"/>
                  <a:pt x="1" y="39"/>
                  <a:pt x="1" y="1"/>
                </a:cubicBezTo>
                <a:cubicBezTo>
                  <a:pt x="1" y="39"/>
                  <a:pt x="1" y="39"/>
                  <a:pt x="1" y="39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9" name="Google Shape;839;p11"/>
          <p:cNvSpPr/>
          <p:nvPr/>
        </p:nvSpPr>
        <p:spPr>
          <a:xfrm>
            <a:off x="605521" y="1721094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0" name="Google Shape;840;p11"/>
          <p:cNvSpPr/>
          <p:nvPr/>
        </p:nvSpPr>
        <p:spPr>
          <a:xfrm>
            <a:off x="282216" y="1691487"/>
            <a:ext cx="323337" cy="71541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1"/>
                </a:moveTo>
                <a:cubicBezTo>
                  <a:pt x="10095" y="114"/>
                  <a:pt x="10095" y="228"/>
                  <a:pt x="10095" y="303"/>
                </a:cubicBezTo>
                <a:cubicBezTo>
                  <a:pt x="10095" y="1022"/>
                  <a:pt x="9755" y="1589"/>
                  <a:pt x="9301" y="1589"/>
                </a:cubicBezTo>
                <a:lnTo>
                  <a:pt x="530" y="1589"/>
                </a:lnTo>
                <a:cubicBezTo>
                  <a:pt x="303" y="1589"/>
                  <a:pt x="114" y="1438"/>
                  <a:pt x="0" y="1249"/>
                </a:cubicBezTo>
                <a:lnTo>
                  <a:pt x="0" y="1249"/>
                </a:lnTo>
                <a:cubicBezTo>
                  <a:pt x="76" y="1740"/>
                  <a:pt x="340" y="2156"/>
                  <a:pt x="719" y="2156"/>
                </a:cubicBezTo>
                <a:cubicBezTo>
                  <a:pt x="719" y="2194"/>
                  <a:pt x="719" y="2194"/>
                  <a:pt x="719" y="2194"/>
                </a:cubicBezTo>
                <a:lnTo>
                  <a:pt x="9528" y="2194"/>
                </a:lnTo>
                <a:cubicBezTo>
                  <a:pt x="9981" y="2194"/>
                  <a:pt x="10322" y="1627"/>
                  <a:pt x="10322" y="908"/>
                </a:cubicBezTo>
                <a:cubicBezTo>
                  <a:pt x="10322" y="568"/>
                  <a:pt x="10208" y="228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1" name="Google Shape;841;p11"/>
          <p:cNvSpPr/>
          <p:nvPr/>
        </p:nvSpPr>
        <p:spPr>
          <a:xfrm>
            <a:off x="546317" y="2012018"/>
            <a:ext cx="79378" cy="133202"/>
          </a:xfrm>
          <a:custGeom>
            <a:avLst/>
            <a:gdLst/>
            <a:ahLst/>
            <a:cxnLst/>
            <a:rect l="l" t="t" r="r" b="b"/>
            <a:pathLst>
              <a:path w="2534" h="4085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77"/>
                  <a:pt x="567" y="4084"/>
                  <a:pt x="1286" y="4084"/>
                </a:cubicBezTo>
                <a:cubicBezTo>
                  <a:pt x="1966" y="4084"/>
                  <a:pt x="2533" y="3177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2" name="Google Shape;842;p11"/>
          <p:cNvSpPr/>
          <p:nvPr/>
        </p:nvSpPr>
        <p:spPr>
          <a:xfrm>
            <a:off x="281025" y="2037909"/>
            <a:ext cx="324527" cy="8142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3" name="Google Shape;843;p11"/>
          <p:cNvSpPr/>
          <p:nvPr/>
        </p:nvSpPr>
        <p:spPr>
          <a:xfrm>
            <a:off x="304707" y="2119297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4" name="Google Shape;844;p11"/>
          <p:cNvSpPr/>
          <p:nvPr/>
        </p:nvSpPr>
        <p:spPr>
          <a:xfrm>
            <a:off x="605521" y="2077364"/>
            <a:ext cx="31" cy="1272"/>
          </a:xfrm>
          <a:custGeom>
            <a:avLst/>
            <a:gdLst/>
            <a:ahLst/>
            <a:cxnLst/>
            <a:rect l="l" t="t" r="r" b="b"/>
            <a:pathLst>
              <a:path w="1" h="39" extrusionOk="0">
                <a:moveTo>
                  <a:pt x="1" y="38"/>
                </a:moveTo>
                <a:lnTo>
                  <a:pt x="1" y="38"/>
                </a:lnTo>
                <a:lnTo>
                  <a:pt x="1" y="38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5" name="Google Shape;845;p11"/>
          <p:cNvSpPr/>
          <p:nvPr/>
        </p:nvSpPr>
        <p:spPr>
          <a:xfrm>
            <a:off x="282216" y="2049028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76"/>
                  <a:pt x="10095" y="189"/>
                  <a:pt x="10095" y="303"/>
                </a:cubicBezTo>
                <a:cubicBezTo>
                  <a:pt x="10095" y="983"/>
                  <a:pt x="9755" y="1550"/>
                  <a:pt x="9301" y="1550"/>
                </a:cubicBezTo>
                <a:lnTo>
                  <a:pt x="530" y="1550"/>
                </a:lnTo>
                <a:cubicBezTo>
                  <a:pt x="303" y="1550"/>
                  <a:pt x="114" y="1437"/>
                  <a:pt x="0" y="1210"/>
                </a:cubicBezTo>
                <a:lnTo>
                  <a:pt x="0" y="1210"/>
                </a:lnTo>
                <a:cubicBezTo>
                  <a:pt x="76" y="1739"/>
                  <a:pt x="340" y="2117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7"/>
                </a:cubicBezTo>
                <a:lnTo>
                  <a:pt x="10322" y="870"/>
                </a:lnTo>
                <a:cubicBezTo>
                  <a:pt x="10322" y="529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6" name="Google Shape;846;p11"/>
          <p:cNvSpPr/>
          <p:nvPr/>
        </p:nvSpPr>
        <p:spPr>
          <a:xfrm>
            <a:off x="546317" y="2369560"/>
            <a:ext cx="79378" cy="131930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7"/>
                  <a:pt x="0" y="2004"/>
                </a:cubicBezTo>
                <a:cubicBezTo>
                  <a:pt x="0" y="3138"/>
                  <a:pt x="567" y="4045"/>
                  <a:pt x="1286" y="4045"/>
                </a:cubicBezTo>
                <a:cubicBezTo>
                  <a:pt x="1966" y="4045"/>
                  <a:pt x="2533" y="3138"/>
                  <a:pt x="2533" y="2004"/>
                </a:cubicBezTo>
                <a:cubicBezTo>
                  <a:pt x="2533" y="907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7" name="Google Shape;847;p11"/>
          <p:cNvSpPr/>
          <p:nvPr/>
        </p:nvSpPr>
        <p:spPr>
          <a:xfrm>
            <a:off x="281025" y="2394211"/>
            <a:ext cx="324527" cy="81388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66"/>
                  <a:pt x="341" y="2495"/>
                  <a:pt x="794" y="2495"/>
                </a:cubicBezTo>
                <a:lnTo>
                  <a:pt x="9566" y="2495"/>
                </a:lnTo>
                <a:cubicBezTo>
                  <a:pt x="10019" y="2495"/>
                  <a:pt x="10360" y="1966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8" name="Google Shape;848;p11"/>
          <p:cNvSpPr/>
          <p:nvPr/>
        </p:nvSpPr>
        <p:spPr>
          <a:xfrm>
            <a:off x="304707" y="2475567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9" name="Google Shape;849;p11"/>
          <p:cNvSpPr/>
          <p:nvPr/>
        </p:nvSpPr>
        <p:spPr>
          <a:xfrm>
            <a:off x="605521" y="2434872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0" name="Google Shape;850;p11"/>
          <p:cNvSpPr/>
          <p:nvPr/>
        </p:nvSpPr>
        <p:spPr>
          <a:xfrm>
            <a:off x="282216" y="2405297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114"/>
                  <a:pt x="10095" y="189"/>
                  <a:pt x="10095" y="303"/>
                </a:cubicBezTo>
                <a:cubicBezTo>
                  <a:pt x="10095" y="1021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626"/>
                  <a:pt x="10322" y="908"/>
                </a:cubicBezTo>
                <a:cubicBezTo>
                  <a:pt x="10322" y="530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1" name="Google Shape;851;p11"/>
          <p:cNvSpPr/>
          <p:nvPr/>
        </p:nvSpPr>
        <p:spPr>
          <a:xfrm>
            <a:off x="546317" y="2725829"/>
            <a:ext cx="79378" cy="131930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38"/>
                  <a:pt x="567" y="4046"/>
                  <a:pt x="1286" y="4046"/>
                </a:cubicBezTo>
                <a:cubicBezTo>
                  <a:pt x="1966" y="4046"/>
                  <a:pt x="2533" y="3138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2" name="Google Shape;852;p11"/>
          <p:cNvSpPr/>
          <p:nvPr/>
        </p:nvSpPr>
        <p:spPr>
          <a:xfrm>
            <a:off x="281025" y="2751719"/>
            <a:ext cx="324527" cy="81388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30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30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3" name="Google Shape;853;p11"/>
          <p:cNvSpPr/>
          <p:nvPr/>
        </p:nvSpPr>
        <p:spPr>
          <a:xfrm>
            <a:off x="304707" y="2833075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4" name="Google Shape;854;p11"/>
          <p:cNvSpPr/>
          <p:nvPr/>
        </p:nvSpPr>
        <p:spPr>
          <a:xfrm>
            <a:off x="605521" y="2791174"/>
            <a:ext cx="31" cy="1272"/>
          </a:xfrm>
          <a:custGeom>
            <a:avLst/>
            <a:gdLst/>
            <a:ahLst/>
            <a:cxnLst/>
            <a:rect l="l" t="t" r="r" b="b"/>
            <a:pathLst>
              <a:path w="1" h="39" extrusionOk="0">
                <a:moveTo>
                  <a:pt x="1" y="38"/>
                </a:moveTo>
                <a:lnTo>
                  <a:pt x="1" y="38"/>
                </a:lnTo>
                <a:lnTo>
                  <a:pt x="1" y="38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5" name="Google Shape;855;p11"/>
          <p:cNvSpPr/>
          <p:nvPr/>
        </p:nvSpPr>
        <p:spPr>
          <a:xfrm>
            <a:off x="282216" y="2761567"/>
            <a:ext cx="323337" cy="71541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1"/>
                </a:moveTo>
                <a:cubicBezTo>
                  <a:pt x="10095" y="114"/>
                  <a:pt x="10095" y="228"/>
                  <a:pt x="10095" y="341"/>
                </a:cubicBezTo>
                <a:cubicBezTo>
                  <a:pt x="10095" y="1022"/>
                  <a:pt x="9755" y="1589"/>
                  <a:pt x="9301" y="1589"/>
                </a:cubicBezTo>
                <a:lnTo>
                  <a:pt x="530" y="1589"/>
                </a:lnTo>
                <a:cubicBezTo>
                  <a:pt x="303" y="1589"/>
                  <a:pt x="114" y="1475"/>
                  <a:pt x="0" y="1248"/>
                </a:cubicBezTo>
                <a:lnTo>
                  <a:pt x="0" y="1248"/>
                </a:lnTo>
                <a:cubicBezTo>
                  <a:pt x="76" y="1778"/>
                  <a:pt x="340" y="2156"/>
                  <a:pt x="719" y="2194"/>
                </a:cubicBezTo>
                <a:lnTo>
                  <a:pt x="9528" y="2194"/>
                </a:lnTo>
                <a:cubicBezTo>
                  <a:pt x="9981" y="2194"/>
                  <a:pt x="10322" y="1627"/>
                  <a:pt x="10322" y="946"/>
                </a:cubicBezTo>
                <a:lnTo>
                  <a:pt x="10322" y="908"/>
                </a:lnTo>
                <a:cubicBezTo>
                  <a:pt x="10322" y="568"/>
                  <a:pt x="10208" y="228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6" name="Google Shape;856;p11"/>
          <p:cNvSpPr/>
          <p:nvPr/>
        </p:nvSpPr>
        <p:spPr>
          <a:xfrm>
            <a:off x="546317" y="3083338"/>
            <a:ext cx="79378" cy="13196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04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04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7" name="Google Shape;857;p11"/>
          <p:cNvSpPr/>
          <p:nvPr/>
        </p:nvSpPr>
        <p:spPr>
          <a:xfrm>
            <a:off x="281025" y="3107989"/>
            <a:ext cx="324527" cy="8142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8" name="Google Shape;858;p11"/>
          <p:cNvSpPr/>
          <p:nvPr/>
        </p:nvSpPr>
        <p:spPr>
          <a:xfrm>
            <a:off x="304707" y="3189377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9" name="Google Shape;859;p11"/>
          <p:cNvSpPr/>
          <p:nvPr/>
        </p:nvSpPr>
        <p:spPr>
          <a:xfrm>
            <a:off x="605521" y="3148683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0" name="Google Shape;860;p11"/>
          <p:cNvSpPr/>
          <p:nvPr/>
        </p:nvSpPr>
        <p:spPr>
          <a:xfrm>
            <a:off x="282216" y="3119108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113"/>
                  <a:pt x="10095" y="189"/>
                  <a:pt x="10095" y="302"/>
                </a:cubicBezTo>
                <a:cubicBezTo>
                  <a:pt x="10095" y="1021"/>
                  <a:pt x="9755" y="1550"/>
                  <a:pt x="9301" y="1550"/>
                </a:cubicBezTo>
                <a:lnTo>
                  <a:pt x="530" y="1550"/>
                </a:lnTo>
                <a:cubicBezTo>
                  <a:pt x="303" y="1550"/>
                  <a:pt x="114" y="1437"/>
                  <a:pt x="0" y="1248"/>
                </a:cubicBezTo>
                <a:lnTo>
                  <a:pt x="0" y="1248"/>
                </a:lnTo>
                <a:cubicBezTo>
                  <a:pt x="76" y="1739"/>
                  <a:pt x="340" y="2155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7"/>
                </a:cubicBezTo>
                <a:cubicBezTo>
                  <a:pt x="10322" y="529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1" name="Google Shape;861;p11"/>
          <p:cNvSpPr/>
          <p:nvPr/>
        </p:nvSpPr>
        <p:spPr>
          <a:xfrm>
            <a:off x="546317" y="3439640"/>
            <a:ext cx="79378" cy="131930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7"/>
                  <a:pt x="0" y="2042"/>
                </a:cubicBezTo>
                <a:cubicBezTo>
                  <a:pt x="0" y="3138"/>
                  <a:pt x="567" y="4045"/>
                  <a:pt x="1286" y="4045"/>
                </a:cubicBezTo>
                <a:cubicBezTo>
                  <a:pt x="1966" y="4045"/>
                  <a:pt x="2533" y="3138"/>
                  <a:pt x="2533" y="2042"/>
                </a:cubicBezTo>
                <a:cubicBezTo>
                  <a:pt x="2533" y="907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2" name="Google Shape;862;p11"/>
          <p:cNvSpPr/>
          <p:nvPr/>
        </p:nvSpPr>
        <p:spPr>
          <a:xfrm>
            <a:off x="281025" y="3465498"/>
            <a:ext cx="324527" cy="8142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30"/>
                  <a:pt x="0" y="1249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9"/>
                </a:cubicBezTo>
                <a:cubicBezTo>
                  <a:pt x="10360" y="530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3" name="Google Shape;863;p11"/>
          <p:cNvSpPr/>
          <p:nvPr/>
        </p:nvSpPr>
        <p:spPr>
          <a:xfrm>
            <a:off x="304707" y="3546886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4" name="Google Shape;864;p11"/>
          <p:cNvSpPr/>
          <p:nvPr/>
        </p:nvSpPr>
        <p:spPr>
          <a:xfrm>
            <a:off x="605521" y="3504953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5" name="Google Shape;865;p11"/>
          <p:cNvSpPr/>
          <p:nvPr/>
        </p:nvSpPr>
        <p:spPr>
          <a:xfrm>
            <a:off x="282216" y="3475378"/>
            <a:ext cx="323337" cy="71541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0"/>
                </a:moveTo>
                <a:lnTo>
                  <a:pt x="10057" y="0"/>
                </a:lnTo>
                <a:cubicBezTo>
                  <a:pt x="10095" y="114"/>
                  <a:pt x="10095" y="227"/>
                  <a:pt x="10095" y="341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40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6"/>
                </a:cubicBezTo>
                <a:lnTo>
                  <a:pt x="10322" y="908"/>
                </a:lnTo>
                <a:cubicBezTo>
                  <a:pt x="10322" y="568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6" name="Google Shape;866;p11"/>
          <p:cNvSpPr/>
          <p:nvPr/>
        </p:nvSpPr>
        <p:spPr>
          <a:xfrm>
            <a:off x="546317" y="3795909"/>
            <a:ext cx="79378" cy="133169"/>
          </a:xfrm>
          <a:custGeom>
            <a:avLst/>
            <a:gdLst/>
            <a:ahLst/>
            <a:cxnLst/>
            <a:rect l="l" t="t" r="r" b="b"/>
            <a:pathLst>
              <a:path w="2534" h="4084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76"/>
                  <a:pt x="567" y="4084"/>
                  <a:pt x="1286" y="4084"/>
                </a:cubicBezTo>
                <a:cubicBezTo>
                  <a:pt x="1966" y="4084"/>
                  <a:pt x="2533" y="3176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7" name="Google Shape;867;p11"/>
          <p:cNvSpPr/>
          <p:nvPr/>
        </p:nvSpPr>
        <p:spPr>
          <a:xfrm>
            <a:off x="281025" y="3821800"/>
            <a:ext cx="324527" cy="81388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8" name="Google Shape;868;p11"/>
          <p:cNvSpPr/>
          <p:nvPr/>
        </p:nvSpPr>
        <p:spPr>
          <a:xfrm>
            <a:off x="304707" y="3903155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9" name="Google Shape;869;p11"/>
          <p:cNvSpPr/>
          <p:nvPr/>
        </p:nvSpPr>
        <p:spPr>
          <a:xfrm>
            <a:off x="605521" y="3862494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0" name="Google Shape;870;p11"/>
          <p:cNvSpPr/>
          <p:nvPr/>
        </p:nvSpPr>
        <p:spPr>
          <a:xfrm>
            <a:off x="282216" y="3832886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1"/>
                </a:moveTo>
                <a:lnTo>
                  <a:pt x="10057" y="1"/>
                </a:lnTo>
                <a:cubicBezTo>
                  <a:pt x="10095" y="76"/>
                  <a:pt x="10095" y="190"/>
                  <a:pt x="10095" y="303"/>
                </a:cubicBezTo>
                <a:cubicBezTo>
                  <a:pt x="10095" y="984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10"/>
                </a:cubicBezTo>
                <a:lnTo>
                  <a:pt x="0" y="1210"/>
                </a:lnTo>
                <a:cubicBezTo>
                  <a:pt x="76" y="1740"/>
                  <a:pt x="340" y="2118"/>
                  <a:pt x="719" y="2156"/>
                </a:cubicBezTo>
                <a:lnTo>
                  <a:pt x="9528" y="2156"/>
                </a:lnTo>
                <a:cubicBezTo>
                  <a:pt x="9981" y="2156"/>
                  <a:pt x="10322" y="1589"/>
                  <a:pt x="10322" y="908"/>
                </a:cubicBezTo>
                <a:cubicBezTo>
                  <a:pt x="10322" y="530"/>
                  <a:pt x="10208" y="227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1" name="Google Shape;871;p11"/>
          <p:cNvSpPr/>
          <p:nvPr/>
        </p:nvSpPr>
        <p:spPr>
          <a:xfrm>
            <a:off x="546317" y="4153418"/>
            <a:ext cx="79378" cy="13196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2" name="Google Shape;872;p11"/>
          <p:cNvSpPr/>
          <p:nvPr/>
        </p:nvSpPr>
        <p:spPr>
          <a:xfrm>
            <a:off x="281025" y="4178069"/>
            <a:ext cx="324527" cy="82627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3" name="Google Shape;873;p11"/>
          <p:cNvSpPr/>
          <p:nvPr/>
        </p:nvSpPr>
        <p:spPr>
          <a:xfrm>
            <a:off x="304707" y="4260664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4" name="Google Shape;874;p11"/>
          <p:cNvSpPr/>
          <p:nvPr/>
        </p:nvSpPr>
        <p:spPr>
          <a:xfrm>
            <a:off x="605521" y="4218763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5" name="Google Shape;875;p11"/>
          <p:cNvSpPr/>
          <p:nvPr/>
        </p:nvSpPr>
        <p:spPr>
          <a:xfrm>
            <a:off x="282216" y="4189188"/>
            <a:ext cx="323337" cy="71508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6" name="Google Shape;876;p11"/>
          <p:cNvSpPr/>
          <p:nvPr/>
        </p:nvSpPr>
        <p:spPr>
          <a:xfrm>
            <a:off x="282216" y="977708"/>
            <a:ext cx="323337" cy="71541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0"/>
                </a:moveTo>
                <a:cubicBezTo>
                  <a:pt x="10095" y="114"/>
                  <a:pt x="10095" y="227"/>
                  <a:pt x="10095" y="341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40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8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noFill/>
        <a:effectLst/>
      </p:bgPr>
    </p:bg>
    <p:spTree>
      <p:nvGrpSpPr>
        <p:cNvPr id="1" name="Shape 877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 1">
  <p:cSld name="CUSTOM_3_1">
    <p:spTree>
      <p:nvGrpSpPr>
        <p:cNvPr id="1" name="Shape 8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9" name="Google Shape;879;p13"/>
          <p:cNvSpPr/>
          <p:nvPr/>
        </p:nvSpPr>
        <p:spPr>
          <a:xfrm>
            <a:off x="395925" y="291324"/>
            <a:ext cx="8336062" cy="4788281"/>
          </a:xfrm>
          <a:custGeom>
            <a:avLst/>
            <a:gdLst/>
            <a:ahLst/>
            <a:cxnLst/>
            <a:rect l="l" t="t" r="r" b="b"/>
            <a:pathLst>
              <a:path w="257584" h="146846" extrusionOk="0">
                <a:moveTo>
                  <a:pt x="7146" y="1"/>
                </a:moveTo>
                <a:cubicBezTo>
                  <a:pt x="3214" y="1"/>
                  <a:pt x="1" y="3214"/>
                  <a:pt x="1" y="7146"/>
                </a:cubicBezTo>
                <a:lnTo>
                  <a:pt x="1" y="139700"/>
                </a:lnTo>
                <a:cubicBezTo>
                  <a:pt x="1" y="143632"/>
                  <a:pt x="3214" y="146845"/>
                  <a:pt x="7146" y="146845"/>
                </a:cubicBezTo>
                <a:lnTo>
                  <a:pt x="250438" y="146845"/>
                </a:lnTo>
                <a:cubicBezTo>
                  <a:pt x="254408" y="146845"/>
                  <a:pt x="257584" y="143632"/>
                  <a:pt x="257584" y="139700"/>
                </a:cubicBezTo>
                <a:lnTo>
                  <a:pt x="257584" y="7146"/>
                </a:lnTo>
                <a:cubicBezTo>
                  <a:pt x="257584" y="3214"/>
                  <a:pt x="254408" y="1"/>
                  <a:pt x="250438" y="1"/>
                </a:cubicBezTo>
                <a:close/>
              </a:path>
            </a:pathLst>
          </a:custGeom>
          <a:solidFill>
            <a:srgbClr val="595959">
              <a:alpha val="1453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0" name="Google Shape;880;p13"/>
          <p:cNvSpPr/>
          <p:nvPr/>
        </p:nvSpPr>
        <p:spPr>
          <a:xfrm>
            <a:off x="661185" y="219519"/>
            <a:ext cx="8068819" cy="4788281"/>
          </a:xfrm>
          <a:custGeom>
            <a:avLst/>
            <a:gdLst/>
            <a:ahLst/>
            <a:cxnLst/>
            <a:rect l="l" t="t" r="r" b="b"/>
            <a:pathLst>
              <a:path w="257584" h="146846" extrusionOk="0">
                <a:moveTo>
                  <a:pt x="7146" y="1"/>
                </a:moveTo>
                <a:cubicBezTo>
                  <a:pt x="3214" y="1"/>
                  <a:pt x="1" y="3214"/>
                  <a:pt x="1" y="7146"/>
                </a:cubicBezTo>
                <a:lnTo>
                  <a:pt x="1" y="139700"/>
                </a:lnTo>
                <a:cubicBezTo>
                  <a:pt x="1" y="143632"/>
                  <a:pt x="3214" y="146845"/>
                  <a:pt x="7146" y="146845"/>
                </a:cubicBezTo>
                <a:lnTo>
                  <a:pt x="250438" y="146845"/>
                </a:lnTo>
                <a:cubicBezTo>
                  <a:pt x="254408" y="146845"/>
                  <a:pt x="257584" y="143632"/>
                  <a:pt x="257584" y="139700"/>
                </a:cubicBezTo>
                <a:lnTo>
                  <a:pt x="257584" y="7146"/>
                </a:lnTo>
                <a:cubicBezTo>
                  <a:pt x="257584" y="3214"/>
                  <a:pt x="254408" y="1"/>
                  <a:pt x="250438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1" name="Google Shape;881;p13"/>
          <p:cNvSpPr/>
          <p:nvPr/>
        </p:nvSpPr>
        <p:spPr>
          <a:xfrm>
            <a:off x="8341543" y="4447718"/>
            <a:ext cx="569676" cy="308239"/>
          </a:xfrm>
          <a:custGeom>
            <a:avLst/>
            <a:gdLst/>
            <a:ahLst/>
            <a:cxnLst/>
            <a:rect l="l" t="t" r="r" b="b"/>
            <a:pathLst>
              <a:path w="18186" h="9453" extrusionOk="0">
                <a:moveTo>
                  <a:pt x="0" y="0"/>
                </a:moveTo>
                <a:lnTo>
                  <a:pt x="0" y="9452"/>
                </a:lnTo>
                <a:lnTo>
                  <a:pt x="18186" y="9452"/>
                </a:lnTo>
                <a:lnTo>
                  <a:pt x="16824" y="4613"/>
                </a:lnTo>
                <a:lnTo>
                  <a:pt x="18186" y="0"/>
                </a:lnTo>
                <a:close/>
              </a:path>
            </a:pathLst>
          </a:custGeom>
          <a:solidFill>
            <a:srgbClr val="595959">
              <a:alpha val="1453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882" name="Google Shape;882;p13"/>
          <p:cNvGrpSpPr/>
          <p:nvPr/>
        </p:nvGrpSpPr>
        <p:grpSpPr>
          <a:xfrm>
            <a:off x="8341543" y="2282008"/>
            <a:ext cx="569676" cy="380612"/>
            <a:chOff x="8341543" y="2282008"/>
            <a:chExt cx="569676" cy="380612"/>
          </a:xfrm>
        </p:grpSpPr>
        <p:sp>
          <p:nvSpPr>
            <p:cNvPr id="883" name="Google Shape;883;p13"/>
            <p:cNvSpPr/>
            <p:nvPr/>
          </p:nvSpPr>
          <p:spPr>
            <a:xfrm>
              <a:off x="8341543" y="2361783"/>
              <a:ext cx="569676" cy="300837"/>
            </a:xfrm>
            <a:custGeom>
              <a:avLst/>
              <a:gdLst/>
              <a:ahLst/>
              <a:cxnLst/>
              <a:rect l="l" t="t" r="r" b="b"/>
              <a:pathLst>
                <a:path w="18186" h="9226" extrusionOk="0">
                  <a:moveTo>
                    <a:pt x="0" y="1"/>
                  </a:moveTo>
                  <a:lnTo>
                    <a:pt x="0" y="9226"/>
                  </a:lnTo>
                  <a:lnTo>
                    <a:pt x="18186" y="9226"/>
                  </a:lnTo>
                  <a:lnTo>
                    <a:pt x="16673" y="4462"/>
                  </a:lnTo>
                  <a:lnTo>
                    <a:pt x="18186" y="1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4" name="Google Shape;884;p13"/>
            <p:cNvSpPr/>
            <p:nvPr/>
          </p:nvSpPr>
          <p:spPr>
            <a:xfrm>
              <a:off x="8341543" y="2282008"/>
              <a:ext cx="569676" cy="300837"/>
            </a:xfrm>
            <a:custGeom>
              <a:avLst/>
              <a:gdLst/>
              <a:ahLst/>
              <a:cxnLst/>
              <a:rect l="l" t="t" r="r" b="b"/>
              <a:pathLst>
                <a:path w="18186" h="9226" extrusionOk="0">
                  <a:moveTo>
                    <a:pt x="0" y="1"/>
                  </a:moveTo>
                  <a:lnTo>
                    <a:pt x="0" y="9226"/>
                  </a:lnTo>
                  <a:lnTo>
                    <a:pt x="18186" y="9226"/>
                  </a:lnTo>
                  <a:lnTo>
                    <a:pt x="16673" y="4462"/>
                  </a:lnTo>
                  <a:lnTo>
                    <a:pt x="1818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85" name="Google Shape;885;p13"/>
          <p:cNvGrpSpPr/>
          <p:nvPr/>
        </p:nvGrpSpPr>
        <p:grpSpPr>
          <a:xfrm>
            <a:off x="8341543" y="1721094"/>
            <a:ext cx="569676" cy="380612"/>
            <a:chOff x="8341543" y="1721094"/>
            <a:chExt cx="569676" cy="380612"/>
          </a:xfrm>
        </p:grpSpPr>
        <p:sp>
          <p:nvSpPr>
            <p:cNvPr id="886" name="Google Shape;886;p13"/>
            <p:cNvSpPr/>
            <p:nvPr/>
          </p:nvSpPr>
          <p:spPr>
            <a:xfrm>
              <a:off x="8341543" y="1800869"/>
              <a:ext cx="569676" cy="300837"/>
            </a:xfrm>
            <a:custGeom>
              <a:avLst/>
              <a:gdLst/>
              <a:ahLst/>
              <a:cxnLst/>
              <a:rect l="l" t="t" r="r" b="b"/>
              <a:pathLst>
                <a:path w="18186" h="9226" extrusionOk="0">
                  <a:moveTo>
                    <a:pt x="0" y="0"/>
                  </a:moveTo>
                  <a:lnTo>
                    <a:pt x="0" y="9225"/>
                  </a:lnTo>
                  <a:lnTo>
                    <a:pt x="18186" y="9225"/>
                  </a:lnTo>
                  <a:lnTo>
                    <a:pt x="16824" y="4462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7" name="Google Shape;887;p13"/>
            <p:cNvSpPr/>
            <p:nvPr/>
          </p:nvSpPr>
          <p:spPr>
            <a:xfrm>
              <a:off x="8341543" y="1721094"/>
              <a:ext cx="569676" cy="300837"/>
            </a:xfrm>
            <a:custGeom>
              <a:avLst/>
              <a:gdLst/>
              <a:ahLst/>
              <a:cxnLst/>
              <a:rect l="l" t="t" r="r" b="b"/>
              <a:pathLst>
                <a:path w="18186" h="9226" extrusionOk="0">
                  <a:moveTo>
                    <a:pt x="0" y="0"/>
                  </a:moveTo>
                  <a:lnTo>
                    <a:pt x="0" y="9225"/>
                  </a:lnTo>
                  <a:lnTo>
                    <a:pt x="18186" y="9225"/>
                  </a:lnTo>
                  <a:lnTo>
                    <a:pt x="16824" y="4462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88" name="Google Shape;888;p13"/>
          <p:cNvGrpSpPr/>
          <p:nvPr/>
        </p:nvGrpSpPr>
        <p:grpSpPr>
          <a:xfrm>
            <a:off x="8346273" y="1183592"/>
            <a:ext cx="568486" cy="388014"/>
            <a:chOff x="8346273" y="1183592"/>
            <a:chExt cx="568486" cy="388014"/>
          </a:xfrm>
        </p:grpSpPr>
        <p:sp>
          <p:nvSpPr>
            <p:cNvPr id="889" name="Google Shape;889;p13"/>
            <p:cNvSpPr/>
            <p:nvPr/>
          </p:nvSpPr>
          <p:spPr>
            <a:xfrm>
              <a:off x="8346273" y="1263367"/>
              <a:ext cx="568486" cy="308239"/>
            </a:xfrm>
            <a:custGeom>
              <a:avLst/>
              <a:gdLst/>
              <a:ahLst/>
              <a:cxnLst/>
              <a:rect l="l" t="t" r="r" b="b"/>
              <a:pathLst>
                <a:path w="18148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48" y="9452"/>
                  </a:lnTo>
                  <a:lnTo>
                    <a:pt x="16787" y="4688"/>
                  </a:lnTo>
                  <a:lnTo>
                    <a:pt x="18148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0" name="Google Shape;890;p13"/>
            <p:cNvSpPr/>
            <p:nvPr/>
          </p:nvSpPr>
          <p:spPr>
            <a:xfrm>
              <a:off x="8346273" y="1183592"/>
              <a:ext cx="568486" cy="308239"/>
            </a:xfrm>
            <a:custGeom>
              <a:avLst/>
              <a:gdLst/>
              <a:ahLst/>
              <a:cxnLst/>
              <a:rect l="l" t="t" r="r" b="b"/>
              <a:pathLst>
                <a:path w="18148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48" y="9452"/>
                  </a:lnTo>
                  <a:lnTo>
                    <a:pt x="16787" y="4688"/>
                  </a:lnTo>
                  <a:lnTo>
                    <a:pt x="1814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91" name="Google Shape;891;p13"/>
          <p:cNvGrpSpPr/>
          <p:nvPr/>
        </p:nvGrpSpPr>
        <p:grpSpPr>
          <a:xfrm>
            <a:off x="8341543" y="606635"/>
            <a:ext cx="569676" cy="388014"/>
            <a:chOff x="8341543" y="606635"/>
            <a:chExt cx="569676" cy="388014"/>
          </a:xfrm>
        </p:grpSpPr>
        <p:sp>
          <p:nvSpPr>
            <p:cNvPr id="892" name="Google Shape;892;p13"/>
            <p:cNvSpPr/>
            <p:nvPr/>
          </p:nvSpPr>
          <p:spPr>
            <a:xfrm>
              <a:off x="8341543" y="686410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3" name="Google Shape;893;p13"/>
            <p:cNvSpPr/>
            <p:nvPr/>
          </p:nvSpPr>
          <p:spPr>
            <a:xfrm>
              <a:off x="8341543" y="606635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94" name="Google Shape;894;p13"/>
          <p:cNvGrpSpPr/>
          <p:nvPr/>
        </p:nvGrpSpPr>
        <p:grpSpPr>
          <a:xfrm>
            <a:off x="8341543" y="2842933"/>
            <a:ext cx="569676" cy="380612"/>
            <a:chOff x="8341543" y="2282008"/>
            <a:chExt cx="569676" cy="380612"/>
          </a:xfrm>
        </p:grpSpPr>
        <p:sp>
          <p:nvSpPr>
            <p:cNvPr id="895" name="Google Shape;895;p13"/>
            <p:cNvSpPr/>
            <p:nvPr/>
          </p:nvSpPr>
          <p:spPr>
            <a:xfrm>
              <a:off x="8341543" y="2361783"/>
              <a:ext cx="569676" cy="300837"/>
            </a:xfrm>
            <a:custGeom>
              <a:avLst/>
              <a:gdLst/>
              <a:ahLst/>
              <a:cxnLst/>
              <a:rect l="l" t="t" r="r" b="b"/>
              <a:pathLst>
                <a:path w="18186" h="9226" extrusionOk="0">
                  <a:moveTo>
                    <a:pt x="0" y="1"/>
                  </a:moveTo>
                  <a:lnTo>
                    <a:pt x="0" y="9226"/>
                  </a:lnTo>
                  <a:lnTo>
                    <a:pt x="18186" y="9226"/>
                  </a:lnTo>
                  <a:lnTo>
                    <a:pt x="16673" y="4462"/>
                  </a:lnTo>
                  <a:lnTo>
                    <a:pt x="18186" y="1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6" name="Google Shape;896;p13"/>
            <p:cNvSpPr/>
            <p:nvPr/>
          </p:nvSpPr>
          <p:spPr>
            <a:xfrm>
              <a:off x="8341543" y="2282008"/>
              <a:ext cx="569676" cy="300837"/>
            </a:xfrm>
            <a:custGeom>
              <a:avLst/>
              <a:gdLst/>
              <a:ahLst/>
              <a:cxnLst/>
              <a:rect l="l" t="t" r="r" b="b"/>
              <a:pathLst>
                <a:path w="18186" h="9226" extrusionOk="0">
                  <a:moveTo>
                    <a:pt x="0" y="1"/>
                  </a:moveTo>
                  <a:lnTo>
                    <a:pt x="0" y="9226"/>
                  </a:lnTo>
                  <a:lnTo>
                    <a:pt x="18186" y="9226"/>
                  </a:lnTo>
                  <a:lnTo>
                    <a:pt x="16673" y="4462"/>
                  </a:lnTo>
                  <a:lnTo>
                    <a:pt x="1818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97" name="Google Shape;897;p13"/>
          <p:cNvGrpSpPr/>
          <p:nvPr/>
        </p:nvGrpSpPr>
        <p:grpSpPr>
          <a:xfrm>
            <a:off x="8341543" y="3403858"/>
            <a:ext cx="569676" cy="380612"/>
            <a:chOff x="8341543" y="2282008"/>
            <a:chExt cx="569676" cy="380612"/>
          </a:xfrm>
        </p:grpSpPr>
        <p:sp>
          <p:nvSpPr>
            <p:cNvPr id="898" name="Google Shape;898;p13"/>
            <p:cNvSpPr/>
            <p:nvPr/>
          </p:nvSpPr>
          <p:spPr>
            <a:xfrm>
              <a:off x="8341543" y="2361783"/>
              <a:ext cx="569676" cy="300837"/>
            </a:xfrm>
            <a:custGeom>
              <a:avLst/>
              <a:gdLst/>
              <a:ahLst/>
              <a:cxnLst/>
              <a:rect l="l" t="t" r="r" b="b"/>
              <a:pathLst>
                <a:path w="18186" h="9226" extrusionOk="0">
                  <a:moveTo>
                    <a:pt x="0" y="1"/>
                  </a:moveTo>
                  <a:lnTo>
                    <a:pt x="0" y="9226"/>
                  </a:lnTo>
                  <a:lnTo>
                    <a:pt x="18186" y="9226"/>
                  </a:lnTo>
                  <a:lnTo>
                    <a:pt x="16673" y="4462"/>
                  </a:lnTo>
                  <a:lnTo>
                    <a:pt x="18186" y="1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9" name="Google Shape;899;p13"/>
            <p:cNvSpPr/>
            <p:nvPr/>
          </p:nvSpPr>
          <p:spPr>
            <a:xfrm>
              <a:off x="8341543" y="2282008"/>
              <a:ext cx="569676" cy="300837"/>
            </a:xfrm>
            <a:custGeom>
              <a:avLst/>
              <a:gdLst/>
              <a:ahLst/>
              <a:cxnLst/>
              <a:rect l="l" t="t" r="r" b="b"/>
              <a:pathLst>
                <a:path w="18186" h="9226" extrusionOk="0">
                  <a:moveTo>
                    <a:pt x="0" y="1"/>
                  </a:moveTo>
                  <a:lnTo>
                    <a:pt x="0" y="9226"/>
                  </a:lnTo>
                  <a:lnTo>
                    <a:pt x="18186" y="9226"/>
                  </a:lnTo>
                  <a:lnTo>
                    <a:pt x="16673" y="4462"/>
                  </a:lnTo>
                  <a:lnTo>
                    <a:pt x="1818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00" name="Google Shape;900;p13"/>
          <p:cNvSpPr/>
          <p:nvPr/>
        </p:nvSpPr>
        <p:spPr>
          <a:xfrm>
            <a:off x="8341543" y="4367943"/>
            <a:ext cx="569676" cy="308239"/>
          </a:xfrm>
          <a:custGeom>
            <a:avLst/>
            <a:gdLst/>
            <a:ahLst/>
            <a:cxnLst/>
            <a:rect l="l" t="t" r="r" b="b"/>
            <a:pathLst>
              <a:path w="18186" h="9453" extrusionOk="0">
                <a:moveTo>
                  <a:pt x="0" y="0"/>
                </a:moveTo>
                <a:lnTo>
                  <a:pt x="0" y="9452"/>
                </a:lnTo>
                <a:lnTo>
                  <a:pt x="18186" y="9452"/>
                </a:lnTo>
                <a:lnTo>
                  <a:pt x="16824" y="4613"/>
                </a:lnTo>
                <a:lnTo>
                  <a:pt x="18186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1" name="Google Shape;901;p13"/>
          <p:cNvSpPr/>
          <p:nvPr/>
        </p:nvSpPr>
        <p:spPr>
          <a:xfrm>
            <a:off x="395894" y="219519"/>
            <a:ext cx="8053438" cy="4788281"/>
          </a:xfrm>
          <a:custGeom>
            <a:avLst/>
            <a:gdLst/>
            <a:ahLst/>
            <a:cxnLst/>
            <a:rect l="l" t="t" r="r" b="b"/>
            <a:pathLst>
              <a:path w="257093" h="146846" extrusionOk="0">
                <a:moveTo>
                  <a:pt x="7146" y="1"/>
                </a:moveTo>
                <a:cubicBezTo>
                  <a:pt x="3177" y="1"/>
                  <a:pt x="1" y="3214"/>
                  <a:pt x="1" y="7146"/>
                </a:cubicBezTo>
                <a:lnTo>
                  <a:pt x="1" y="139700"/>
                </a:lnTo>
                <a:cubicBezTo>
                  <a:pt x="1" y="143632"/>
                  <a:pt x="3177" y="146845"/>
                  <a:pt x="7146" y="146845"/>
                </a:cubicBezTo>
                <a:lnTo>
                  <a:pt x="249947" y="146845"/>
                </a:lnTo>
                <a:cubicBezTo>
                  <a:pt x="253879" y="146845"/>
                  <a:pt x="257093" y="143632"/>
                  <a:pt x="257093" y="139700"/>
                </a:cubicBezTo>
                <a:lnTo>
                  <a:pt x="257093" y="7146"/>
                </a:lnTo>
                <a:cubicBezTo>
                  <a:pt x="257093" y="3214"/>
                  <a:pt x="253879" y="1"/>
                  <a:pt x="249947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2" name="Google Shape;902;p13"/>
          <p:cNvSpPr/>
          <p:nvPr/>
        </p:nvSpPr>
        <p:spPr>
          <a:xfrm>
            <a:off x="546317" y="941938"/>
            <a:ext cx="79378" cy="13196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3" name="Google Shape;903;p13"/>
          <p:cNvSpPr/>
          <p:nvPr/>
        </p:nvSpPr>
        <p:spPr>
          <a:xfrm>
            <a:off x="281025" y="966589"/>
            <a:ext cx="324527" cy="82660"/>
          </a:xfrm>
          <a:custGeom>
            <a:avLst/>
            <a:gdLst/>
            <a:ahLst/>
            <a:cxnLst/>
            <a:rect l="l" t="t" r="r" b="b"/>
            <a:pathLst>
              <a:path w="10360" h="2535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4" name="Google Shape;904;p13"/>
          <p:cNvSpPr/>
          <p:nvPr/>
        </p:nvSpPr>
        <p:spPr>
          <a:xfrm>
            <a:off x="304707" y="1049217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5" name="Google Shape;905;p13"/>
          <p:cNvSpPr/>
          <p:nvPr/>
        </p:nvSpPr>
        <p:spPr>
          <a:xfrm>
            <a:off x="605521" y="1007283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6" name="Google Shape;906;p13"/>
          <p:cNvSpPr/>
          <p:nvPr/>
        </p:nvSpPr>
        <p:spPr>
          <a:xfrm>
            <a:off x="546317" y="1298240"/>
            <a:ext cx="79378" cy="133169"/>
          </a:xfrm>
          <a:custGeom>
            <a:avLst/>
            <a:gdLst/>
            <a:ahLst/>
            <a:cxnLst/>
            <a:rect l="l" t="t" r="r" b="b"/>
            <a:pathLst>
              <a:path w="2534" h="4084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76"/>
                  <a:pt x="567" y="4083"/>
                  <a:pt x="1286" y="4083"/>
                </a:cubicBezTo>
                <a:cubicBezTo>
                  <a:pt x="1966" y="4083"/>
                  <a:pt x="2533" y="3176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7" name="Google Shape;907;p13"/>
          <p:cNvSpPr/>
          <p:nvPr/>
        </p:nvSpPr>
        <p:spPr>
          <a:xfrm>
            <a:off x="281025" y="1324130"/>
            <a:ext cx="324527" cy="81388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28"/>
                  <a:pt x="341" y="2495"/>
                  <a:pt x="794" y="2495"/>
                </a:cubicBezTo>
                <a:lnTo>
                  <a:pt x="9566" y="2495"/>
                </a:lnTo>
                <a:cubicBezTo>
                  <a:pt x="10019" y="2495"/>
                  <a:pt x="10360" y="1928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8" name="Google Shape;908;p13"/>
          <p:cNvSpPr/>
          <p:nvPr/>
        </p:nvSpPr>
        <p:spPr>
          <a:xfrm>
            <a:off x="304707" y="1405486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9" name="Google Shape;909;p13"/>
          <p:cNvSpPr/>
          <p:nvPr/>
        </p:nvSpPr>
        <p:spPr>
          <a:xfrm>
            <a:off x="605521" y="1364792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0" name="Google Shape;910;p13"/>
          <p:cNvSpPr/>
          <p:nvPr/>
        </p:nvSpPr>
        <p:spPr>
          <a:xfrm>
            <a:off x="282216" y="1335217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lnTo>
                  <a:pt x="10057" y="0"/>
                </a:lnTo>
                <a:cubicBezTo>
                  <a:pt x="10095" y="76"/>
                  <a:pt x="10095" y="190"/>
                  <a:pt x="10095" y="303"/>
                </a:cubicBezTo>
                <a:cubicBezTo>
                  <a:pt x="10095" y="983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10"/>
                </a:cubicBezTo>
                <a:lnTo>
                  <a:pt x="0" y="1210"/>
                </a:lnTo>
                <a:cubicBezTo>
                  <a:pt x="76" y="1740"/>
                  <a:pt x="378" y="2118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8"/>
                </a:cubicBezTo>
                <a:cubicBezTo>
                  <a:pt x="10322" y="530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1" name="Google Shape;911;p13"/>
          <p:cNvSpPr/>
          <p:nvPr/>
        </p:nvSpPr>
        <p:spPr>
          <a:xfrm>
            <a:off x="546317" y="1655749"/>
            <a:ext cx="79378" cy="131930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8"/>
                  <a:pt x="0" y="2004"/>
                </a:cubicBezTo>
                <a:cubicBezTo>
                  <a:pt x="0" y="3138"/>
                  <a:pt x="567" y="4046"/>
                  <a:pt x="1286" y="4046"/>
                </a:cubicBezTo>
                <a:cubicBezTo>
                  <a:pt x="1966" y="4046"/>
                  <a:pt x="2533" y="3138"/>
                  <a:pt x="2533" y="2004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2" name="Google Shape;912;p13"/>
          <p:cNvSpPr/>
          <p:nvPr/>
        </p:nvSpPr>
        <p:spPr>
          <a:xfrm>
            <a:off x="281025" y="1680400"/>
            <a:ext cx="324527" cy="82627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3" name="Google Shape;913;p13"/>
          <p:cNvSpPr/>
          <p:nvPr/>
        </p:nvSpPr>
        <p:spPr>
          <a:xfrm>
            <a:off x="304707" y="1761756"/>
            <a:ext cx="32014" cy="1272"/>
          </a:xfrm>
          <a:custGeom>
            <a:avLst/>
            <a:gdLst/>
            <a:ahLst/>
            <a:cxnLst/>
            <a:rect l="l" t="t" r="r" b="b"/>
            <a:pathLst>
              <a:path w="1022" h="39" extrusionOk="0">
                <a:moveTo>
                  <a:pt x="1021" y="39"/>
                </a:moveTo>
                <a:lnTo>
                  <a:pt x="38" y="39"/>
                </a:lnTo>
                <a:cubicBezTo>
                  <a:pt x="38" y="39"/>
                  <a:pt x="38" y="39"/>
                  <a:pt x="38" y="39"/>
                </a:cubicBezTo>
                <a:cubicBezTo>
                  <a:pt x="38" y="39"/>
                  <a:pt x="38" y="39"/>
                  <a:pt x="38" y="39"/>
                </a:cubicBezTo>
                <a:lnTo>
                  <a:pt x="1021" y="39"/>
                </a:lnTo>
                <a:lnTo>
                  <a:pt x="102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cubicBezTo>
                  <a:pt x="1" y="39"/>
                  <a:pt x="1" y="39"/>
                  <a:pt x="1" y="1"/>
                </a:cubicBezTo>
                <a:cubicBezTo>
                  <a:pt x="1" y="39"/>
                  <a:pt x="1" y="39"/>
                  <a:pt x="1" y="39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4" name="Google Shape;914;p13"/>
          <p:cNvSpPr/>
          <p:nvPr/>
        </p:nvSpPr>
        <p:spPr>
          <a:xfrm>
            <a:off x="605521" y="1721094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5" name="Google Shape;915;p13"/>
          <p:cNvSpPr/>
          <p:nvPr/>
        </p:nvSpPr>
        <p:spPr>
          <a:xfrm>
            <a:off x="282216" y="1691487"/>
            <a:ext cx="323337" cy="71541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1"/>
                </a:moveTo>
                <a:cubicBezTo>
                  <a:pt x="10095" y="114"/>
                  <a:pt x="10095" y="228"/>
                  <a:pt x="10095" y="303"/>
                </a:cubicBezTo>
                <a:cubicBezTo>
                  <a:pt x="10095" y="1022"/>
                  <a:pt x="9755" y="1589"/>
                  <a:pt x="9301" y="1589"/>
                </a:cubicBezTo>
                <a:lnTo>
                  <a:pt x="530" y="1589"/>
                </a:lnTo>
                <a:cubicBezTo>
                  <a:pt x="303" y="1589"/>
                  <a:pt x="114" y="1438"/>
                  <a:pt x="0" y="1249"/>
                </a:cubicBezTo>
                <a:lnTo>
                  <a:pt x="0" y="1249"/>
                </a:lnTo>
                <a:cubicBezTo>
                  <a:pt x="76" y="1740"/>
                  <a:pt x="340" y="2156"/>
                  <a:pt x="719" y="2156"/>
                </a:cubicBezTo>
                <a:cubicBezTo>
                  <a:pt x="719" y="2194"/>
                  <a:pt x="719" y="2194"/>
                  <a:pt x="719" y="2194"/>
                </a:cubicBezTo>
                <a:lnTo>
                  <a:pt x="9528" y="2194"/>
                </a:lnTo>
                <a:cubicBezTo>
                  <a:pt x="9981" y="2194"/>
                  <a:pt x="10322" y="1627"/>
                  <a:pt x="10322" y="908"/>
                </a:cubicBezTo>
                <a:cubicBezTo>
                  <a:pt x="10322" y="568"/>
                  <a:pt x="10208" y="228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6" name="Google Shape;916;p13"/>
          <p:cNvSpPr/>
          <p:nvPr/>
        </p:nvSpPr>
        <p:spPr>
          <a:xfrm>
            <a:off x="546317" y="2012018"/>
            <a:ext cx="79378" cy="133202"/>
          </a:xfrm>
          <a:custGeom>
            <a:avLst/>
            <a:gdLst/>
            <a:ahLst/>
            <a:cxnLst/>
            <a:rect l="l" t="t" r="r" b="b"/>
            <a:pathLst>
              <a:path w="2534" h="4085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77"/>
                  <a:pt x="567" y="4084"/>
                  <a:pt x="1286" y="4084"/>
                </a:cubicBezTo>
                <a:cubicBezTo>
                  <a:pt x="1966" y="4084"/>
                  <a:pt x="2533" y="3177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7" name="Google Shape;917;p13"/>
          <p:cNvSpPr/>
          <p:nvPr/>
        </p:nvSpPr>
        <p:spPr>
          <a:xfrm>
            <a:off x="281025" y="2037909"/>
            <a:ext cx="324527" cy="8142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8" name="Google Shape;918;p13"/>
          <p:cNvSpPr/>
          <p:nvPr/>
        </p:nvSpPr>
        <p:spPr>
          <a:xfrm>
            <a:off x="304707" y="2119297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9" name="Google Shape;919;p13"/>
          <p:cNvSpPr/>
          <p:nvPr/>
        </p:nvSpPr>
        <p:spPr>
          <a:xfrm>
            <a:off x="605521" y="2077364"/>
            <a:ext cx="31" cy="1272"/>
          </a:xfrm>
          <a:custGeom>
            <a:avLst/>
            <a:gdLst/>
            <a:ahLst/>
            <a:cxnLst/>
            <a:rect l="l" t="t" r="r" b="b"/>
            <a:pathLst>
              <a:path w="1" h="39" extrusionOk="0">
                <a:moveTo>
                  <a:pt x="1" y="38"/>
                </a:moveTo>
                <a:lnTo>
                  <a:pt x="1" y="38"/>
                </a:lnTo>
                <a:lnTo>
                  <a:pt x="1" y="38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0" name="Google Shape;920;p13"/>
          <p:cNvSpPr/>
          <p:nvPr/>
        </p:nvSpPr>
        <p:spPr>
          <a:xfrm>
            <a:off x="282216" y="2049028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76"/>
                  <a:pt x="10095" y="189"/>
                  <a:pt x="10095" y="303"/>
                </a:cubicBezTo>
                <a:cubicBezTo>
                  <a:pt x="10095" y="983"/>
                  <a:pt x="9755" y="1550"/>
                  <a:pt x="9301" y="1550"/>
                </a:cubicBezTo>
                <a:lnTo>
                  <a:pt x="530" y="1550"/>
                </a:lnTo>
                <a:cubicBezTo>
                  <a:pt x="303" y="1550"/>
                  <a:pt x="114" y="1437"/>
                  <a:pt x="0" y="1210"/>
                </a:cubicBezTo>
                <a:lnTo>
                  <a:pt x="0" y="1210"/>
                </a:lnTo>
                <a:cubicBezTo>
                  <a:pt x="76" y="1739"/>
                  <a:pt x="340" y="2117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7"/>
                </a:cubicBezTo>
                <a:lnTo>
                  <a:pt x="10322" y="870"/>
                </a:lnTo>
                <a:cubicBezTo>
                  <a:pt x="10322" y="529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1" name="Google Shape;921;p13"/>
          <p:cNvSpPr/>
          <p:nvPr/>
        </p:nvSpPr>
        <p:spPr>
          <a:xfrm>
            <a:off x="546317" y="2369560"/>
            <a:ext cx="79378" cy="131930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7"/>
                  <a:pt x="0" y="2004"/>
                </a:cubicBezTo>
                <a:cubicBezTo>
                  <a:pt x="0" y="3138"/>
                  <a:pt x="567" y="4045"/>
                  <a:pt x="1286" y="4045"/>
                </a:cubicBezTo>
                <a:cubicBezTo>
                  <a:pt x="1966" y="4045"/>
                  <a:pt x="2533" y="3138"/>
                  <a:pt x="2533" y="2004"/>
                </a:cubicBezTo>
                <a:cubicBezTo>
                  <a:pt x="2533" y="907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2" name="Google Shape;922;p13"/>
          <p:cNvSpPr/>
          <p:nvPr/>
        </p:nvSpPr>
        <p:spPr>
          <a:xfrm>
            <a:off x="281025" y="2394211"/>
            <a:ext cx="324527" cy="81388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66"/>
                  <a:pt x="341" y="2495"/>
                  <a:pt x="794" y="2495"/>
                </a:cubicBezTo>
                <a:lnTo>
                  <a:pt x="9566" y="2495"/>
                </a:lnTo>
                <a:cubicBezTo>
                  <a:pt x="10019" y="2495"/>
                  <a:pt x="10360" y="1966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3" name="Google Shape;923;p13"/>
          <p:cNvSpPr/>
          <p:nvPr/>
        </p:nvSpPr>
        <p:spPr>
          <a:xfrm>
            <a:off x="304707" y="2475567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4" name="Google Shape;924;p13"/>
          <p:cNvSpPr/>
          <p:nvPr/>
        </p:nvSpPr>
        <p:spPr>
          <a:xfrm>
            <a:off x="605521" y="2434872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5" name="Google Shape;925;p13"/>
          <p:cNvSpPr/>
          <p:nvPr/>
        </p:nvSpPr>
        <p:spPr>
          <a:xfrm>
            <a:off x="282216" y="2405297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114"/>
                  <a:pt x="10095" y="189"/>
                  <a:pt x="10095" y="303"/>
                </a:cubicBezTo>
                <a:cubicBezTo>
                  <a:pt x="10095" y="1021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626"/>
                  <a:pt x="10322" y="908"/>
                </a:cubicBezTo>
                <a:cubicBezTo>
                  <a:pt x="10322" y="530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6" name="Google Shape;926;p13"/>
          <p:cNvSpPr/>
          <p:nvPr/>
        </p:nvSpPr>
        <p:spPr>
          <a:xfrm>
            <a:off x="546317" y="2725829"/>
            <a:ext cx="79378" cy="131930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38"/>
                  <a:pt x="567" y="4046"/>
                  <a:pt x="1286" y="4046"/>
                </a:cubicBezTo>
                <a:cubicBezTo>
                  <a:pt x="1966" y="4046"/>
                  <a:pt x="2533" y="3138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7" name="Google Shape;927;p13"/>
          <p:cNvSpPr/>
          <p:nvPr/>
        </p:nvSpPr>
        <p:spPr>
          <a:xfrm>
            <a:off x="281025" y="2751719"/>
            <a:ext cx="324527" cy="81388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30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30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8" name="Google Shape;928;p13"/>
          <p:cNvSpPr/>
          <p:nvPr/>
        </p:nvSpPr>
        <p:spPr>
          <a:xfrm>
            <a:off x="304707" y="2833075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9" name="Google Shape;929;p13"/>
          <p:cNvSpPr/>
          <p:nvPr/>
        </p:nvSpPr>
        <p:spPr>
          <a:xfrm>
            <a:off x="605521" y="2791174"/>
            <a:ext cx="31" cy="1272"/>
          </a:xfrm>
          <a:custGeom>
            <a:avLst/>
            <a:gdLst/>
            <a:ahLst/>
            <a:cxnLst/>
            <a:rect l="l" t="t" r="r" b="b"/>
            <a:pathLst>
              <a:path w="1" h="39" extrusionOk="0">
                <a:moveTo>
                  <a:pt x="1" y="38"/>
                </a:moveTo>
                <a:lnTo>
                  <a:pt x="1" y="38"/>
                </a:lnTo>
                <a:lnTo>
                  <a:pt x="1" y="38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0" name="Google Shape;930;p13"/>
          <p:cNvSpPr/>
          <p:nvPr/>
        </p:nvSpPr>
        <p:spPr>
          <a:xfrm>
            <a:off x="282216" y="2761567"/>
            <a:ext cx="323337" cy="71541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1"/>
                </a:moveTo>
                <a:cubicBezTo>
                  <a:pt x="10095" y="114"/>
                  <a:pt x="10095" y="228"/>
                  <a:pt x="10095" y="341"/>
                </a:cubicBezTo>
                <a:cubicBezTo>
                  <a:pt x="10095" y="1022"/>
                  <a:pt x="9755" y="1589"/>
                  <a:pt x="9301" y="1589"/>
                </a:cubicBezTo>
                <a:lnTo>
                  <a:pt x="530" y="1589"/>
                </a:lnTo>
                <a:cubicBezTo>
                  <a:pt x="303" y="1589"/>
                  <a:pt x="114" y="1475"/>
                  <a:pt x="0" y="1248"/>
                </a:cubicBezTo>
                <a:lnTo>
                  <a:pt x="0" y="1248"/>
                </a:lnTo>
                <a:cubicBezTo>
                  <a:pt x="76" y="1778"/>
                  <a:pt x="340" y="2156"/>
                  <a:pt x="719" y="2194"/>
                </a:cubicBezTo>
                <a:lnTo>
                  <a:pt x="9528" y="2194"/>
                </a:lnTo>
                <a:cubicBezTo>
                  <a:pt x="9981" y="2194"/>
                  <a:pt x="10322" y="1627"/>
                  <a:pt x="10322" y="946"/>
                </a:cubicBezTo>
                <a:lnTo>
                  <a:pt x="10322" y="908"/>
                </a:lnTo>
                <a:cubicBezTo>
                  <a:pt x="10322" y="568"/>
                  <a:pt x="10208" y="228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1" name="Google Shape;931;p13"/>
          <p:cNvSpPr/>
          <p:nvPr/>
        </p:nvSpPr>
        <p:spPr>
          <a:xfrm>
            <a:off x="546317" y="3083338"/>
            <a:ext cx="79378" cy="13196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04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04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2" name="Google Shape;932;p13"/>
          <p:cNvSpPr/>
          <p:nvPr/>
        </p:nvSpPr>
        <p:spPr>
          <a:xfrm>
            <a:off x="281025" y="3107989"/>
            <a:ext cx="324527" cy="8142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3" name="Google Shape;933;p13"/>
          <p:cNvSpPr/>
          <p:nvPr/>
        </p:nvSpPr>
        <p:spPr>
          <a:xfrm>
            <a:off x="304707" y="3189377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4" name="Google Shape;934;p13"/>
          <p:cNvSpPr/>
          <p:nvPr/>
        </p:nvSpPr>
        <p:spPr>
          <a:xfrm>
            <a:off x="605521" y="3148683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5" name="Google Shape;935;p13"/>
          <p:cNvSpPr/>
          <p:nvPr/>
        </p:nvSpPr>
        <p:spPr>
          <a:xfrm>
            <a:off x="282216" y="3119108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113"/>
                  <a:pt x="10095" y="189"/>
                  <a:pt x="10095" y="302"/>
                </a:cubicBezTo>
                <a:cubicBezTo>
                  <a:pt x="10095" y="1021"/>
                  <a:pt x="9755" y="1550"/>
                  <a:pt x="9301" y="1550"/>
                </a:cubicBezTo>
                <a:lnTo>
                  <a:pt x="530" y="1550"/>
                </a:lnTo>
                <a:cubicBezTo>
                  <a:pt x="303" y="1550"/>
                  <a:pt x="114" y="1437"/>
                  <a:pt x="0" y="1248"/>
                </a:cubicBezTo>
                <a:lnTo>
                  <a:pt x="0" y="1248"/>
                </a:lnTo>
                <a:cubicBezTo>
                  <a:pt x="76" y="1739"/>
                  <a:pt x="340" y="2155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7"/>
                </a:cubicBezTo>
                <a:cubicBezTo>
                  <a:pt x="10322" y="529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6" name="Google Shape;936;p13"/>
          <p:cNvSpPr/>
          <p:nvPr/>
        </p:nvSpPr>
        <p:spPr>
          <a:xfrm>
            <a:off x="546317" y="3439640"/>
            <a:ext cx="79378" cy="131930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7"/>
                  <a:pt x="0" y="2042"/>
                </a:cubicBezTo>
                <a:cubicBezTo>
                  <a:pt x="0" y="3138"/>
                  <a:pt x="567" y="4045"/>
                  <a:pt x="1286" y="4045"/>
                </a:cubicBezTo>
                <a:cubicBezTo>
                  <a:pt x="1966" y="4045"/>
                  <a:pt x="2533" y="3138"/>
                  <a:pt x="2533" y="2042"/>
                </a:cubicBezTo>
                <a:cubicBezTo>
                  <a:pt x="2533" y="907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7" name="Google Shape;937;p13"/>
          <p:cNvSpPr/>
          <p:nvPr/>
        </p:nvSpPr>
        <p:spPr>
          <a:xfrm>
            <a:off x="281025" y="3465498"/>
            <a:ext cx="324527" cy="8142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30"/>
                  <a:pt x="0" y="1249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9"/>
                </a:cubicBezTo>
                <a:cubicBezTo>
                  <a:pt x="10360" y="530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8" name="Google Shape;938;p13"/>
          <p:cNvSpPr/>
          <p:nvPr/>
        </p:nvSpPr>
        <p:spPr>
          <a:xfrm>
            <a:off x="304707" y="3546886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9" name="Google Shape;939;p13"/>
          <p:cNvSpPr/>
          <p:nvPr/>
        </p:nvSpPr>
        <p:spPr>
          <a:xfrm>
            <a:off x="605521" y="3504953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0" name="Google Shape;940;p13"/>
          <p:cNvSpPr/>
          <p:nvPr/>
        </p:nvSpPr>
        <p:spPr>
          <a:xfrm>
            <a:off x="282216" y="3475378"/>
            <a:ext cx="323337" cy="71541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0"/>
                </a:moveTo>
                <a:lnTo>
                  <a:pt x="10057" y="0"/>
                </a:lnTo>
                <a:cubicBezTo>
                  <a:pt x="10095" y="114"/>
                  <a:pt x="10095" y="227"/>
                  <a:pt x="10095" y="341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40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6"/>
                </a:cubicBezTo>
                <a:lnTo>
                  <a:pt x="10322" y="908"/>
                </a:lnTo>
                <a:cubicBezTo>
                  <a:pt x="10322" y="568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1" name="Google Shape;941;p13"/>
          <p:cNvSpPr/>
          <p:nvPr/>
        </p:nvSpPr>
        <p:spPr>
          <a:xfrm>
            <a:off x="546317" y="3795909"/>
            <a:ext cx="79378" cy="133169"/>
          </a:xfrm>
          <a:custGeom>
            <a:avLst/>
            <a:gdLst/>
            <a:ahLst/>
            <a:cxnLst/>
            <a:rect l="l" t="t" r="r" b="b"/>
            <a:pathLst>
              <a:path w="2534" h="4084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76"/>
                  <a:pt x="567" y="4084"/>
                  <a:pt x="1286" y="4084"/>
                </a:cubicBezTo>
                <a:cubicBezTo>
                  <a:pt x="1966" y="4084"/>
                  <a:pt x="2533" y="3176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2" name="Google Shape;942;p13"/>
          <p:cNvSpPr/>
          <p:nvPr/>
        </p:nvSpPr>
        <p:spPr>
          <a:xfrm>
            <a:off x="281025" y="3821800"/>
            <a:ext cx="324527" cy="81388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3" name="Google Shape;943;p13"/>
          <p:cNvSpPr/>
          <p:nvPr/>
        </p:nvSpPr>
        <p:spPr>
          <a:xfrm>
            <a:off x="304707" y="3903155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4" name="Google Shape;944;p13"/>
          <p:cNvSpPr/>
          <p:nvPr/>
        </p:nvSpPr>
        <p:spPr>
          <a:xfrm>
            <a:off x="605521" y="3862494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5" name="Google Shape;945;p13"/>
          <p:cNvSpPr/>
          <p:nvPr/>
        </p:nvSpPr>
        <p:spPr>
          <a:xfrm>
            <a:off x="282216" y="3832886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1"/>
                </a:moveTo>
                <a:lnTo>
                  <a:pt x="10057" y="1"/>
                </a:lnTo>
                <a:cubicBezTo>
                  <a:pt x="10095" y="76"/>
                  <a:pt x="10095" y="190"/>
                  <a:pt x="10095" y="303"/>
                </a:cubicBezTo>
                <a:cubicBezTo>
                  <a:pt x="10095" y="984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10"/>
                </a:cubicBezTo>
                <a:lnTo>
                  <a:pt x="0" y="1210"/>
                </a:lnTo>
                <a:cubicBezTo>
                  <a:pt x="76" y="1740"/>
                  <a:pt x="340" y="2118"/>
                  <a:pt x="719" y="2156"/>
                </a:cubicBezTo>
                <a:lnTo>
                  <a:pt x="9528" y="2156"/>
                </a:lnTo>
                <a:cubicBezTo>
                  <a:pt x="9981" y="2156"/>
                  <a:pt x="10322" y="1589"/>
                  <a:pt x="10322" y="908"/>
                </a:cubicBezTo>
                <a:cubicBezTo>
                  <a:pt x="10322" y="530"/>
                  <a:pt x="10208" y="227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6" name="Google Shape;946;p13"/>
          <p:cNvSpPr/>
          <p:nvPr/>
        </p:nvSpPr>
        <p:spPr>
          <a:xfrm>
            <a:off x="546317" y="4153418"/>
            <a:ext cx="79378" cy="13196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7" name="Google Shape;947;p13"/>
          <p:cNvSpPr/>
          <p:nvPr/>
        </p:nvSpPr>
        <p:spPr>
          <a:xfrm>
            <a:off x="281025" y="4178069"/>
            <a:ext cx="324527" cy="82627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8" name="Google Shape;948;p13"/>
          <p:cNvSpPr/>
          <p:nvPr/>
        </p:nvSpPr>
        <p:spPr>
          <a:xfrm>
            <a:off x="304707" y="4260664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9" name="Google Shape;949;p13"/>
          <p:cNvSpPr/>
          <p:nvPr/>
        </p:nvSpPr>
        <p:spPr>
          <a:xfrm>
            <a:off x="605521" y="4218763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0" name="Google Shape;950;p13"/>
          <p:cNvSpPr/>
          <p:nvPr/>
        </p:nvSpPr>
        <p:spPr>
          <a:xfrm>
            <a:off x="282216" y="4189188"/>
            <a:ext cx="323337" cy="71508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1" name="Google Shape;951;p13"/>
          <p:cNvSpPr/>
          <p:nvPr/>
        </p:nvSpPr>
        <p:spPr>
          <a:xfrm>
            <a:off x="228900" y="135685"/>
            <a:ext cx="794715" cy="68671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2" name="Google Shape;952;p13"/>
          <p:cNvSpPr/>
          <p:nvPr/>
        </p:nvSpPr>
        <p:spPr>
          <a:xfrm>
            <a:off x="282216" y="977708"/>
            <a:ext cx="323337" cy="71541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0"/>
                </a:moveTo>
                <a:cubicBezTo>
                  <a:pt x="10095" y="114"/>
                  <a:pt x="10095" y="227"/>
                  <a:pt x="10095" y="341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40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8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3" name="Google Shape;953;p13"/>
          <p:cNvSpPr txBox="1">
            <a:spLocks noGrp="1"/>
          </p:cNvSpPr>
          <p:nvPr>
            <p:ph type="title"/>
          </p:nvPr>
        </p:nvSpPr>
        <p:spPr>
          <a:xfrm>
            <a:off x="718750" y="438312"/>
            <a:ext cx="77064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954" name="Google Shape;954;p13">
            <a:hlinkClick r:id="rId2" action="ppaction://hlinksldjump"/>
          </p:cNvPr>
          <p:cNvSpPr txBox="1">
            <a:spLocks noGrp="1"/>
          </p:cNvSpPr>
          <p:nvPr>
            <p:ph type="subTitle" idx="1"/>
          </p:nvPr>
        </p:nvSpPr>
        <p:spPr>
          <a:xfrm>
            <a:off x="1796843" y="1229700"/>
            <a:ext cx="2728800" cy="396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accen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accen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accen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accen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accen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accen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accen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955" name="Google Shape;955;p13"/>
          <p:cNvSpPr txBox="1">
            <a:spLocks noGrp="1"/>
          </p:cNvSpPr>
          <p:nvPr>
            <p:ph type="subTitle" idx="2"/>
          </p:nvPr>
        </p:nvSpPr>
        <p:spPr>
          <a:xfrm>
            <a:off x="1796034" y="1542315"/>
            <a:ext cx="2730000" cy="56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956" name="Google Shape;956;p13">
            <a:hlinkClick r:id="rId2" action="ppaction://hlinksldjump"/>
          </p:cNvPr>
          <p:cNvSpPr txBox="1">
            <a:spLocks noGrp="1"/>
          </p:cNvSpPr>
          <p:nvPr>
            <p:ph type="title" idx="3" hasCustomPrompt="1"/>
          </p:nvPr>
        </p:nvSpPr>
        <p:spPr>
          <a:xfrm>
            <a:off x="1182965" y="1544397"/>
            <a:ext cx="632700" cy="42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r>
              <a:t>xx%</a:t>
            </a:r>
          </a:p>
        </p:txBody>
      </p:sp>
      <p:sp>
        <p:nvSpPr>
          <p:cNvPr id="957" name="Google Shape;957;p13"/>
          <p:cNvSpPr txBox="1">
            <a:spLocks noGrp="1"/>
          </p:cNvSpPr>
          <p:nvPr>
            <p:ph type="subTitle" idx="4"/>
          </p:nvPr>
        </p:nvSpPr>
        <p:spPr>
          <a:xfrm>
            <a:off x="1799701" y="2422672"/>
            <a:ext cx="2736900" cy="393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accen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accen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accen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accen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accen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accen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accen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958" name="Google Shape;958;p13"/>
          <p:cNvSpPr txBox="1">
            <a:spLocks noGrp="1"/>
          </p:cNvSpPr>
          <p:nvPr>
            <p:ph type="subTitle" idx="5"/>
          </p:nvPr>
        </p:nvSpPr>
        <p:spPr>
          <a:xfrm>
            <a:off x="1794612" y="2737363"/>
            <a:ext cx="27339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959" name="Google Shape;959;p13"/>
          <p:cNvSpPr txBox="1">
            <a:spLocks noGrp="1"/>
          </p:cNvSpPr>
          <p:nvPr>
            <p:ph type="title" idx="6" hasCustomPrompt="1"/>
          </p:nvPr>
        </p:nvSpPr>
        <p:spPr>
          <a:xfrm>
            <a:off x="1183878" y="2756608"/>
            <a:ext cx="630900" cy="420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r>
              <a:t>xx%</a:t>
            </a:r>
          </a:p>
        </p:txBody>
      </p:sp>
      <p:sp>
        <p:nvSpPr>
          <p:cNvPr id="960" name="Google Shape;960;p13"/>
          <p:cNvSpPr txBox="1">
            <a:spLocks noGrp="1"/>
          </p:cNvSpPr>
          <p:nvPr>
            <p:ph type="subTitle" idx="7"/>
          </p:nvPr>
        </p:nvSpPr>
        <p:spPr>
          <a:xfrm>
            <a:off x="1801331" y="3617146"/>
            <a:ext cx="2730000" cy="393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accen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accen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accen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accen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accen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accen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accen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961" name="Google Shape;961;p13"/>
          <p:cNvSpPr txBox="1">
            <a:spLocks noGrp="1"/>
          </p:cNvSpPr>
          <p:nvPr>
            <p:ph type="subTitle" idx="8"/>
          </p:nvPr>
        </p:nvSpPr>
        <p:spPr>
          <a:xfrm>
            <a:off x="1794612" y="3932456"/>
            <a:ext cx="27339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962" name="Google Shape;962;p13"/>
          <p:cNvSpPr txBox="1">
            <a:spLocks noGrp="1"/>
          </p:cNvSpPr>
          <p:nvPr>
            <p:ph type="title" idx="9" hasCustomPrompt="1"/>
          </p:nvPr>
        </p:nvSpPr>
        <p:spPr>
          <a:xfrm>
            <a:off x="1183878" y="3926170"/>
            <a:ext cx="630900" cy="420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r>
              <a:t>xx%</a:t>
            </a:r>
          </a:p>
        </p:txBody>
      </p:sp>
      <p:sp>
        <p:nvSpPr>
          <p:cNvPr id="963" name="Google Shape;963;p13"/>
          <p:cNvSpPr txBox="1">
            <a:spLocks noGrp="1"/>
          </p:cNvSpPr>
          <p:nvPr>
            <p:ph type="subTitle" idx="13"/>
          </p:nvPr>
        </p:nvSpPr>
        <p:spPr>
          <a:xfrm>
            <a:off x="5218933" y="1231500"/>
            <a:ext cx="2742000" cy="393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accen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accen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accen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accen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accen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accen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accen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964" name="Google Shape;964;p13"/>
          <p:cNvSpPr txBox="1">
            <a:spLocks noGrp="1"/>
          </p:cNvSpPr>
          <p:nvPr>
            <p:ph type="subTitle" idx="14"/>
          </p:nvPr>
        </p:nvSpPr>
        <p:spPr>
          <a:xfrm>
            <a:off x="5212184" y="1540665"/>
            <a:ext cx="2742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965" name="Google Shape;965;p13"/>
          <p:cNvSpPr txBox="1">
            <a:spLocks noGrp="1"/>
          </p:cNvSpPr>
          <p:nvPr>
            <p:ph type="title" idx="15" hasCustomPrompt="1"/>
          </p:nvPr>
        </p:nvSpPr>
        <p:spPr>
          <a:xfrm>
            <a:off x="4621067" y="1545297"/>
            <a:ext cx="630900" cy="420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r>
              <a:t>xx%</a:t>
            </a:r>
          </a:p>
        </p:txBody>
      </p:sp>
      <p:sp>
        <p:nvSpPr>
          <p:cNvPr id="966" name="Google Shape;966;p13"/>
          <p:cNvSpPr txBox="1">
            <a:spLocks noGrp="1"/>
          </p:cNvSpPr>
          <p:nvPr>
            <p:ph type="subTitle" idx="16"/>
          </p:nvPr>
        </p:nvSpPr>
        <p:spPr>
          <a:xfrm>
            <a:off x="5218933" y="2422672"/>
            <a:ext cx="2742000" cy="393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accen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accen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accen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accen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accen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accen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accen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967" name="Google Shape;967;p13"/>
          <p:cNvSpPr txBox="1">
            <a:spLocks noGrp="1"/>
          </p:cNvSpPr>
          <p:nvPr>
            <p:ph type="subTitle" idx="17"/>
          </p:nvPr>
        </p:nvSpPr>
        <p:spPr>
          <a:xfrm>
            <a:off x="5212188" y="2737363"/>
            <a:ext cx="2742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968" name="Google Shape;968;p13"/>
          <p:cNvSpPr txBox="1">
            <a:spLocks noGrp="1"/>
          </p:cNvSpPr>
          <p:nvPr>
            <p:ph type="title" idx="18" hasCustomPrompt="1"/>
          </p:nvPr>
        </p:nvSpPr>
        <p:spPr>
          <a:xfrm>
            <a:off x="4621067" y="2756608"/>
            <a:ext cx="630900" cy="420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r>
              <a:t>xx%</a:t>
            </a:r>
          </a:p>
        </p:txBody>
      </p:sp>
      <p:sp>
        <p:nvSpPr>
          <p:cNvPr id="969" name="Google Shape;969;p13"/>
          <p:cNvSpPr txBox="1">
            <a:spLocks noGrp="1"/>
          </p:cNvSpPr>
          <p:nvPr>
            <p:ph type="subTitle" idx="19"/>
          </p:nvPr>
        </p:nvSpPr>
        <p:spPr>
          <a:xfrm>
            <a:off x="5218933" y="3617146"/>
            <a:ext cx="2742000" cy="393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accen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accen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accen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accen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accen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accen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accen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970" name="Google Shape;970;p13"/>
          <p:cNvSpPr txBox="1">
            <a:spLocks noGrp="1"/>
          </p:cNvSpPr>
          <p:nvPr>
            <p:ph type="subTitle" idx="20"/>
          </p:nvPr>
        </p:nvSpPr>
        <p:spPr>
          <a:xfrm>
            <a:off x="5212188" y="3932456"/>
            <a:ext cx="2742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971" name="Google Shape;971;p13"/>
          <p:cNvSpPr txBox="1">
            <a:spLocks noGrp="1"/>
          </p:cNvSpPr>
          <p:nvPr>
            <p:ph type="title" idx="21" hasCustomPrompt="1"/>
          </p:nvPr>
        </p:nvSpPr>
        <p:spPr>
          <a:xfrm>
            <a:off x="4621067" y="3926170"/>
            <a:ext cx="630900" cy="420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r>
              <a:t>xx%</a:t>
            </a:r>
          </a:p>
        </p:txBody>
      </p:sp>
      <p:grpSp>
        <p:nvGrpSpPr>
          <p:cNvPr id="972" name="Google Shape;972;p13"/>
          <p:cNvGrpSpPr/>
          <p:nvPr/>
        </p:nvGrpSpPr>
        <p:grpSpPr>
          <a:xfrm>
            <a:off x="1063250" y="831175"/>
            <a:ext cx="444275" cy="398525"/>
            <a:chOff x="2495125" y="2142250"/>
            <a:chExt cx="444275" cy="398525"/>
          </a:xfrm>
        </p:grpSpPr>
        <p:sp>
          <p:nvSpPr>
            <p:cNvPr id="973" name="Google Shape;973;p13"/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4" name="Google Shape;974;p13"/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75" name="Google Shape;975;p13"/>
          <p:cNvGrpSpPr/>
          <p:nvPr/>
        </p:nvGrpSpPr>
        <p:grpSpPr>
          <a:xfrm>
            <a:off x="7814250" y="4463750"/>
            <a:ext cx="291375" cy="281375"/>
            <a:chOff x="3243875" y="2372825"/>
            <a:chExt cx="291375" cy="281375"/>
          </a:xfrm>
        </p:grpSpPr>
        <p:sp>
          <p:nvSpPr>
            <p:cNvPr id="976" name="Google Shape;976;p13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7" name="Google Shape;977;p13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8" name="Google Shape;978;p13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9" name="Google Shape;979;p13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0" name="Google Shape;980;p13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1" name="Google Shape;981;p13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2" name="Google Shape;982;p13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3" name="Google Shape;983;p13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4" name="Google Shape;984;p13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5" name="Google Shape;985;p13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86" name="Google Shape;986;p13"/>
          <p:cNvGrpSpPr/>
          <p:nvPr/>
        </p:nvGrpSpPr>
        <p:grpSpPr>
          <a:xfrm>
            <a:off x="7553550" y="700850"/>
            <a:ext cx="166675" cy="168575"/>
            <a:chOff x="4954425" y="2036375"/>
            <a:chExt cx="166675" cy="168575"/>
          </a:xfrm>
        </p:grpSpPr>
        <p:sp>
          <p:nvSpPr>
            <p:cNvPr id="987" name="Google Shape;987;p13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8" name="Google Shape;988;p13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89" name="Google Shape;989;p13"/>
          <p:cNvSpPr/>
          <p:nvPr/>
        </p:nvSpPr>
        <p:spPr>
          <a:xfrm>
            <a:off x="1877550" y="539050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0" name="Google Shape;990;p13"/>
          <p:cNvSpPr/>
          <p:nvPr/>
        </p:nvSpPr>
        <p:spPr>
          <a:xfrm>
            <a:off x="8218500" y="4065000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2">
  <p:cSld name="CUSTOM_12">
    <p:spTree>
      <p:nvGrpSpPr>
        <p:cNvPr id="1" name="Shape 9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92" name="Google Shape;992;p14"/>
          <p:cNvGrpSpPr/>
          <p:nvPr/>
        </p:nvGrpSpPr>
        <p:grpSpPr>
          <a:xfrm>
            <a:off x="395894" y="219519"/>
            <a:ext cx="8518865" cy="4788281"/>
            <a:chOff x="395894" y="219519"/>
            <a:chExt cx="8518865" cy="4788281"/>
          </a:xfrm>
        </p:grpSpPr>
        <p:sp>
          <p:nvSpPr>
            <p:cNvPr id="993" name="Google Shape;993;p14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94" name="Google Shape;994;p14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995" name="Google Shape;995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96" name="Google Shape;996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997" name="Google Shape;997;p14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98" name="Google Shape;998;p14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999" name="Google Shape;999;p14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00" name="Google Shape;1000;p14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001" name="Google Shape;1001;p14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1002" name="Google Shape;1002;p14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03" name="Google Shape;1003;p14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004" name="Google Shape;1004;p14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1005" name="Google Shape;1005;p14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06" name="Google Shape;1006;p14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007" name="Google Shape;1007;p14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1008" name="Google Shape;1008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09" name="Google Shape;1009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010" name="Google Shape;1010;p14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011" name="Google Shape;1011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12" name="Google Shape;1012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13" name="Google Shape;1013;p14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4" name="Google Shape;1014;p14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015" name="Google Shape;1015;p14"/>
          <p:cNvSpPr txBox="1">
            <a:spLocks noGrp="1"/>
          </p:cNvSpPr>
          <p:nvPr>
            <p:ph type="title"/>
          </p:nvPr>
        </p:nvSpPr>
        <p:spPr>
          <a:xfrm>
            <a:off x="726225" y="441350"/>
            <a:ext cx="76914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grpSp>
        <p:nvGrpSpPr>
          <p:cNvPr id="1016" name="Google Shape;1016;p14"/>
          <p:cNvGrpSpPr/>
          <p:nvPr/>
        </p:nvGrpSpPr>
        <p:grpSpPr>
          <a:xfrm>
            <a:off x="775050" y="4536650"/>
            <a:ext cx="444275" cy="398525"/>
            <a:chOff x="2495125" y="2142250"/>
            <a:chExt cx="444275" cy="398525"/>
          </a:xfrm>
        </p:grpSpPr>
        <p:sp>
          <p:nvSpPr>
            <p:cNvPr id="1017" name="Google Shape;1017;p14"/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8" name="Google Shape;1018;p14"/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19" name="Google Shape;1019;p14"/>
          <p:cNvGrpSpPr/>
          <p:nvPr/>
        </p:nvGrpSpPr>
        <p:grpSpPr>
          <a:xfrm>
            <a:off x="7240750" y="398350"/>
            <a:ext cx="291375" cy="281375"/>
            <a:chOff x="3243875" y="2372825"/>
            <a:chExt cx="291375" cy="281375"/>
          </a:xfrm>
        </p:grpSpPr>
        <p:sp>
          <p:nvSpPr>
            <p:cNvPr id="1020" name="Google Shape;1020;p14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1" name="Google Shape;1021;p14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2" name="Google Shape;1022;p14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3" name="Google Shape;1023;p14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4" name="Google Shape;1024;p14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5" name="Google Shape;1025;p14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6" name="Google Shape;1026;p14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7" name="Google Shape;1027;p14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8" name="Google Shape;1028;p14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9" name="Google Shape;1029;p14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0" name="Google Shape;1030;p14"/>
          <p:cNvGrpSpPr/>
          <p:nvPr/>
        </p:nvGrpSpPr>
        <p:grpSpPr>
          <a:xfrm>
            <a:off x="8067000" y="1014038"/>
            <a:ext cx="166675" cy="168575"/>
            <a:chOff x="4954425" y="2036375"/>
            <a:chExt cx="166675" cy="168575"/>
          </a:xfrm>
        </p:grpSpPr>
        <p:sp>
          <p:nvSpPr>
            <p:cNvPr id="1031" name="Google Shape;1031;p14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2" name="Google Shape;1032;p14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033" name="Google Shape;1033;p14"/>
          <p:cNvSpPr/>
          <p:nvPr/>
        </p:nvSpPr>
        <p:spPr>
          <a:xfrm>
            <a:off x="1548175" y="4773725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4" name="Google Shape;1034;p14"/>
          <p:cNvSpPr/>
          <p:nvPr/>
        </p:nvSpPr>
        <p:spPr>
          <a:xfrm>
            <a:off x="7960175" y="4401813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035" name="Google Shape;1035;p14"/>
          <p:cNvGrpSpPr/>
          <p:nvPr/>
        </p:nvGrpSpPr>
        <p:grpSpPr>
          <a:xfrm>
            <a:off x="775050" y="4233250"/>
            <a:ext cx="166675" cy="168575"/>
            <a:chOff x="4954425" y="2036375"/>
            <a:chExt cx="166675" cy="168575"/>
          </a:xfrm>
        </p:grpSpPr>
        <p:sp>
          <p:nvSpPr>
            <p:cNvPr id="1036" name="Google Shape;1036;p14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7" name="Google Shape;1037;p14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038" name="Google Shape;1038;p14"/>
          <p:cNvSpPr/>
          <p:nvPr/>
        </p:nvSpPr>
        <p:spPr>
          <a:xfrm>
            <a:off x="546317" y="941938"/>
            <a:ext cx="79378" cy="13196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9" name="Google Shape;1039;p14"/>
          <p:cNvSpPr/>
          <p:nvPr/>
        </p:nvSpPr>
        <p:spPr>
          <a:xfrm>
            <a:off x="281025" y="966589"/>
            <a:ext cx="324527" cy="82660"/>
          </a:xfrm>
          <a:custGeom>
            <a:avLst/>
            <a:gdLst/>
            <a:ahLst/>
            <a:cxnLst/>
            <a:rect l="l" t="t" r="r" b="b"/>
            <a:pathLst>
              <a:path w="10360" h="2535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0" name="Google Shape;1040;p14"/>
          <p:cNvSpPr/>
          <p:nvPr/>
        </p:nvSpPr>
        <p:spPr>
          <a:xfrm>
            <a:off x="304707" y="1049217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1" name="Google Shape;1041;p14"/>
          <p:cNvSpPr/>
          <p:nvPr/>
        </p:nvSpPr>
        <p:spPr>
          <a:xfrm>
            <a:off x="605521" y="1007283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2" name="Google Shape;1042;p14"/>
          <p:cNvSpPr/>
          <p:nvPr/>
        </p:nvSpPr>
        <p:spPr>
          <a:xfrm>
            <a:off x="546317" y="1298240"/>
            <a:ext cx="79378" cy="133169"/>
          </a:xfrm>
          <a:custGeom>
            <a:avLst/>
            <a:gdLst/>
            <a:ahLst/>
            <a:cxnLst/>
            <a:rect l="l" t="t" r="r" b="b"/>
            <a:pathLst>
              <a:path w="2534" h="4084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76"/>
                  <a:pt x="567" y="4083"/>
                  <a:pt x="1286" y="4083"/>
                </a:cubicBezTo>
                <a:cubicBezTo>
                  <a:pt x="1966" y="4083"/>
                  <a:pt x="2533" y="3176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3" name="Google Shape;1043;p14"/>
          <p:cNvSpPr/>
          <p:nvPr/>
        </p:nvSpPr>
        <p:spPr>
          <a:xfrm>
            <a:off x="281025" y="1324130"/>
            <a:ext cx="324527" cy="81388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28"/>
                  <a:pt x="341" y="2495"/>
                  <a:pt x="794" y="2495"/>
                </a:cubicBezTo>
                <a:lnTo>
                  <a:pt x="9566" y="2495"/>
                </a:lnTo>
                <a:cubicBezTo>
                  <a:pt x="10019" y="2495"/>
                  <a:pt x="10360" y="1928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4" name="Google Shape;1044;p14"/>
          <p:cNvSpPr/>
          <p:nvPr/>
        </p:nvSpPr>
        <p:spPr>
          <a:xfrm>
            <a:off x="304707" y="1405486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5" name="Google Shape;1045;p14"/>
          <p:cNvSpPr/>
          <p:nvPr/>
        </p:nvSpPr>
        <p:spPr>
          <a:xfrm>
            <a:off x="605521" y="1364792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6" name="Google Shape;1046;p14"/>
          <p:cNvSpPr/>
          <p:nvPr/>
        </p:nvSpPr>
        <p:spPr>
          <a:xfrm>
            <a:off x="282216" y="1335217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lnTo>
                  <a:pt x="10057" y="0"/>
                </a:lnTo>
                <a:cubicBezTo>
                  <a:pt x="10095" y="76"/>
                  <a:pt x="10095" y="190"/>
                  <a:pt x="10095" y="303"/>
                </a:cubicBezTo>
                <a:cubicBezTo>
                  <a:pt x="10095" y="983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10"/>
                </a:cubicBezTo>
                <a:lnTo>
                  <a:pt x="0" y="1210"/>
                </a:lnTo>
                <a:cubicBezTo>
                  <a:pt x="76" y="1740"/>
                  <a:pt x="378" y="2118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8"/>
                </a:cubicBezTo>
                <a:cubicBezTo>
                  <a:pt x="10322" y="530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7" name="Google Shape;1047;p14"/>
          <p:cNvSpPr/>
          <p:nvPr/>
        </p:nvSpPr>
        <p:spPr>
          <a:xfrm>
            <a:off x="546317" y="1655749"/>
            <a:ext cx="79378" cy="131930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8"/>
                  <a:pt x="0" y="2004"/>
                </a:cubicBezTo>
                <a:cubicBezTo>
                  <a:pt x="0" y="3138"/>
                  <a:pt x="567" y="4046"/>
                  <a:pt x="1286" y="4046"/>
                </a:cubicBezTo>
                <a:cubicBezTo>
                  <a:pt x="1966" y="4046"/>
                  <a:pt x="2533" y="3138"/>
                  <a:pt x="2533" y="2004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8" name="Google Shape;1048;p14"/>
          <p:cNvSpPr/>
          <p:nvPr/>
        </p:nvSpPr>
        <p:spPr>
          <a:xfrm>
            <a:off x="281025" y="1680400"/>
            <a:ext cx="324527" cy="82627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9" name="Google Shape;1049;p14"/>
          <p:cNvSpPr/>
          <p:nvPr/>
        </p:nvSpPr>
        <p:spPr>
          <a:xfrm>
            <a:off x="304707" y="1761756"/>
            <a:ext cx="32014" cy="1272"/>
          </a:xfrm>
          <a:custGeom>
            <a:avLst/>
            <a:gdLst/>
            <a:ahLst/>
            <a:cxnLst/>
            <a:rect l="l" t="t" r="r" b="b"/>
            <a:pathLst>
              <a:path w="1022" h="39" extrusionOk="0">
                <a:moveTo>
                  <a:pt x="1021" y="39"/>
                </a:moveTo>
                <a:lnTo>
                  <a:pt x="38" y="39"/>
                </a:lnTo>
                <a:cubicBezTo>
                  <a:pt x="38" y="39"/>
                  <a:pt x="38" y="39"/>
                  <a:pt x="38" y="39"/>
                </a:cubicBezTo>
                <a:cubicBezTo>
                  <a:pt x="38" y="39"/>
                  <a:pt x="38" y="39"/>
                  <a:pt x="38" y="39"/>
                </a:cubicBezTo>
                <a:lnTo>
                  <a:pt x="1021" y="39"/>
                </a:lnTo>
                <a:lnTo>
                  <a:pt x="102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cubicBezTo>
                  <a:pt x="1" y="39"/>
                  <a:pt x="1" y="39"/>
                  <a:pt x="1" y="1"/>
                </a:cubicBezTo>
                <a:cubicBezTo>
                  <a:pt x="1" y="39"/>
                  <a:pt x="1" y="39"/>
                  <a:pt x="1" y="39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0" name="Google Shape;1050;p14"/>
          <p:cNvSpPr/>
          <p:nvPr/>
        </p:nvSpPr>
        <p:spPr>
          <a:xfrm>
            <a:off x="605521" y="1721094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1" name="Google Shape;1051;p14"/>
          <p:cNvSpPr/>
          <p:nvPr/>
        </p:nvSpPr>
        <p:spPr>
          <a:xfrm>
            <a:off x="282216" y="1691487"/>
            <a:ext cx="323337" cy="71541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1"/>
                </a:moveTo>
                <a:cubicBezTo>
                  <a:pt x="10095" y="114"/>
                  <a:pt x="10095" y="228"/>
                  <a:pt x="10095" y="303"/>
                </a:cubicBezTo>
                <a:cubicBezTo>
                  <a:pt x="10095" y="1022"/>
                  <a:pt x="9755" y="1589"/>
                  <a:pt x="9301" y="1589"/>
                </a:cubicBezTo>
                <a:lnTo>
                  <a:pt x="530" y="1589"/>
                </a:lnTo>
                <a:cubicBezTo>
                  <a:pt x="303" y="1589"/>
                  <a:pt x="114" y="1438"/>
                  <a:pt x="0" y="1249"/>
                </a:cubicBezTo>
                <a:lnTo>
                  <a:pt x="0" y="1249"/>
                </a:lnTo>
                <a:cubicBezTo>
                  <a:pt x="76" y="1740"/>
                  <a:pt x="340" y="2156"/>
                  <a:pt x="719" y="2156"/>
                </a:cubicBezTo>
                <a:cubicBezTo>
                  <a:pt x="719" y="2194"/>
                  <a:pt x="719" y="2194"/>
                  <a:pt x="719" y="2194"/>
                </a:cubicBezTo>
                <a:lnTo>
                  <a:pt x="9528" y="2194"/>
                </a:lnTo>
                <a:cubicBezTo>
                  <a:pt x="9981" y="2194"/>
                  <a:pt x="10322" y="1627"/>
                  <a:pt x="10322" y="908"/>
                </a:cubicBezTo>
                <a:cubicBezTo>
                  <a:pt x="10322" y="568"/>
                  <a:pt x="10208" y="228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2" name="Google Shape;1052;p14"/>
          <p:cNvSpPr/>
          <p:nvPr/>
        </p:nvSpPr>
        <p:spPr>
          <a:xfrm>
            <a:off x="546317" y="2012018"/>
            <a:ext cx="79378" cy="133202"/>
          </a:xfrm>
          <a:custGeom>
            <a:avLst/>
            <a:gdLst/>
            <a:ahLst/>
            <a:cxnLst/>
            <a:rect l="l" t="t" r="r" b="b"/>
            <a:pathLst>
              <a:path w="2534" h="4085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77"/>
                  <a:pt x="567" y="4084"/>
                  <a:pt x="1286" y="4084"/>
                </a:cubicBezTo>
                <a:cubicBezTo>
                  <a:pt x="1966" y="4084"/>
                  <a:pt x="2533" y="3177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3" name="Google Shape;1053;p14"/>
          <p:cNvSpPr/>
          <p:nvPr/>
        </p:nvSpPr>
        <p:spPr>
          <a:xfrm>
            <a:off x="281025" y="2037909"/>
            <a:ext cx="324527" cy="8142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4" name="Google Shape;1054;p14"/>
          <p:cNvSpPr/>
          <p:nvPr/>
        </p:nvSpPr>
        <p:spPr>
          <a:xfrm>
            <a:off x="304707" y="2119297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5" name="Google Shape;1055;p14"/>
          <p:cNvSpPr/>
          <p:nvPr/>
        </p:nvSpPr>
        <p:spPr>
          <a:xfrm>
            <a:off x="605521" y="2077364"/>
            <a:ext cx="31" cy="1272"/>
          </a:xfrm>
          <a:custGeom>
            <a:avLst/>
            <a:gdLst/>
            <a:ahLst/>
            <a:cxnLst/>
            <a:rect l="l" t="t" r="r" b="b"/>
            <a:pathLst>
              <a:path w="1" h="39" extrusionOk="0">
                <a:moveTo>
                  <a:pt x="1" y="38"/>
                </a:moveTo>
                <a:lnTo>
                  <a:pt x="1" y="38"/>
                </a:lnTo>
                <a:lnTo>
                  <a:pt x="1" y="38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6" name="Google Shape;1056;p14"/>
          <p:cNvSpPr/>
          <p:nvPr/>
        </p:nvSpPr>
        <p:spPr>
          <a:xfrm>
            <a:off x="282216" y="2049028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76"/>
                  <a:pt x="10095" y="189"/>
                  <a:pt x="10095" y="303"/>
                </a:cubicBezTo>
                <a:cubicBezTo>
                  <a:pt x="10095" y="983"/>
                  <a:pt x="9755" y="1550"/>
                  <a:pt x="9301" y="1550"/>
                </a:cubicBezTo>
                <a:lnTo>
                  <a:pt x="530" y="1550"/>
                </a:lnTo>
                <a:cubicBezTo>
                  <a:pt x="303" y="1550"/>
                  <a:pt x="114" y="1437"/>
                  <a:pt x="0" y="1210"/>
                </a:cubicBezTo>
                <a:lnTo>
                  <a:pt x="0" y="1210"/>
                </a:lnTo>
                <a:cubicBezTo>
                  <a:pt x="76" y="1739"/>
                  <a:pt x="340" y="2117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7"/>
                </a:cubicBezTo>
                <a:lnTo>
                  <a:pt x="10322" y="870"/>
                </a:lnTo>
                <a:cubicBezTo>
                  <a:pt x="10322" y="529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7" name="Google Shape;1057;p14"/>
          <p:cNvSpPr/>
          <p:nvPr/>
        </p:nvSpPr>
        <p:spPr>
          <a:xfrm>
            <a:off x="546317" y="2369560"/>
            <a:ext cx="79378" cy="131930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7"/>
                  <a:pt x="0" y="2004"/>
                </a:cubicBezTo>
                <a:cubicBezTo>
                  <a:pt x="0" y="3138"/>
                  <a:pt x="567" y="4045"/>
                  <a:pt x="1286" y="4045"/>
                </a:cubicBezTo>
                <a:cubicBezTo>
                  <a:pt x="1966" y="4045"/>
                  <a:pt x="2533" y="3138"/>
                  <a:pt x="2533" y="2004"/>
                </a:cubicBezTo>
                <a:cubicBezTo>
                  <a:pt x="2533" y="907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8" name="Google Shape;1058;p14"/>
          <p:cNvSpPr/>
          <p:nvPr/>
        </p:nvSpPr>
        <p:spPr>
          <a:xfrm>
            <a:off x="281025" y="2394211"/>
            <a:ext cx="324527" cy="81388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66"/>
                  <a:pt x="341" y="2495"/>
                  <a:pt x="794" y="2495"/>
                </a:cubicBezTo>
                <a:lnTo>
                  <a:pt x="9566" y="2495"/>
                </a:lnTo>
                <a:cubicBezTo>
                  <a:pt x="10019" y="2495"/>
                  <a:pt x="10360" y="1966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9" name="Google Shape;1059;p14"/>
          <p:cNvSpPr/>
          <p:nvPr/>
        </p:nvSpPr>
        <p:spPr>
          <a:xfrm>
            <a:off x="304707" y="2475567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0" name="Google Shape;1060;p14"/>
          <p:cNvSpPr/>
          <p:nvPr/>
        </p:nvSpPr>
        <p:spPr>
          <a:xfrm>
            <a:off x="605521" y="2434872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1" name="Google Shape;1061;p14"/>
          <p:cNvSpPr/>
          <p:nvPr/>
        </p:nvSpPr>
        <p:spPr>
          <a:xfrm>
            <a:off x="282216" y="2405297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114"/>
                  <a:pt x="10095" y="189"/>
                  <a:pt x="10095" y="303"/>
                </a:cubicBezTo>
                <a:cubicBezTo>
                  <a:pt x="10095" y="1021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626"/>
                  <a:pt x="10322" y="908"/>
                </a:cubicBezTo>
                <a:cubicBezTo>
                  <a:pt x="10322" y="530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2" name="Google Shape;1062;p14"/>
          <p:cNvSpPr/>
          <p:nvPr/>
        </p:nvSpPr>
        <p:spPr>
          <a:xfrm>
            <a:off x="546317" y="2725829"/>
            <a:ext cx="79378" cy="131930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38"/>
                  <a:pt x="567" y="4046"/>
                  <a:pt x="1286" y="4046"/>
                </a:cubicBezTo>
                <a:cubicBezTo>
                  <a:pt x="1966" y="4046"/>
                  <a:pt x="2533" y="3138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3" name="Google Shape;1063;p14"/>
          <p:cNvSpPr/>
          <p:nvPr/>
        </p:nvSpPr>
        <p:spPr>
          <a:xfrm>
            <a:off x="281025" y="2751719"/>
            <a:ext cx="324527" cy="81388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30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30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4" name="Google Shape;1064;p14"/>
          <p:cNvSpPr/>
          <p:nvPr/>
        </p:nvSpPr>
        <p:spPr>
          <a:xfrm>
            <a:off x="304707" y="2833075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5" name="Google Shape;1065;p14"/>
          <p:cNvSpPr/>
          <p:nvPr/>
        </p:nvSpPr>
        <p:spPr>
          <a:xfrm>
            <a:off x="605521" y="2791174"/>
            <a:ext cx="31" cy="1272"/>
          </a:xfrm>
          <a:custGeom>
            <a:avLst/>
            <a:gdLst/>
            <a:ahLst/>
            <a:cxnLst/>
            <a:rect l="l" t="t" r="r" b="b"/>
            <a:pathLst>
              <a:path w="1" h="39" extrusionOk="0">
                <a:moveTo>
                  <a:pt x="1" y="38"/>
                </a:moveTo>
                <a:lnTo>
                  <a:pt x="1" y="38"/>
                </a:lnTo>
                <a:lnTo>
                  <a:pt x="1" y="38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6" name="Google Shape;1066;p14"/>
          <p:cNvSpPr/>
          <p:nvPr/>
        </p:nvSpPr>
        <p:spPr>
          <a:xfrm>
            <a:off x="282216" y="2761567"/>
            <a:ext cx="323337" cy="71541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1"/>
                </a:moveTo>
                <a:cubicBezTo>
                  <a:pt x="10095" y="114"/>
                  <a:pt x="10095" y="228"/>
                  <a:pt x="10095" y="341"/>
                </a:cubicBezTo>
                <a:cubicBezTo>
                  <a:pt x="10095" y="1022"/>
                  <a:pt x="9755" y="1589"/>
                  <a:pt x="9301" y="1589"/>
                </a:cubicBezTo>
                <a:lnTo>
                  <a:pt x="530" y="1589"/>
                </a:lnTo>
                <a:cubicBezTo>
                  <a:pt x="303" y="1589"/>
                  <a:pt x="114" y="1475"/>
                  <a:pt x="0" y="1248"/>
                </a:cubicBezTo>
                <a:lnTo>
                  <a:pt x="0" y="1248"/>
                </a:lnTo>
                <a:cubicBezTo>
                  <a:pt x="76" y="1778"/>
                  <a:pt x="340" y="2156"/>
                  <a:pt x="719" y="2194"/>
                </a:cubicBezTo>
                <a:lnTo>
                  <a:pt x="9528" y="2194"/>
                </a:lnTo>
                <a:cubicBezTo>
                  <a:pt x="9981" y="2194"/>
                  <a:pt x="10322" y="1627"/>
                  <a:pt x="10322" y="946"/>
                </a:cubicBezTo>
                <a:lnTo>
                  <a:pt x="10322" y="908"/>
                </a:lnTo>
                <a:cubicBezTo>
                  <a:pt x="10322" y="568"/>
                  <a:pt x="10208" y="228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7" name="Google Shape;1067;p14"/>
          <p:cNvSpPr/>
          <p:nvPr/>
        </p:nvSpPr>
        <p:spPr>
          <a:xfrm>
            <a:off x="546317" y="3083338"/>
            <a:ext cx="79378" cy="13196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04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04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8" name="Google Shape;1068;p14"/>
          <p:cNvSpPr/>
          <p:nvPr/>
        </p:nvSpPr>
        <p:spPr>
          <a:xfrm>
            <a:off x="281025" y="3107989"/>
            <a:ext cx="324527" cy="8142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9" name="Google Shape;1069;p14"/>
          <p:cNvSpPr/>
          <p:nvPr/>
        </p:nvSpPr>
        <p:spPr>
          <a:xfrm>
            <a:off x="304707" y="3189377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0" name="Google Shape;1070;p14"/>
          <p:cNvSpPr/>
          <p:nvPr/>
        </p:nvSpPr>
        <p:spPr>
          <a:xfrm>
            <a:off x="605521" y="3148683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1" name="Google Shape;1071;p14"/>
          <p:cNvSpPr/>
          <p:nvPr/>
        </p:nvSpPr>
        <p:spPr>
          <a:xfrm>
            <a:off x="282216" y="3119108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113"/>
                  <a:pt x="10095" y="189"/>
                  <a:pt x="10095" y="302"/>
                </a:cubicBezTo>
                <a:cubicBezTo>
                  <a:pt x="10095" y="1021"/>
                  <a:pt x="9755" y="1550"/>
                  <a:pt x="9301" y="1550"/>
                </a:cubicBezTo>
                <a:lnTo>
                  <a:pt x="530" y="1550"/>
                </a:lnTo>
                <a:cubicBezTo>
                  <a:pt x="303" y="1550"/>
                  <a:pt x="114" y="1437"/>
                  <a:pt x="0" y="1248"/>
                </a:cubicBezTo>
                <a:lnTo>
                  <a:pt x="0" y="1248"/>
                </a:lnTo>
                <a:cubicBezTo>
                  <a:pt x="76" y="1739"/>
                  <a:pt x="340" y="2155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7"/>
                </a:cubicBezTo>
                <a:cubicBezTo>
                  <a:pt x="10322" y="529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2" name="Google Shape;1072;p14"/>
          <p:cNvSpPr/>
          <p:nvPr/>
        </p:nvSpPr>
        <p:spPr>
          <a:xfrm>
            <a:off x="546317" y="3439640"/>
            <a:ext cx="79378" cy="131930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7"/>
                  <a:pt x="0" y="2042"/>
                </a:cubicBezTo>
                <a:cubicBezTo>
                  <a:pt x="0" y="3138"/>
                  <a:pt x="567" y="4045"/>
                  <a:pt x="1286" y="4045"/>
                </a:cubicBezTo>
                <a:cubicBezTo>
                  <a:pt x="1966" y="4045"/>
                  <a:pt x="2533" y="3138"/>
                  <a:pt x="2533" y="2042"/>
                </a:cubicBezTo>
                <a:cubicBezTo>
                  <a:pt x="2533" y="907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3" name="Google Shape;1073;p14"/>
          <p:cNvSpPr/>
          <p:nvPr/>
        </p:nvSpPr>
        <p:spPr>
          <a:xfrm>
            <a:off x="281025" y="3465498"/>
            <a:ext cx="324527" cy="8142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30"/>
                  <a:pt x="0" y="1249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9"/>
                </a:cubicBezTo>
                <a:cubicBezTo>
                  <a:pt x="10360" y="530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4" name="Google Shape;1074;p14"/>
          <p:cNvSpPr/>
          <p:nvPr/>
        </p:nvSpPr>
        <p:spPr>
          <a:xfrm>
            <a:off x="304707" y="3546886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5" name="Google Shape;1075;p14"/>
          <p:cNvSpPr/>
          <p:nvPr/>
        </p:nvSpPr>
        <p:spPr>
          <a:xfrm>
            <a:off x="605521" y="3504953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6" name="Google Shape;1076;p14"/>
          <p:cNvSpPr/>
          <p:nvPr/>
        </p:nvSpPr>
        <p:spPr>
          <a:xfrm>
            <a:off x="282216" y="3475378"/>
            <a:ext cx="323337" cy="71541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0"/>
                </a:moveTo>
                <a:lnTo>
                  <a:pt x="10057" y="0"/>
                </a:lnTo>
                <a:cubicBezTo>
                  <a:pt x="10095" y="114"/>
                  <a:pt x="10095" y="227"/>
                  <a:pt x="10095" y="341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40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6"/>
                </a:cubicBezTo>
                <a:lnTo>
                  <a:pt x="10322" y="908"/>
                </a:lnTo>
                <a:cubicBezTo>
                  <a:pt x="10322" y="568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7" name="Google Shape;1077;p14"/>
          <p:cNvSpPr/>
          <p:nvPr/>
        </p:nvSpPr>
        <p:spPr>
          <a:xfrm>
            <a:off x="546317" y="3795909"/>
            <a:ext cx="79378" cy="133169"/>
          </a:xfrm>
          <a:custGeom>
            <a:avLst/>
            <a:gdLst/>
            <a:ahLst/>
            <a:cxnLst/>
            <a:rect l="l" t="t" r="r" b="b"/>
            <a:pathLst>
              <a:path w="2534" h="4084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76"/>
                  <a:pt x="567" y="4084"/>
                  <a:pt x="1286" y="4084"/>
                </a:cubicBezTo>
                <a:cubicBezTo>
                  <a:pt x="1966" y="4084"/>
                  <a:pt x="2533" y="3176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8" name="Google Shape;1078;p14"/>
          <p:cNvSpPr/>
          <p:nvPr/>
        </p:nvSpPr>
        <p:spPr>
          <a:xfrm>
            <a:off x="281025" y="3821800"/>
            <a:ext cx="324527" cy="81388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9" name="Google Shape;1079;p14"/>
          <p:cNvSpPr/>
          <p:nvPr/>
        </p:nvSpPr>
        <p:spPr>
          <a:xfrm>
            <a:off x="304707" y="3903155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0" name="Google Shape;1080;p14"/>
          <p:cNvSpPr/>
          <p:nvPr/>
        </p:nvSpPr>
        <p:spPr>
          <a:xfrm>
            <a:off x="605521" y="3862494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1" name="Google Shape;1081;p14"/>
          <p:cNvSpPr/>
          <p:nvPr/>
        </p:nvSpPr>
        <p:spPr>
          <a:xfrm>
            <a:off x="282216" y="3832886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1"/>
                </a:moveTo>
                <a:lnTo>
                  <a:pt x="10057" y="1"/>
                </a:lnTo>
                <a:cubicBezTo>
                  <a:pt x="10095" y="76"/>
                  <a:pt x="10095" y="190"/>
                  <a:pt x="10095" y="303"/>
                </a:cubicBezTo>
                <a:cubicBezTo>
                  <a:pt x="10095" y="984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10"/>
                </a:cubicBezTo>
                <a:lnTo>
                  <a:pt x="0" y="1210"/>
                </a:lnTo>
                <a:cubicBezTo>
                  <a:pt x="76" y="1740"/>
                  <a:pt x="340" y="2118"/>
                  <a:pt x="719" y="2156"/>
                </a:cubicBezTo>
                <a:lnTo>
                  <a:pt x="9528" y="2156"/>
                </a:lnTo>
                <a:cubicBezTo>
                  <a:pt x="9981" y="2156"/>
                  <a:pt x="10322" y="1589"/>
                  <a:pt x="10322" y="908"/>
                </a:cubicBezTo>
                <a:cubicBezTo>
                  <a:pt x="10322" y="530"/>
                  <a:pt x="10208" y="227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2" name="Google Shape;1082;p14"/>
          <p:cNvSpPr/>
          <p:nvPr/>
        </p:nvSpPr>
        <p:spPr>
          <a:xfrm>
            <a:off x="546317" y="4153418"/>
            <a:ext cx="79378" cy="13196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3" name="Google Shape;1083;p14"/>
          <p:cNvSpPr/>
          <p:nvPr/>
        </p:nvSpPr>
        <p:spPr>
          <a:xfrm>
            <a:off x="281025" y="4178069"/>
            <a:ext cx="324527" cy="82627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4" name="Google Shape;1084;p14"/>
          <p:cNvSpPr/>
          <p:nvPr/>
        </p:nvSpPr>
        <p:spPr>
          <a:xfrm>
            <a:off x="304707" y="4260664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5" name="Google Shape;1085;p14"/>
          <p:cNvSpPr/>
          <p:nvPr/>
        </p:nvSpPr>
        <p:spPr>
          <a:xfrm>
            <a:off x="605521" y="4218763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6" name="Google Shape;1086;p14"/>
          <p:cNvSpPr/>
          <p:nvPr/>
        </p:nvSpPr>
        <p:spPr>
          <a:xfrm>
            <a:off x="282216" y="4189188"/>
            <a:ext cx="323337" cy="71508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7" name="Google Shape;1087;p14"/>
          <p:cNvSpPr/>
          <p:nvPr/>
        </p:nvSpPr>
        <p:spPr>
          <a:xfrm>
            <a:off x="282216" y="977708"/>
            <a:ext cx="323337" cy="71541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0"/>
                </a:moveTo>
                <a:cubicBezTo>
                  <a:pt x="10095" y="114"/>
                  <a:pt x="10095" y="227"/>
                  <a:pt x="10095" y="341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40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8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3">
  <p:cSld name="CUSTOM_12_1">
    <p:spTree>
      <p:nvGrpSpPr>
        <p:cNvPr id="1" name="Shape 10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89" name="Google Shape;1089;p15"/>
          <p:cNvGrpSpPr/>
          <p:nvPr/>
        </p:nvGrpSpPr>
        <p:grpSpPr>
          <a:xfrm>
            <a:off x="395894" y="219519"/>
            <a:ext cx="8518865" cy="4788281"/>
            <a:chOff x="395894" y="219519"/>
            <a:chExt cx="8518865" cy="4788281"/>
          </a:xfrm>
        </p:grpSpPr>
        <p:sp>
          <p:nvSpPr>
            <p:cNvPr id="1090" name="Google Shape;1090;p15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091" name="Google Shape;1091;p15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1092" name="Google Shape;1092;p15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93" name="Google Shape;1093;p15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94" name="Google Shape;1094;p15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095" name="Google Shape;1095;p15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1096" name="Google Shape;1096;p15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97" name="Google Shape;1097;p15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098" name="Google Shape;1098;p15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1099" name="Google Shape;1099;p15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00" name="Google Shape;1100;p15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101" name="Google Shape;1101;p15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1102" name="Google Shape;1102;p15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03" name="Google Shape;1103;p15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104" name="Google Shape;1104;p15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1105" name="Google Shape;1105;p15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06" name="Google Shape;1106;p15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107" name="Google Shape;1107;p15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108" name="Google Shape;1108;p15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09" name="Google Shape;1109;p15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110" name="Google Shape;1110;p15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1" name="Google Shape;1111;p15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12" name="Google Shape;1112;p15"/>
          <p:cNvSpPr txBox="1">
            <a:spLocks noGrp="1"/>
          </p:cNvSpPr>
          <p:nvPr>
            <p:ph type="title"/>
          </p:nvPr>
        </p:nvSpPr>
        <p:spPr>
          <a:xfrm>
            <a:off x="726225" y="441350"/>
            <a:ext cx="76914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grpSp>
        <p:nvGrpSpPr>
          <p:cNvPr id="1113" name="Google Shape;1113;p15"/>
          <p:cNvGrpSpPr/>
          <p:nvPr/>
        </p:nvGrpSpPr>
        <p:grpSpPr>
          <a:xfrm>
            <a:off x="504088" y="319075"/>
            <a:ext cx="444275" cy="398525"/>
            <a:chOff x="2495125" y="2142250"/>
            <a:chExt cx="444275" cy="398525"/>
          </a:xfrm>
        </p:grpSpPr>
        <p:sp>
          <p:nvSpPr>
            <p:cNvPr id="1114" name="Google Shape;1114;p15"/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5" name="Google Shape;1115;p15"/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16" name="Google Shape;1116;p15"/>
          <p:cNvGrpSpPr/>
          <p:nvPr/>
        </p:nvGrpSpPr>
        <p:grpSpPr>
          <a:xfrm>
            <a:off x="7942288" y="4463763"/>
            <a:ext cx="291375" cy="281375"/>
            <a:chOff x="3243875" y="2372825"/>
            <a:chExt cx="291375" cy="281375"/>
          </a:xfrm>
        </p:grpSpPr>
        <p:sp>
          <p:nvSpPr>
            <p:cNvPr id="1117" name="Google Shape;1117;p15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8" name="Google Shape;1118;p15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9" name="Google Shape;1119;p15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0" name="Google Shape;1120;p15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1" name="Google Shape;1121;p15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2" name="Google Shape;1122;p15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3" name="Google Shape;1123;p15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4" name="Google Shape;1124;p15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5" name="Google Shape;1125;p15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6" name="Google Shape;1126;p15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27" name="Google Shape;1127;p15"/>
          <p:cNvGrpSpPr/>
          <p:nvPr/>
        </p:nvGrpSpPr>
        <p:grpSpPr>
          <a:xfrm>
            <a:off x="1236250" y="319063"/>
            <a:ext cx="166675" cy="168575"/>
            <a:chOff x="4954425" y="2036375"/>
            <a:chExt cx="166675" cy="168575"/>
          </a:xfrm>
        </p:grpSpPr>
        <p:sp>
          <p:nvSpPr>
            <p:cNvPr id="1128" name="Google Shape;1128;p15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9" name="Google Shape;1129;p15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30" name="Google Shape;1130;p15"/>
          <p:cNvSpPr/>
          <p:nvPr/>
        </p:nvSpPr>
        <p:spPr>
          <a:xfrm>
            <a:off x="8028425" y="362763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1" name="Google Shape;1131;p15"/>
          <p:cNvSpPr/>
          <p:nvPr/>
        </p:nvSpPr>
        <p:spPr>
          <a:xfrm>
            <a:off x="8149363" y="4193975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32" name="Google Shape;1132;p15"/>
          <p:cNvGrpSpPr/>
          <p:nvPr/>
        </p:nvGrpSpPr>
        <p:grpSpPr>
          <a:xfrm>
            <a:off x="7442275" y="4651625"/>
            <a:ext cx="166675" cy="168575"/>
            <a:chOff x="4954425" y="2036375"/>
            <a:chExt cx="166675" cy="168575"/>
          </a:xfrm>
        </p:grpSpPr>
        <p:sp>
          <p:nvSpPr>
            <p:cNvPr id="1133" name="Google Shape;1133;p15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4" name="Google Shape;1134;p15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35" name="Google Shape;1135;p15"/>
          <p:cNvSpPr/>
          <p:nvPr/>
        </p:nvSpPr>
        <p:spPr>
          <a:xfrm>
            <a:off x="546317" y="941938"/>
            <a:ext cx="79378" cy="13196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6" name="Google Shape;1136;p15"/>
          <p:cNvSpPr/>
          <p:nvPr/>
        </p:nvSpPr>
        <p:spPr>
          <a:xfrm>
            <a:off x="281025" y="966589"/>
            <a:ext cx="324527" cy="82660"/>
          </a:xfrm>
          <a:custGeom>
            <a:avLst/>
            <a:gdLst/>
            <a:ahLst/>
            <a:cxnLst/>
            <a:rect l="l" t="t" r="r" b="b"/>
            <a:pathLst>
              <a:path w="10360" h="2535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7" name="Google Shape;1137;p15"/>
          <p:cNvSpPr/>
          <p:nvPr/>
        </p:nvSpPr>
        <p:spPr>
          <a:xfrm>
            <a:off x="304707" y="1049217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8" name="Google Shape;1138;p15"/>
          <p:cNvSpPr/>
          <p:nvPr/>
        </p:nvSpPr>
        <p:spPr>
          <a:xfrm>
            <a:off x="605521" y="1007283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9" name="Google Shape;1139;p15"/>
          <p:cNvSpPr/>
          <p:nvPr/>
        </p:nvSpPr>
        <p:spPr>
          <a:xfrm>
            <a:off x="546317" y="1298240"/>
            <a:ext cx="79378" cy="133169"/>
          </a:xfrm>
          <a:custGeom>
            <a:avLst/>
            <a:gdLst/>
            <a:ahLst/>
            <a:cxnLst/>
            <a:rect l="l" t="t" r="r" b="b"/>
            <a:pathLst>
              <a:path w="2534" h="4084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76"/>
                  <a:pt x="567" y="4083"/>
                  <a:pt x="1286" y="4083"/>
                </a:cubicBezTo>
                <a:cubicBezTo>
                  <a:pt x="1966" y="4083"/>
                  <a:pt x="2533" y="3176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0" name="Google Shape;1140;p15"/>
          <p:cNvSpPr/>
          <p:nvPr/>
        </p:nvSpPr>
        <p:spPr>
          <a:xfrm>
            <a:off x="281025" y="1324130"/>
            <a:ext cx="324527" cy="81388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28"/>
                  <a:pt x="341" y="2495"/>
                  <a:pt x="794" y="2495"/>
                </a:cubicBezTo>
                <a:lnTo>
                  <a:pt x="9566" y="2495"/>
                </a:lnTo>
                <a:cubicBezTo>
                  <a:pt x="10019" y="2495"/>
                  <a:pt x="10360" y="1928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1" name="Google Shape;1141;p15"/>
          <p:cNvSpPr/>
          <p:nvPr/>
        </p:nvSpPr>
        <p:spPr>
          <a:xfrm>
            <a:off x="304707" y="1405486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2" name="Google Shape;1142;p15"/>
          <p:cNvSpPr/>
          <p:nvPr/>
        </p:nvSpPr>
        <p:spPr>
          <a:xfrm>
            <a:off x="605521" y="1364792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3" name="Google Shape;1143;p15"/>
          <p:cNvSpPr/>
          <p:nvPr/>
        </p:nvSpPr>
        <p:spPr>
          <a:xfrm>
            <a:off x="282216" y="1335217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lnTo>
                  <a:pt x="10057" y="0"/>
                </a:lnTo>
                <a:cubicBezTo>
                  <a:pt x="10095" y="76"/>
                  <a:pt x="10095" y="190"/>
                  <a:pt x="10095" y="303"/>
                </a:cubicBezTo>
                <a:cubicBezTo>
                  <a:pt x="10095" y="983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10"/>
                </a:cubicBezTo>
                <a:lnTo>
                  <a:pt x="0" y="1210"/>
                </a:lnTo>
                <a:cubicBezTo>
                  <a:pt x="76" y="1740"/>
                  <a:pt x="378" y="2118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8"/>
                </a:cubicBezTo>
                <a:cubicBezTo>
                  <a:pt x="10322" y="530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4" name="Google Shape;1144;p15"/>
          <p:cNvSpPr/>
          <p:nvPr/>
        </p:nvSpPr>
        <p:spPr>
          <a:xfrm>
            <a:off x="546317" y="1655749"/>
            <a:ext cx="79378" cy="131930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8"/>
                  <a:pt x="0" y="2004"/>
                </a:cubicBezTo>
                <a:cubicBezTo>
                  <a:pt x="0" y="3138"/>
                  <a:pt x="567" y="4046"/>
                  <a:pt x="1286" y="4046"/>
                </a:cubicBezTo>
                <a:cubicBezTo>
                  <a:pt x="1966" y="4046"/>
                  <a:pt x="2533" y="3138"/>
                  <a:pt x="2533" y="2004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5" name="Google Shape;1145;p15"/>
          <p:cNvSpPr/>
          <p:nvPr/>
        </p:nvSpPr>
        <p:spPr>
          <a:xfrm>
            <a:off x="281025" y="1680400"/>
            <a:ext cx="324527" cy="82627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6" name="Google Shape;1146;p15"/>
          <p:cNvSpPr/>
          <p:nvPr/>
        </p:nvSpPr>
        <p:spPr>
          <a:xfrm>
            <a:off x="304707" y="1761756"/>
            <a:ext cx="32014" cy="1272"/>
          </a:xfrm>
          <a:custGeom>
            <a:avLst/>
            <a:gdLst/>
            <a:ahLst/>
            <a:cxnLst/>
            <a:rect l="l" t="t" r="r" b="b"/>
            <a:pathLst>
              <a:path w="1022" h="39" extrusionOk="0">
                <a:moveTo>
                  <a:pt x="1021" y="39"/>
                </a:moveTo>
                <a:lnTo>
                  <a:pt x="38" y="39"/>
                </a:lnTo>
                <a:cubicBezTo>
                  <a:pt x="38" y="39"/>
                  <a:pt x="38" y="39"/>
                  <a:pt x="38" y="39"/>
                </a:cubicBezTo>
                <a:cubicBezTo>
                  <a:pt x="38" y="39"/>
                  <a:pt x="38" y="39"/>
                  <a:pt x="38" y="39"/>
                </a:cubicBezTo>
                <a:lnTo>
                  <a:pt x="1021" y="39"/>
                </a:lnTo>
                <a:lnTo>
                  <a:pt x="102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cubicBezTo>
                  <a:pt x="1" y="39"/>
                  <a:pt x="1" y="39"/>
                  <a:pt x="1" y="1"/>
                </a:cubicBezTo>
                <a:cubicBezTo>
                  <a:pt x="1" y="39"/>
                  <a:pt x="1" y="39"/>
                  <a:pt x="1" y="39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7" name="Google Shape;1147;p15"/>
          <p:cNvSpPr/>
          <p:nvPr/>
        </p:nvSpPr>
        <p:spPr>
          <a:xfrm>
            <a:off x="605521" y="1721094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8" name="Google Shape;1148;p15"/>
          <p:cNvSpPr/>
          <p:nvPr/>
        </p:nvSpPr>
        <p:spPr>
          <a:xfrm>
            <a:off x="282216" y="1691487"/>
            <a:ext cx="323337" cy="71541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1"/>
                </a:moveTo>
                <a:cubicBezTo>
                  <a:pt x="10095" y="114"/>
                  <a:pt x="10095" y="228"/>
                  <a:pt x="10095" y="303"/>
                </a:cubicBezTo>
                <a:cubicBezTo>
                  <a:pt x="10095" y="1022"/>
                  <a:pt x="9755" y="1589"/>
                  <a:pt x="9301" y="1589"/>
                </a:cubicBezTo>
                <a:lnTo>
                  <a:pt x="530" y="1589"/>
                </a:lnTo>
                <a:cubicBezTo>
                  <a:pt x="303" y="1589"/>
                  <a:pt x="114" y="1438"/>
                  <a:pt x="0" y="1249"/>
                </a:cubicBezTo>
                <a:lnTo>
                  <a:pt x="0" y="1249"/>
                </a:lnTo>
                <a:cubicBezTo>
                  <a:pt x="76" y="1740"/>
                  <a:pt x="340" y="2156"/>
                  <a:pt x="719" y="2156"/>
                </a:cubicBezTo>
                <a:cubicBezTo>
                  <a:pt x="719" y="2194"/>
                  <a:pt x="719" y="2194"/>
                  <a:pt x="719" y="2194"/>
                </a:cubicBezTo>
                <a:lnTo>
                  <a:pt x="9528" y="2194"/>
                </a:lnTo>
                <a:cubicBezTo>
                  <a:pt x="9981" y="2194"/>
                  <a:pt x="10322" y="1627"/>
                  <a:pt x="10322" y="908"/>
                </a:cubicBezTo>
                <a:cubicBezTo>
                  <a:pt x="10322" y="568"/>
                  <a:pt x="10208" y="228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9" name="Google Shape;1149;p15"/>
          <p:cNvSpPr/>
          <p:nvPr/>
        </p:nvSpPr>
        <p:spPr>
          <a:xfrm>
            <a:off x="546317" y="2012018"/>
            <a:ext cx="79378" cy="133202"/>
          </a:xfrm>
          <a:custGeom>
            <a:avLst/>
            <a:gdLst/>
            <a:ahLst/>
            <a:cxnLst/>
            <a:rect l="l" t="t" r="r" b="b"/>
            <a:pathLst>
              <a:path w="2534" h="4085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77"/>
                  <a:pt x="567" y="4084"/>
                  <a:pt x="1286" y="4084"/>
                </a:cubicBezTo>
                <a:cubicBezTo>
                  <a:pt x="1966" y="4084"/>
                  <a:pt x="2533" y="3177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0" name="Google Shape;1150;p15"/>
          <p:cNvSpPr/>
          <p:nvPr/>
        </p:nvSpPr>
        <p:spPr>
          <a:xfrm>
            <a:off x="281025" y="2037909"/>
            <a:ext cx="324527" cy="8142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1" name="Google Shape;1151;p15"/>
          <p:cNvSpPr/>
          <p:nvPr/>
        </p:nvSpPr>
        <p:spPr>
          <a:xfrm>
            <a:off x="304707" y="2119297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2" name="Google Shape;1152;p15"/>
          <p:cNvSpPr/>
          <p:nvPr/>
        </p:nvSpPr>
        <p:spPr>
          <a:xfrm>
            <a:off x="605521" y="2077364"/>
            <a:ext cx="31" cy="1272"/>
          </a:xfrm>
          <a:custGeom>
            <a:avLst/>
            <a:gdLst/>
            <a:ahLst/>
            <a:cxnLst/>
            <a:rect l="l" t="t" r="r" b="b"/>
            <a:pathLst>
              <a:path w="1" h="39" extrusionOk="0">
                <a:moveTo>
                  <a:pt x="1" y="38"/>
                </a:moveTo>
                <a:lnTo>
                  <a:pt x="1" y="38"/>
                </a:lnTo>
                <a:lnTo>
                  <a:pt x="1" y="38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3" name="Google Shape;1153;p15"/>
          <p:cNvSpPr/>
          <p:nvPr/>
        </p:nvSpPr>
        <p:spPr>
          <a:xfrm>
            <a:off x="282216" y="2049028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76"/>
                  <a:pt x="10095" y="189"/>
                  <a:pt x="10095" y="303"/>
                </a:cubicBezTo>
                <a:cubicBezTo>
                  <a:pt x="10095" y="983"/>
                  <a:pt x="9755" y="1550"/>
                  <a:pt x="9301" y="1550"/>
                </a:cubicBezTo>
                <a:lnTo>
                  <a:pt x="530" y="1550"/>
                </a:lnTo>
                <a:cubicBezTo>
                  <a:pt x="303" y="1550"/>
                  <a:pt x="114" y="1437"/>
                  <a:pt x="0" y="1210"/>
                </a:cubicBezTo>
                <a:lnTo>
                  <a:pt x="0" y="1210"/>
                </a:lnTo>
                <a:cubicBezTo>
                  <a:pt x="76" y="1739"/>
                  <a:pt x="340" y="2117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7"/>
                </a:cubicBezTo>
                <a:lnTo>
                  <a:pt x="10322" y="870"/>
                </a:lnTo>
                <a:cubicBezTo>
                  <a:pt x="10322" y="529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4" name="Google Shape;1154;p15"/>
          <p:cNvSpPr/>
          <p:nvPr/>
        </p:nvSpPr>
        <p:spPr>
          <a:xfrm>
            <a:off x="546317" y="2369560"/>
            <a:ext cx="79378" cy="131930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7"/>
                  <a:pt x="0" y="2004"/>
                </a:cubicBezTo>
                <a:cubicBezTo>
                  <a:pt x="0" y="3138"/>
                  <a:pt x="567" y="4045"/>
                  <a:pt x="1286" y="4045"/>
                </a:cubicBezTo>
                <a:cubicBezTo>
                  <a:pt x="1966" y="4045"/>
                  <a:pt x="2533" y="3138"/>
                  <a:pt x="2533" y="2004"/>
                </a:cubicBezTo>
                <a:cubicBezTo>
                  <a:pt x="2533" y="907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5" name="Google Shape;1155;p15"/>
          <p:cNvSpPr/>
          <p:nvPr/>
        </p:nvSpPr>
        <p:spPr>
          <a:xfrm>
            <a:off x="281025" y="2394211"/>
            <a:ext cx="324527" cy="81388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66"/>
                  <a:pt x="341" y="2495"/>
                  <a:pt x="794" y="2495"/>
                </a:cubicBezTo>
                <a:lnTo>
                  <a:pt x="9566" y="2495"/>
                </a:lnTo>
                <a:cubicBezTo>
                  <a:pt x="10019" y="2495"/>
                  <a:pt x="10360" y="1966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6" name="Google Shape;1156;p15"/>
          <p:cNvSpPr/>
          <p:nvPr/>
        </p:nvSpPr>
        <p:spPr>
          <a:xfrm>
            <a:off x="304707" y="2475567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7" name="Google Shape;1157;p15"/>
          <p:cNvSpPr/>
          <p:nvPr/>
        </p:nvSpPr>
        <p:spPr>
          <a:xfrm>
            <a:off x="605521" y="2434872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8" name="Google Shape;1158;p15"/>
          <p:cNvSpPr/>
          <p:nvPr/>
        </p:nvSpPr>
        <p:spPr>
          <a:xfrm>
            <a:off x="282216" y="2405297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114"/>
                  <a:pt x="10095" y="189"/>
                  <a:pt x="10095" y="303"/>
                </a:cubicBezTo>
                <a:cubicBezTo>
                  <a:pt x="10095" y="1021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626"/>
                  <a:pt x="10322" y="908"/>
                </a:cubicBezTo>
                <a:cubicBezTo>
                  <a:pt x="10322" y="530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9" name="Google Shape;1159;p15"/>
          <p:cNvSpPr/>
          <p:nvPr/>
        </p:nvSpPr>
        <p:spPr>
          <a:xfrm>
            <a:off x="546317" y="2725829"/>
            <a:ext cx="79378" cy="131930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38"/>
                  <a:pt x="567" y="4046"/>
                  <a:pt x="1286" y="4046"/>
                </a:cubicBezTo>
                <a:cubicBezTo>
                  <a:pt x="1966" y="4046"/>
                  <a:pt x="2533" y="3138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0" name="Google Shape;1160;p15"/>
          <p:cNvSpPr/>
          <p:nvPr/>
        </p:nvSpPr>
        <p:spPr>
          <a:xfrm>
            <a:off x="281025" y="2751719"/>
            <a:ext cx="324527" cy="81388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30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30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1" name="Google Shape;1161;p15"/>
          <p:cNvSpPr/>
          <p:nvPr/>
        </p:nvSpPr>
        <p:spPr>
          <a:xfrm>
            <a:off x="304707" y="2833075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2" name="Google Shape;1162;p15"/>
          <p:cNvSpPr/>
          <p:nvPr/>
        </p:nvSpPr>
        <p:spPr>
          <a:xfrm>
            <a:off x="605521" y="2791174"/>
            <a:ext cx="31" cy="1272"/>
          </a:xfrm>
          <a:custGeom>
            <a:avLst/>
            <a:gdLst/>
            <a:ahLst/>
            <a:cxnLst/>
            <a:rect l="l" t="t" r="r" b="b"/>
            <a:pathLst>
              <a:path w="1" h="39" extrusionOk="0">
                <a:moveTo>
                  <a:pt x="1" y="38"/>
                </a:moveTo>
                <a:lnTo>
                  <a:pt x="1" y="38"/>
                </a:lnTo>
                <a:lnTo>
                  <a:pt x="1" y="38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3" name="Google Shape;1163;p15"/>
          <p:cNvSpPr/>
          <p:nvPr/>
        </p:nvSpPr>
        <p:spPr>
          <a:xfrm>
            <a:off x="282216" y="2761567"/>
            <a:ext cx="323337" cy="71541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1"/>
                </a:moveTo>
                <a:cubicBezTo>
                  <a:pt x="10095" y="114"/>
                  <a:pt x="10095" y="228"/>
                  <a:pt x="10095" y="341"/>
                </a:cubicBezTo>
                <a:cubicBezTo>
                  <a:pt x="10095" y="1022"/>
                  <a:pt x="9755" y="1589"/>
                  <a:pt x="9301" y="1589"/>
                </a:cubicBezTo>
                <a:lnTo>
                  <a:pt x="530" y="1589"/>
                </a:lnTo>
                <a:cubicBezTo>
                  <a:pt x="303" y="1589"/>
                  <a:pt x="114" y="1475"/>
                  <a:pt x="0" y="1248"/>
                </a:cubicBezTo>
                <a:lnTo>
                  <a:pt x="0" y="1248"/>
                </a:lnTo>
                <a:cubicBezTo>
                  <a:pt x="76" y="1778"/>
                  <a:pt x="340" y="2156"/>
                  <a:pt x="719" y="2194"/>
                </a:cubicBezTo>
                <a:lnTo>
                  <a:pt x="9528" y="2194"/>
                </a:lnTo>
                <a:cubicBezTo>
                  <a:pt x="9981" y="2194"/>
                  <a:pt x="10322" y="1627"/>
                  <a:pt x="10322" y="946"/>
                </a:cubicBezTo>
                <a:lnTo>
                  <a:pt x="10322" y="908"/>
                </a:lnTo>
                <a:cubicBezTo>
                  <a:pt x="10322" y="568"/>
                  <a:pt x="10208" y="228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4" name="Google Shape;1164;p15"/>
          <p:cNvSpPr/>
          <p:nvPr/>
        </p:nvSpPr>
        <p:spPr>
          <a:xfrm>
            <a:off x="546317" y="3083338"/>
            <a:ext cx="79378" cy="13196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04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04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5" name="Google Shape;1165;p15"/>
          <p:cNvSpPr/>
          <p:nvPr/>
        </p:nvSpPr>
        <p:spPr>
          <a:xfrm>
            <a:off x="281025" y="3107989"/>
            <a:ext cx="324527" cy="8142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6" name="Google Shape;1166;p15"/>
          <p:cNvSpPr/>
          <p:nvPr/>
        </p:nvSpPr>
        <p:spPr>
          <a:xfrm>
            <a:off x="304707" y="3189377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7" name="Google Shape;1167;p15"/>
          <p:cNvSpPr/>
          <p:nvPr/>
        </p:nvSpPr>
        <p:spPr>
          <a:xfrm>
            <a:off x="605521" y="3148683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8" name="Google Shape;1168;p15"/>
          <p:cNvSpPr/>
          <p:nvPr/>
        </p:nvSpPr>
        <p:spPr>
          <a:xfrm>
            <a:off x="282216" y="3119108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113"/>
                  <a:pt x="10095" y="189"/>
                  <a:pt x="10095" y="302"/>
                </a:cubicBezTo>
                <a:cubicBezTo>
                  <a:pt x="10095" y="1021"/>
                  <a:pt x="9755" y="1550"/>
                  <a:pt x="9301" y="1550"/>
                </a:cubicBezTo>
                <a:lnTo>
                  <a:pt x="530" y="1550"/>
                </a:lnTo>
                <a:cubicBezTo>
                  <a:pt x="303" y="1550"/>
                  <a:pt x="114" y="1437"/>
                  <a:pt x="0" y="1248"/>
                </a:cubicBezTo>
                <a:lnTo>
                  <a:pt x="0" y="1248"/>
                </a:lnTo>
                <a:cubicBezTo>
                  <a:pt x="76" y="1739"/>
                  <a:pt x="340" y="2155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7"/>
                </a:cubicBezTo>
                <a:cubicBezTo>
                  <a:pt x="10322" y="529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9" name="Google Shape;1169;p15"/>
          <p:cNvSpPr/>
          <p:nvPr/>
        </p:nvSpPr>
        <p:spPr>
          <a:xfrm>
            <a:off x="546317" y="3439640"/>
            <a:ext cx="79378" cy="131930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7"/>
                  <a:pt x="0" y="2042"/>
                </a:cubicBezTo>
                <a:cubicBezTo>
                  <a:pt x="0" y="3138"/>
                  <a:pt x="567" y="4045"/>
                  <a:pt x="1286" y="4045"/>
                </a:cubicBezTo>
                <a:cubicBezTo>
                  <a:pt x="1966" y="4045"/>
                  <a:pt x="2533" y="3138"/>
                  <a:pt x="2533" y="2042"/>
                </a:cubicBezTo>
                <a:cubicBezTo>
                  <a:pt x="2533" y="907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0" name="Google Shape;1170;p15"/>
          <p:cNvSpPr/>
          <p:nvPr/>
        </p:nvSpPr>
        <p:spPr>
          <a:xfrm>
            <a:off x="281025" y="3465498"/>
            <a:ext cx="324527" cy="8142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30"/>
                  <a:pt x="0" y="1249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9"/>
                </a:cubicBezTo>
                <a:cubicBezTo>
                  <a:pt x="10360" y="530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1" name="Google Shape;1171;p15"/>
          <p:cNvSpPr/>
          <p:nvPr/>
        </p:nvSpPr>
        <p:spPr>
          <a:xfrm>
            <a:off x="304707" y="3546886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2" name="Google Shape;1172;p15"/>
          <p:cNvSpPr/>
          <p:nvPr/>
        </p:nvSpPr>
        <p:spPr>
          <a:xfrm>
            <a:off x="605521" y="3504953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3" name="Google Shape;1173;p15"/>
          <p:cNvSpPr/>
          <p:nvPr/>
        </p:nvSpPr>
        <p:spPr>
          <a:xfrm>
            <a:off x="282216" y="3475378"/>
            <a:ext cx="323337" cy="71541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0"/>
                </a:moveTo>
                <a:lnTo>
                  <a:pt x="10057" y="0"/>
                </a:lnTo>
                <a:cubicBezTo>
                  <a:pt x="10095" y="114"/>
                  <a:pt x="10095" y="227"/>
                  <a:pt x="10095" y="341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40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6"/>
                </a:cubicBezTo>
                <a:lnTo>
                  <a:pt x="10322" y="908"/>
                </a:lnTo>
                <a:cubicBezTo>
                  <a:pt x="10322" y="568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4" name="Google Shape;1174;p15"/>
          <p:cNvSpPr/>
          <p:nvPr/>
        </p:nvSpPr>
        <p:spPr>
          <a:xfrm>
            <a:off x="546317" y="3795909"/>
            <a:ext cx="79378" cy="133169"/>
          </a:xfrm>
          <a:custGeom>
            <a:avLst/>
            <a:gdLst/>
            <a:ahLst/>
            <a:cxnLst/>
            <a:rect l="l" t="t" r="r" b="b"/>
            <a:pathLst>
              <a:path w="2534" h="4084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76"/>
                  <a:pt x="567" y="4084"/>
                  <a:pt x="1286" y="4084"/>
                </a:cubicBezTo>
                <a:cubicBezTo>
                  <a:pt x="1966" y="4084"/>
                  <a:pt x="2533" y="3176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5" name="Google Shape;1175;p15"/>
          <p:cNvSpPr/>
          <p:nvPr/>
        </p:nvSpPr>
        <p:spPr>
          <a:xfrm>
            <a:off x="281025" y="3821800"/>
            <a:ext cx="324527" cy="81388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6" name="Google Shape;1176;p15"/>
          <p:cNvSpPr/>
          <p:nvPr/>
        </p:nvSpPr>
        <p:spPr>
          <a:xfrm>
            <a:off x="304707" y="3903155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7" name="Google Shape;1177;p15"/>
          <p:cNvSpPr/>
          <p:nvPr/>
        </p:nvSpPr>
        <p:spPr>
          <a:xfrm>
            <a:off x="605521" y="3862494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8" name="Google Shape;1178;p15"/>
          <p:cNvSpPr/>
          <p:nvPr/>
        </p:nvSpPr>
        <p:spPr>
          <a:xfrm>
            <a:off x="282216" y="3832886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1"/>
                </a:moveTo>
                <a:lnTo>
                  <a:pt x="10057" y="1"/>
                </a:lnTo>
                <a:cubicBezTo>
                  <a:pt x="10095" y="76"/>
                  <a:pt x="10095" y="190"/>
                  <a:pt x="10095" y="303"/>
                </a:cubicBezTo>
                <a:cubicBezTo>
                  <a:pt x="10095" y="984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10"/>
                </a:cubicBezTo>
                <a:lnTo>
                  <a:pt x="0" y="1210"/>
                </a:lnTo>
                <a:cubicBezTo>
                  <a:pt x="76" y="1740"/>
                  <a:pt x="340" y="2118"/>
                  <a:pt x="719" y="2156"/>
                </a:cubicBezTo>
                <a:lnTo>
                  <a:pt x="9528" y="2156"/>
                </a:lnTo>
                <a:cubicBezTo>
                  <a:pt x="9981" y="2156"/>
                  <a:pt x="10322" y="1589"/>
                  <a:pt x="10322" y="908"/>
                </a:cubicBezTo>
                <a:cubicBezTo>
                  <a:pt x="10322" y="530"/>
                  <a:pt x="10208" y="227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9" name="Google Shape;1179;p15"/>
          <p:cNvSpPr/>
          <p:nvPr/>
        </p:nvSpPr>
        <p:spPr>
          <a:xfrm>
            <a:off x="546317" y="4153418"/>
            <a:ext cx="79378" cy="13196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0" name="Google Shape;1180;p15"/>
          <p:cNvSpPr/>
          <p:nvPr/>
        </p:nvSpPr>
        <p:spPr>
          <a:xfrm>
            <a:off x="281025" y="4178069"/>
            <a:ext cx="324527" cy="82627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1" name="Google Shape;1181;p15"/>
          <p:cNvSpPr/>
          <p:nvPr/>
        </p:nvSpPr>
        <p:spPr>
          <a:xfrm>
            <a:off x="304707" y="4260664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2" name="Google Shape;1182;p15"/>
          <p:cNvSpPr/>
          <p:nvPr/>
        </p:nvSpPr>
        <p:spPr>
          <a:xfrm>
            <a:off x="605521" y="4218763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3" name="Google Shape;1183;p15"/>
          <p:cNvSpPr/>
          <p:nvPr/>
        </p:nvSpPr>
        <p:spPr>
          <a:xfrm>
            <a:off x="282216" y="4189188"/>
            <a:ext cx="323337" cy="71508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4" name="Google Shape;1184;p15"/>
          <p:cNvSpPr/>
          <p:nvPr/>
        </p:nvSpPr>
        <p:spPr>
          <a:xfrm>
            <a:off x="282216" y="977708"/>
            <a:ext cx="323337" cy="71541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0"/>
                </a:moveTo>
                <a:cubicBezTo>
                  <a:pt x="10095" y="114"/>
                  <a:pt x="10095" y="227"/>
                  <a:pt x="10095" y="341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40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8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CUSTOM_10_1_1_1">
    <p:spTree>
      <p:nvGrpSpPr>
        <p:cNvPr id="1" name="Shape 1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86" name="Google Shape;1186;p16"/>
          <p:cNvGrpSpPr/>
          <p:nvPr/>
        </p:nvGrpSpPr>
        <p:grpSpPr>
          <a:xfrm>
            <a:off x="395894" y="219519"/>
            <a:ext cx="8518865" cy="4788281"/>
            <a:chOff x="395894" y="219519"/>
            <a:chExt cx="8518865" cy="4788281"/>
          </a:xfrm>
        </p:grpSpPr>
        <p:sp>
          <p:nvSpPr>
            <p:cNvPr id="1187" name="Google Shape;1187;p16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88" name="Google Shape;1188;p16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1189" name="Google Shape;1189;p16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90" name="Google Shape;1190;p16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191" name="Google Shape;1191;p16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92" name="Google Shape;1192;p16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1193" name="Google Shape;1193;p16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94" name="Google Shape;1194;p16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195" name="Google Shape;1195;p16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1196" name="Google Shape;1196;p16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97" name="Google Shape;1197;p16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198" name="Google Shape;1198;p16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1199" name="Google Shape;1199;p16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00" name="Google Shape;1200;p16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01" name="Google Shape;1201;p16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1202" name="Google Shape;1202;p16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03" name="Google Shape;1203;p16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04" name="Google Shape;1204;p16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205" name="Google Shape;1205;p16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06" name="Google Shape;1206;p16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07" name="Google Shape;1207;p16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8" name="Google Shape;1208;p16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209" name="Google Shape;1209;p16"/>
          <p:cNvSpPr/>
          <p:nvPr/>
        </p:nvSpPr>
        <p:spPr>
          <a:xfrm>
            <a:off x="546317" y="941938"/>
            <a:ext cx="79378" cy="13196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0" name="Google Shape;1210;p16"/>
          <p:cNvSpPr/>
          <p:nvPr/>
        </p:nvSpPr>
        <p:spPr>
          <a:xfrm>
            <a:off x="281025" y="966589"/>
            <a:ext cx="324527" cy="82660"/>
          </a:xfrm>
          <a:custGeom>
            <a:avLst/>
            <a:gdLst/>
            <a:ahLst/>
            <a:cxnLst/>
            <a:rect l="l" t="t" r="r" b="b"/>
            <a:pathLst>
              <a:path w="10360" h="2535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1" name="Google Shape;1211;p16"/>
          <p:cNvSpPr/>
          <p:nvPr/>
        </p:nvSpPr>
        <p:spPr>
          <a:xfrm>
            <a:off x="304707" y="1049217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2" name="Google Shape;1212;p16"/>
          <p:cNvSpPr/>
          <p:nvPr/>
        </p:nvSpPr>
        <p:spPr>
          <a:xfrm>
            <a:off x="605521" y="1007283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3" name="Google Shape;1213;p16"/>
          <p:cNvSpPr/>
          <p:nvPr/>
        </p:nvSpPr>
        <p:spPr>
          <a:xfrm>
            <a:off x="546317" y="1298240"/>
            <a:ext cx="79378" cy="133169"/>
          </a:xfrm>
          <a:custGeom>
            <a:avLst/>
            <a:gdLst/>
            <a:ahLst/>
            <a:cxnLst/>
            <a:rect l="l" t="t" r="r" b="b"/>
            <a:pathLst>
              <a:path w="2534" h="4084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76"/>
                  <a:pt x="567" y="4083"/>
                  <a:pt x="1286" y="4083"/>
                </a:cubicBezTo>
                <a:cubicBezTo>
                  <a:pt x="1966" y="4083"/>
                  <a:pt x="2533" y="3176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4" name="Google Shape;1214;p16"/>
          <p:cNvSpPr/>
          <p:nvPr/>
        </p:nvSpPr>
        <p:spPr>
          <a:xfrm>
            <a:off x="281025" y="1324130"/>
            <a:ext cx="324527" cy="81388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28"/>
                  <a:pt x="341" y="2495"/>
                  <a:pt x="794" y="2495"/>
                </a:cubicBezTo>
                <a:lnTo>
                  <a:pt x="9566" y="2495"/>
                </a:lnTo>
                <a:cubicBezTo>
                  <a:pt x="10019" y="2495"/>
                  <a:pt x="10360" y="1928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5" name="Google Shape;1215;p16"/>
          <p:cNvSpPr/>
          <p:nvPr/>
        </p:nvSpPr>
        <p:spPr>
          <a:xfrm>
            <a:off x="304707" y="1405486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6" name="Google Shape;1216;p16"/>
          <p:cNvSpPr/>
          <p:nvPr/>
        </p:nvSpPr>
        <p:spPr>
          <a:xfrm>
            <a:off x="605521" y="1364792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7" name="Google Shape;1217;p16"/>
          <p:cNvSpPr/>
          <p:nvPr/>
        </p:nvSpPr>
        <p:spPr>
          <a:xfrm>
            <a:off x="282216" y="1335217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lnTo>
                  <a:pt x="10057" y="0"/>
                </a:lnTo>
                <a:cubicBezTo>
                  <a:pt x="10095" y="76"/>
                  <a:pt x="10095" y="190"/>
                  <a:pt x="10095" y="303"/>
                </a:cubicBezTo>
                <a:cubicBezTo>
                  <a:pt x="10095" y="983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10"/>
                </a:cubicBezTo>
                <a:lnTo>
                  <a:pt x="0" y="1210"/>
                </a:lnTo>
                <a:cubicBezTo>
                  <a:pt x="76" y="1740"/>
                  <a:pt x="378" y="2118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8"/>
                </a:cubicBezTo>
                <a:cubicBezTo>
                  <a:pt x="10322" y="530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8" name="Google Shape;1218;p16"/>
          <p:cNvSpPr/>
          <p:nvPr/>
        </p:nvSpPr>
        <p:spPr>
          <a:xfrm>
            <a:off x="546317" y="1655749"/>
            <a:ext cx="79378" cy="131930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8"/>
                  <a:pt x="0" y="2004"/>
                </a:cubicBezTo>
                <a:cubicBezTo>
                  <a:pt x="0" y="3138"/>
                  <a:pt x="567" y="4046"/>
                  <a:pt x="1286" y="4046"/>
                </a:cubicBezTo>
                <a:cubicBezTo>
                  <a:pt x="1966" y="4046"/>
                  <a:pt x="2533" y="3138"/>
                  <a:pt x="2533" y="2004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9" name="Google Shape;1219;p16"/>
          <p:cNvSpPr/>
          <p:nvPr/>
        </p:nvSpPr>
        <p:spPr>
          <a:xfrm>
            <a:off x="281025" y="1680400"/>
            <a:ext cx="324527" cy="82627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0" name="Google Shape;1220;p16"/>
          <p:cNvSpPr/>
          <p:nvPr/>
        </p:nvSpPr>
        <p:spPr>
          <a:xfrm>
            <a:off x="304707" y="1761756"/>
            <a:ext cx="32014" cy="1272"/>
          </a:xfrm>
          <a:custGeom>
            <a:avLst/>
            <a:gdLst/>
            <a:ahLst/>
            <a:cxnLst/>
            <a:rect l="l" t="t" r="r" b="b"/>
            <a:pathLst>
              <a:path w="1022" h="39" extrusionOk="0">
                <a:moveTo>
                  <a:pt x="1021" y="39"/>
                </a:moveTo>
                <a:lnTo>
                  <a:pt x="38" y="39"/>
                </a:lnTo>
                <a:cubicBezTo>
                  <a:pt x="38" y="39"/>
                  <a:pt x="38" y="39"/>
                  <a:pt x="38" y="39"/>
                </a:cubicBezTo>
                <a:cubicBezTo>
                  <a:pt x="38" y="39"/>
                  <a:pt x="38" y="39"/>
                  <a:pt x="38" y="39"/>
                </a:cubicBezTo>
                <a:lnTo>
                  <a:pt x="1021" y="39"/>
                </a:lnTo>
                <a:lnTo>
                  <a:pt x="102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cubicBezTo>
                  <a:pt x="1" y="39"/>
                  <a:pt x="1" y="39"/>
                  <a:pt x="1" y="1"/>
                </a:cubicBezTo>
                <a:cubicBezTo>
                  <a:pt x="1" y="39"/>
                  <a:pt x="1" y="39"/>
                  <a:pt x="1" y="39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1" name="Google Shape;1221;p16"/>
          <p:cNvSpPr/>
          <p:nvPr/>
        </p:nvSpPr>
        <p:spPr>
          <a:xfrm>
            <a:off x="605521" y="1721094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2" name="Google Shape;1222;p16"/>
          <p:cNvSpPr/>
          <p:nvPr/>
        </p:nvSpPr>
        <p:spPr>
          <a:xfrm>
            <a:off x="282216" y="1691487"/>
            <a:ext cx="323337" cy="71541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1"/>
                </a:moveTo>
                <a:cubicBezTo>
                  <a:pt x="10095" y="114"/>
                  <a:pt x="10095" y="228"/>
                  <a:pt x="10095" y="303"/>
                </a:cubicBezTo>
                <a:cubicBezTo>
                  <a:pt x="10095" y="1022"/>
                  <a:pt x="9755" y="1589"/>
                  <a:pt x="9301" y="1589"/>
                </a:cubicBezTo>
                <a:lnTo>
                  <a:pt x="530" y="1589"/>
                </a:lnTo>
                <a:cubicBezTo>
                  <a:pt x="303" y="1589"/>
                  <a:pt x="114" y="1438"/>
                  <a:pt x="0" y="1249"/>
                </a:cubicBezTo>
                <a:lnTo>
                  <a:pt x="0" y="1249"/>
                </a:lnTo>
                <a:cubicBezTo>
                  <a:pt x="76" y="1740"/>
                  <a:pt x="340" y="2156"/>
                  <a:pt x="719" y="2156"/>
                </a:cubicBezTo>
                <a:cubicBezTo>
                  <a:pt x="719" y="2194"/>
                  <a:pt x="719" y="2194"/>
                  <a:pt x="719" y="2194"/>
                </a:cubicBezTo>
                <a:lnTo>
                  <a:pt x="9528" y="2194"/>
                </a:lnTo>
                <a:cubicBezTo>
                  <a:pt x="9981" y="2194"/>
                  <a:pt x="10322" y="1627"/>
                  <a:pt x="10322" y="908"/>
                </a:cubicBezTo>
                <a:cubicBezTo>
                  <a:pt x="10322" y="568"/>
                  <a:pt x="10208" y="228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3" name="Google Shape;1223;p16"/>
          <p:cNvSpPr/>
          <p:nvPr/>
        </p:nvSpPr>
        <p:spPr>
          <a:xfrm>
            <a:off x="546317" y="2012018"/>
            <a:ext cx="79378" cy="133202"/>
          </a:xfrm>
          <a:custGeom>
            <a:avLst/>
            <a:gdLst/>
            <a:ahLst/>
            <a:cxnLst/>
            <a:rect l="l" t="t" r="r" b="b"/>
            <a:pathLst>
              <a:path w="2534" h="4085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77"/>
                  <a:pt x="567" y="4084"/>
                  <a:pt x="1286" y="4084"/>
                </a:cubicBezTo>
                <a:cubicBezTo>
                  <a:pt x="1966" y="4084"/>
                  <a:pt x="2533" y="3177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4" name="Google Shape;1224;p16"/>
          <p:cNvSpPr/>
          <p:nvPr/>
        </p:nvSpPr>
        <p:spPr>
          <a:xfrm>
            <a:off x="281025" y="2037909"/>
            <a:ext cx="324527" cy="8142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5" name="Google Shape;1225;p16"/>
          <p:cNvSpPr/>
          <p:nvPr/>
        </p:nvSpPr>
        <p:spPr>
          <a:xfrm>
            <a:off x="304707" y="2119297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6" name="Google Shape;1226;p16"/>
          <p:cNvSpPr/>
          <p:nvPr/>
        </p:nvSpPr>
        <p:spPr>
          <a:xfrm>
            <a:off x="605521" y="2077364"/>
            <a:ext cx="31" cy="1272"/>
          </a:xfrm>
          <a:custGeom>
            <a:avLst/>
            <a:gdLst/>
            <a:ahLst/>
            <a:cxnLst/>
            <a:rect l="l" t="t" r="r" b="b"/>
            <a:pathLst>
              <a:path w="1" h="39" extrusionOk="0">
                <a:moveTo>
                  <a:pt x="1" y="38"/>
                </a:moveTo>
                <a:lnTo>
                  <a:pt x="1" y="38"/>
                </a:lnTo>
                <a:lnTo>
                  <a:pt x="1" y="38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7" name="Google Shape;1227;p16"/>
          <p:cNvSpPr/>
          <p:nvPr/>
        </p:nvSpPr>
        <p:spPr>
          <a:xfrm>
            <a:off x="282216" y="2049028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76"/>
                  <a:pt x="10095" y="189"/>
                  <a:pt x="10095" y="303"/>
                </a:cubicBezTo>
                <a:cubicBezTo>
                  <a:pt x="10095" y="983"/>
                  <a:pt x="9755" y="1550"/>
                  <a:pt x="9301" y="1550"/>
                </a:cubicBezTo>
                <a:lnTo>
                  <a:pt x="530" y="1550"/>
                </a:lnTo>
                <a:cubicBezTo>
                  <a:pt x="303" y="1550"/>
                  <a:pt x="114" y="1437"/>
                  <a:pt x="0" y="1210"/>
                </a:cubicBezTo>
                <a:lnTo>
                  <a:pt x="0" y="1210"/>
                </a:lnTo>
                <a:cubicBezTo>
                  <a:pt x="76" y="1739"/>
                  <a:pt x="340" y="2117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7"/>
                </a:cubicBezTo>
                <a:lnTo>
                  <a:pt x="10322" y="870"/>
                </a:lnTo>
                <a:cubicBezTo>
                  <a:pt x="10322" y="529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8" name="Google Shape;1228;p16"/>
          <p:cNvSpPr/>
          <p:nvPr/>
        </p:nvSpPr>
        <p:spPr>
          <a:xfrm>
            <a:off x="546317" y="2369560"/>
            <a:ext cx="79378" cy="131930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7"/>
                  <a:pt x="0" y="2004"/>
                </a:cubicBezTo>
                <a:cubicBezTo>
                  <a:pt x="0" y="3138"/>
                  <a:pt x="567" y="4045"/>
                  <a:pt x="1286" y="4045"/>
                </a:cubicBezTo>
                <a:cubicBezTo>
                  <a:pt x="1966" y="4045"/>
                  <a:pt x="2533" y="3138"/>
                  <a:pt x="2533" y="2004"/>
                </a:cubicBezTo>
                <a:cubicBezTo>
                  <a:pt x="2533" y="907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9" name="Google Shape;1229;p16"/>
          <p:cNvSpPr/>
          <p:nvPr/>
        </p:nvSpPr>
        <p:spPr>
          <a:xfrm>
            <a:off x="281025" y="2394211"/>
            <a:ext cx="324527" cy="81388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66"/>
                  <a:pt x="341" y="2495"/>
                  <a:pt x="794" y="2495"/>
                </a:cubicBezTo>
                <a:lnTo>
                  <a:pt x="9566" y="2495"/>
                </a:lnTo>
                <a:cubicBezTo>
                  <a:pt x="10019" y="2495"/>
                  <a:pt x="10360" y="1966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0" name="Google Shape;1230;p16"/>
          <p:cNvSpPr/>
          <p:nvPr/>
        </p:nvSpPr>
        <p:spPr>
          <a:xfrm>
            <a:off x="304707" y="2475567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1" name="Google Shape;1231;p16"/>
          <p:cNvSpPr/>
          <p:nvPr/>
        </p:nvSpPr>
        <p:spPr>
          <a:xfrm>
            <a:off x="605521" y="2434872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2" name="Google Shape;1232;p16"/>
          <p:cNvSpPr/>
          <p:nvPr/>
        </p:nvSpPr>
        <p:spPr>
          <a:xfrm>
            <a:off x="282216" y="2405297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114"/>
                  <a:pt x="10095" y="189"/>
                  <a:pt x="10095" y="303"/>
                </a:cubicBezTo>
                <a:cubicBezTo>
                  <a:pt x="10095" y="1021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626"/>
                  <a:pt x="10322" y="908"/>
                </a:cubicBezTo>
                <a:cubicBezTo>
                  <a:pt x="10322" y="530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3" name="Google Shape;1233;p16"/>
          <p:cNvSpPr/>
          <p:nvPr/>
        </p:nvSpPr>
        <p:spPr>
          <a:xfrm>
            <a:off x="546317" y="2725829"/>
            <a:ext cx="79378" cy="131930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38"/>
                  <a:pt x="567" y="4046"/>
                  <a:pt x="1286" y="4046"/>
                </a:cubicBezTo>
                <a:cubicBezTo>
                  <a:pt x="1966" y="4046"/>
                  <a:pt x="2533" y="3138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4" name="Google Shape;1234;p16"/>
          <p:cNvSpPr/>
          <p:nvPr/>
        </p:nvSpPr>
        <p:spPr>
          <a:xfrm>
            <a:off x="281025" y="2751719"/>
            <a:ext cx="324527" cy="81388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30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30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5" name="Google Shape;1235;p16"/>
          <p:cNvSpPr/>
          <p:nvPr/>
        </p:nvSpPr>
        <p:spPr>
          <a:xfrm>
            <a:off x="304707" y="2833075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6" name="Google Shape;1236;p16"/>
          <p:cNvSpPr/>
          <p:nvPr/>
        </p:nvSpPr>
        <p:spPr>
          <a:xfrm>
            <a:off x="605521" y="2791174"/>
            <a:ext cx="31" cy="1272"/>
          </a:xfrm>
          <a:custGeom>
            <a:avLst/>
            <a:gdLst/>
            <a:ahLst/>
            <a:cxnLst/>
            <a:rect l="l" t="t" r="r" b="b"/>
            <a:pathLst>
              <a:path w="1" h="39" extrusionOk="0">
                <a:moveTo>
                  <a:pt x="1" y="38"/>
                </a:moveTo>
                <a:lnTo>
                  <a:pt x="1" y="38"/>
                </a:lnTo>
                <a:lnTo>
                  <a:pt x="1" y="38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7" name="Google Shape;1237;p16"/>
          <p:cNvSpPr/>
          <p:nvPr/>
        </p:nvSpPr>
        <p:spPr>
          <a:xfrm>
            <a:off x="282216" y="2761567"/>
            <a:ext cx="323337" cy="71541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1"/>
                </a:moveTo>
                <a:cubicBezTo>
                  <a:pt x="10095" y="114"/>
                  <a:pt x="10095" y="228"/>
                  <a:pt x="10095" y="341"/>
                </a:cubicBezTo>
                <a:cubicBezTo>
                  <a:pt x="10095" y="1022"/>
                  <a:pt x="9755" y="1589"/>
                  <a:pt x="9301" y="1589"/>
                </a:cubicBezTo>
                <a:lnTo>
                  <a:pt x="530" y="1589"/>
                </a:lnTo>
                <a:cubicBezTo>
                  <a:pt x="303" y="1589"/>
                  <a:pt x="114" y="1475"/>
                  <a:pt x="0" y="1248"/>
                </a:cubicBezTo>
                <a:lnTo>
                  <a:pt x="0" y="1248"/>
                </a:lnTo>
                <a:cubicBezTo>
                  <a:pt x="76" y="1778"/>
                  <a:pt x="340" y="2156"/>
                  <a:pt x="719" y="2194"/>
                </a:cubicBezTo>
                <a:lnTo>
                  <a:pt x="9528" y="2194"/>
                </a:lnTo>
                <a:cubicBezTo>
                  <a:pt x="9981" y="2194"/>
                  <a:pt x="10322" y="1627"/>
                  <a:pt x="10322" y="946"/>
                </a:cubicBezTo>
                <a:lnTo>
                  <a:pt x="10322" y="908"/>
                </a:lnTo>
                <a:cubicBezTo>
                  <a:pt x="10322" y="568"/>
                  <a:pt x="10208" y="228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8" name="Google Shape;1238;p16"/>
          <p:cNvSpPr/>
          <p:nvPr/>
        </p:nvSpPr>
        <p:spPr>
          <a:xfrm>
            <a:off x="546317" y="3083338"/>
            <a:ext cx="79378" cy="13196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04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04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9" name="Google Shape;1239;p16"/>
          <p:cNvSpPr/>
          <p:nvPr/>
        </p:nvSpPr>
        <p:spPr>
          <a:xfrm>
            <a:off x="281025" y="3107989"/>
            <a:ext cx="324527" cy="8142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0" name="Google Shape;1240;p16"/>
          <p:cNvSpPr/>
          <p:nvPr/>
        </p:nvSpPr>
        <p:spPr>
          <a:xfrm>
            <a:off x="304707" y="3189377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1" name="Google Shape;1241;p16"/>
          <p:cNvSpPr/>
          <p:nvPr/>
        </p:nvSpPr>
        <p:spPr>
          <a:xfrm>
            <a:off x="605521" y="3148683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2" name="Google Shape;1242;p16"/>
          <p:cNvSpPr/>
          <p:nvPr/>
        </p:nvSpPr>
        <p:spPr>
          <a:xfrm>
            <a:off x="282216" y="3119108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113"/>
                  <a:pt x="10095" y="189"/>
                  <a:pt x="10095" y="302"/>
                </a:cubicBezTo>
                <a:cubicBezTo>
                  <a:pt x="10095" y="1021"/>
                  <a:pt x="9755" y="1550"/>
                  <a:pt x="9301" y="1550"/>
                </a:cubicBezTo>
                <a:lnTo>
                  <a:pt x="530" y="1550"/>
                </a:lnTo>
                <a:cubicBezTo>
                  <a:pt x="303" y="1550"/>
                  <a:pt x="114" y="1437"/>
                  <a:pt x="0" y="1248"/>
                </a:cubicBezTo>
                <a:lnTo>
                  <a:pt x="0" y="1248"/>
                </a:lnTo>
                <a:cubicBezTo>
                  <a:pt x="76" y="1739"/>
                  <a:pt x="340" y="2155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7"/>
                </a:cubicBezTo>
                <a:cubicBezTo>
                  <a:pt x="10322" y="529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3" name="Google Shape;1243;p16"/>
          <p:cNvSpPr/>
          <p:nvPr/>
        </p:nvSpPr>
        <p:spPr>
          <a:xfrm>
            <a:off x="546317" y="3439640"/>
            <a:ext cx="79378" cy="131930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7"/>
                  <a:pt x="0" y="2042"/>
                </a:cubicBezTo>
                <a:cubicBezTo>
                  <a:pt x="0" y="3138"/>
                  <a:pt x="567" y="4045"/>
                  <a:pt x="1286" y="4045"/>
                </a:cubicBezTo>
                <a:cubicBezTo>
                  <a:pt x="1966" y="4045"/>
                  <a:pt x="2533" y="3138"/>
                  <a:pt x="2533" y="2042"/>
                </a:cubicBezTo>
                <a:cubicBezTo>
                  <a:pt x="2533" y="907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4" name="Google Shape;1244;p16"/>
          <p:cNvSpPr/>
          <p:nvPr/>
        </p:nvSpPr>
        <p:spPr>
          <a:xfrm>
            <a:off x="281025" y="3465498"/>
            <a:ext cx="324527" cy="8142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30"/>
                  <a:pt x="0" y="1249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9"/>
                </a:cubicBezTo>
                <a:cubicBezTo>
                  <a:pt x="10360" y="530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5" name="Google Shape;1245;p16"/>
          <p:cNvSpPr/>
          <p:nvPr/>
        </p:nvSpPr>
        <p:spPr>
          <a:xfrm>
            <a:off x="304707" y="3546886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6" name="Google Shape;1246;p16"/>
          <p:cNvSpPr/>
          <p:nvPr/>
        </p:nvSpPr>
        <p:spPr>
          <a:xfrm>
            <a:off x="605521" y="3504953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7" name="Google Shape;1247;p16"/>
          <p:cNvSpPr/>
          <p:nvPr/>
        </p:nvSpPr>
        <p:spPr>
          <a:xfrm>
            <a:off x="282216" y="3475378"/>
            <a:ext cx="323337" cy="71541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0"/>
                </a:moveTo>
                <a:lnTo>
                  <a:pt x="10057" y="0"/>
                </a:lnTo>
                <a:cubicBezTo>
                  <a:pt x="10095" y="114"/>
                  <a:pt x="10095" y="227"/>
                  <a:pt x="10095" y="341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40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6"/>
                </a:cubicBezTo>
                <a:lnTo>
                  <a:pt x="10322" y="908"/>
                </a:lnTo>
                <a:cubicBezTo>
                  <a:pt x="10322" y="568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8" name="Google Shape;1248;p16"/>
          <p:cNvSpPr/>
          <p:nvPr/>
        </p:nvSpPr>
        <p:spPr>
          <a:xfrm>
            <a:off x="546317" y="3795909"/>
            <a:ext cx="79378" cy="133169"/>
          </a:xfrm>
          <a:custGeom>
            <a:avLst/>
            <a:gdLst/>
            <a:ahLst/>
            <a:cxnLst/>
            <a:rect l="l" t="t" r="r" b="b"/>
            <a:pathLst>
              <a:path w="2534" h="4084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76"/>
                  <a:pt x="567" y="4084"/>
                  <a:pt x="1286" y="4084"/>
                </a:cubicBezTo>
                <a:cubicBezTo>
                  <a:pt x="1966" y="4084"/>
                  <a:pt x="2533" y="3176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9" name="Google Shape;1249;p16"/>
          <p:cNvSpPr/>
          <p:nvPr/>
        </p:nvSpPr>
        <p:spPr>
          <a:xfrm>
            <a:off x="281025" y="3821800"/>
            <a:ext cx="324527" cy="81388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0" name="Google Shape;1250;p16"/>
          <p:cNvSpPr/>
          <p:nvPr/>
        </p:nvSpPr>
        <p:spPr>
          <a:xfrm>
            <a:off x="304707" y="3903155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1" name="Google Shape;1251;p16"/>
          <p:cNvSpPr/>
          <p:nvPr/>
        </p:nvSpPr>
        <p:spPr>
          <a:xfrm>
            <a:off x="605521" y="3862494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2" name="Google Shape;1252;p16"/>
          <p:cNvSpPr/>
          <p:nvPr/>
        </p:nvSpPr>
        <p:spPr>
          <a:xfrm>
            <a:off x="282216" y="3832886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1"/>
                </a:moveTo>
                <a:lnTo>
                  <a:pt x="10057" y="1"/>
                </a:lnTo>
                <a:cubicBezTo>
                  <a:pt x="10095" y="76"/>
                  <a:pt x="10095" y="190"/>
                  <a:pt x="10095" y="303"/>
                </a:cubicBezTo>
                <a:cubicBezTo>
                  <a:pt x="10095" y="984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10"/>
                </a:cubicBezTo>
                <a:lnTo>
                  <a:pt x="0" y="1210"/>
                </a:lnTo>
                <a:cubicBezTo>
                  <a:pt x="76" y="1740"/>
                  <a:pt x="340" y="2118"/>
                  <a:pt x="719" y="2156"/>
                </a:cubicBezTo>
                <a:lnTo>
                  <a:pt x="9528" y="2156"/>
                </a:lnTo>
                <a:cubicBezTo>
                  <a:pt x="9981" y="2156"/>
                  <a:pt x="10322" y="1589"/>
                  <a:pt x="10322" y="908"/>
                </a:cubicBezTo>
                <a:cubicBezTo>
                  <a:pt x="10322" y="530"/>
                  <a:pt x="10208" y="227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3" name="Google Shape;1253;p16"/>
          <p:cNvSpPr/>
          <p:nvPr/>
        </p:nvSpPr>
        <p:spPr>
          <a:xfrm>
            <a:off x="546317" y="4153418"/>
            <a:ext cx="79378" cy="13196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4" name="Google Shape;1254;p16"/>
          <p:cNvSpPr/>
          <p:nvPr/>
        </p:nvSpPr>
        <p:spPr>
          <a:xfrm>
            <a:off x="281025" y="4178069"/>
            <a:ext cx="324527" cy="82627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5" name="Google Shape;1255;p16"/>
          <p:cNvSpPr/>
          <p:nvPr/>
        </p:nvSpPr>
        <p:spPr>
          <a:xfrm>
            <a:off x="304707" y="4260664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6" name="Google Shape;1256;p16"/>
          <p:cNvSpPr/>
          <p:nvPr/>
        </p:nvSpPr>
        <p:spPr>
          <a:xfrm>
            <a:off x="605521" y="4218763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7" name="Google Shape;1257;p16"/>
          <p:cNvSpPr/>
          <p:nvPr/>
        </p:nvSpPr>
        <p:spPr>
          <a:xfrm>
            <a:off x="282216" y="4189188"/>
            <a:ext cx="323337" cy="71508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8" name="Google Shape;1258;p16"/>
          <p:cNvSpPr/>
          <p:nvPr/>
        </p:nvSpPr>
        <p:spPr>
          <a:xfrm>
            <a:off x="282216" y="977708"/>
            <a:ext cx="323337" cy="71541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0"/>
                </a:moveTo>
                <a:cubicBezTo>
                  <a:pt x="10095" y="114"/>
                  <a:pt x="10095" y="227"/>
                  <a:pt x="10095" y="341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40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8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259" name="Google Shape;1259;p16"/>
          <p:cNvGrpSpPr/>
          <p:nvPr/>
        </p:nvGrpSpPr>
        <p:grpSpPr>
          <a:xfrm>
            <a:off x="726213" y="4500425"/>
            <a:ext cx="291375" cy="281375"/>
            <a:chOff x="3243875" y="2372825"/>
            <a:chExt cx="291375" cy="281375"/>
          </a:xfrm>
        </p:grpSpPr>
        <p:sp>
          <p:nvSpPr>
            <p:cNvPr id="1260" name="Google Shape;1260;p16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1" name="Google Shape;1261;p16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2" name="Google Shape;1262;p16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3" name="Google Shape;1263;p16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4" name="Google Shape;1264;p16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5" name="Google Shape;1265;p16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6" name="Google Shape;1266;p16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7" name="Google Shape;1267;p16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8" name="Google Shape;1268;p16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9" name="Google Shape;1269;p16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270" name="Google Shape;1270;p16"/>
          <p:cNvSpPr/>
          <p:nvPr/>
        </p:nvSpPr>
        <p:spPr>
          <a:xfrm>
            <a:off x="7335600" y="508075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271" name="Google Shape;1271;p16"/>
          <p:cNvGrpSpPr/>
          <p:nvPr/>
        </p:nvGrpSpPr>
        <p:grpSpPr>
          <a:xfrm>
            <a:off x="1514950" y="454750"/>
            <a:ext cx="166675" cy="168575"/>
            <a:chOff x="4954425" y="2036375"/>
            <a:chExt cx="166675" cy="168575"/>
          </a:xfrm>
        </p:grpSpPr>
        <p:sp>
          <p:nvSpPr>
            <p:cNvPr id="1272" name="Google Shape;1272;p16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3" name="Google Shape;1273;p16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274" name="Google Shape;1274;p16"/>
          <p:cNvSpPr/>
          <p:nvPr/>
        </p:nvSpPr>
        <p:spPr>
          <a:xfrm>
            <a:off x="1427950" y="4781788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2">
  <p:cSld name="CUSTOM_10_1_1_1_1">
    <p:spTree>
      <p:nvGrpSpPr>
        <p:cNvPr id="1" name="Shape 1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76" name="Google Shape;1276;p17"/>
          <p:cNvGrpSpPr/>
          <p:nvPr/>
        </p:nvGrpSpPr>
        <p:grpSpPr>
          <a:xfrm>
            <a:off x="395894" y="219519"/>
            <a:ext cx="8518865" cy="4788281"/>
            <a:chOff x="395894" y="219519"/>
            <a:chExt cx="8518865" cy="4788281"/>
          </a:xfrm>
        </p:grpSpPr>
        <p:sp>
          <p:nvSpPr>
            <p:cNvPr id="1277" name="Google Shape;1277;p17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78" name="Google Shape;1278;p17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1279" name="Google Shape;1279;p17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80" name="Google Shape;1280;p17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81" name="Google Shape;1281;p17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82" name="Google Shape;1282;p17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1283" name="Google Shape;1283;p17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84" name="Google Shape;1284;p17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85" name="Google Shape;1285;p17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1286" name="Google Shape;1286;p17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87" name="Google Shape;1287;p17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88" name="Google Shape;1288;p17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1289" name="Google Shape;1289;p17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90" name="Google Shape;1290;p17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91" name="Google Shape;1291;p17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1292" name="Google Shape;1292;p17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93" name="Google Shape;1293;p17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94" name="Google Shape;1294;p17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295" name="Google Shape;1295;p17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96" name="Google Shape;1296;p17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97" name="Google Shape;1297;p17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8" name="Google Shape;1298;p17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299" name="Google Shape;1299;p17"/>
          <p:cNvSpPr/>
          <p:nvPr/>
        </p:nvSpPr>
        <p:spPr>
          <a:xfrm>
            <a:off x="546317" y="941938"/>
            <a:ext cx="79378" cy="13196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0" name="Google Shape;1300;p17"/>
          <p:cNvSpPr/>
          <p:nvPr/>
        </p:nvSpPr>
        <p:spPr>
          <a:xfrm>
            <a:off x="281025" y="966589"/>
            <a:ext cx="324527" cy="82660"/>
          </a:xfrm>
          <a:custGeom>
            <a:avLst/>
            <a:gdLst/>
            <a:ahLst/>
            <a:cxnLst/>
            <a:rect l="l" t="t" r="r" b="b"/>
            <a:pathLst>
              <a:path w="10360" h="2535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1" name="Google Shape;1301;p17"/>
          <p:cNvSpPr/>
          <p:nvPr/>
        </p:nvSpPr>
        <p:spPr>
          <a:xfrm>
            <a:off x="304707" y="1049217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2" name="Google Shape;1302;p17"/>
          <p:cNvSpPr/>
          <p:nvPr/>
        </p:nvSpPr>
        <p:spPr>
          <a:xfrm>
            <a:off x="605521" y="1007283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3" name="Google Shape;1303;p17"/>
          <p:cNvSpPr/>
          <p:nvPr/>
        </p:nvSpPr>
        <p:spPr>
          <a:xfrm>
            <a:off x="546317" y="1298240"/>
            <a:ext cx="79378" cy="133169"/>
          </a:xfrm>
          <a:custGeom>
            <a:avLst/>
            <a:gdLst/>
            <a:ahLst/>
            <a:cxnLst/>
            <a:rect l="l" t="t" r="r" b="b"/>
            <a:pathLst>
              <a:path w="2534" h="4084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76"/>
                  <a:pt x="567" y="4083"/>
                  <a:pt x="1286" y="4083"/>
                </a:cubicBezTo>
                <a:cubicBezTo>
                  <a:pt x="1966" y="4083"/>
                  <a:pt x="2533" y="3176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4" name="Google Shape;1304;p17"/>
          <p:cNvSpPr/>
          <p:nvPr/>
        </p:nvSpPr>
        <p:spPr>
          <a:xfrm>
            <a:off x="281025" y="1324130"/>
            <a:ext cx="324527" cy="81388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28"/>
                  <a:pt x="341" y="2495"/>
                  <a:pt x="794" y="2495"/>
                </a:cubicBezTo>
                <a:lnTo>
                  <a:pt x="9566" y="2495"/>
                </a:lnTo>
                <a:cubicBezTo>
                  <a:pt x="10019" y="2495"/>
                  <a:pt x="10360" y="1928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5" name="Google Shape;1305;p17"/>
          <p:cNvSpPr/>
          <p:nvPr/>
        </p:nvSpPr>
        <p:spPr>
          <a:xfrm>
            <a:off x="304707" y="1405486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6" name="Google Shape;1306;p17"/>
          <p:cNvSpPr/>
          <p:nvPr/>
        </p:nvSpPr>
        <p:spPr>
          <a:xfrm>
            <a:off x="605521" y="1364792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7" name="Google Shape;1307;p17"/>
          <p:cNvSpPr/>
          <p:nvPr/>
        </p:nvSpPr>
        <p:spPr>
          <a:xfrm>
            <a:off x="282216" y="1335217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lnTo>
                  <a:pt x="10057" y="0"/>
                </a:lnTo>
                <a:cubicBezTo>
                  <a:pt x="10095" y="76"/>
                  <a:pt x="10095" y="190"/>
                  <a:pt x="10095" y="303"/>
                </a:cubicBezTo>
                <a:cubicBezTo>
                  <a:pt x="10095" y="983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10"/>
                </a:cubicBezTo>
                <a:lnTo>
                  <a:pt x="0" y="1210"/>
                </a:lnTo>
                <a:cubicBezTo>
                  <a:pt x="76" y="1740"/>
                  <a:pt x="378" y="2118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8"/>
                </a:cubicBezTo>
                <a:cubicBezTo>
                  <a:pt x="10322" y="530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8" name="Google Shape;1308;p17"/>
          <p:cNvSpPr/>
          <p:nvPr/>
        </p:nvSpPr>
        <p:spPr>
          <a:xfrm>
            <a:off x="546317" y="1655749"/>
            <a:ext cx="79378" cy="131930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8"/>
                  <a:pt x="0" y="2004"/>
                </a:cubicBezTo>
                <a:cubicBezTo>
                  <a:pt x="0" y="3138"/>
                  <a:pt x="567" y="4046"/>
                  <a:pt x="1286" y="4046"/>
                </a:cubicBezTo>
                <a:cubicBezTo>
                  <a:pt x="1966" y="4046"/>
                  <a:pt x="2533" y="3138"/>
                  <a:pt x="2533" y="2004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9" name="Google Shape;1309;p17"/>
          <p:cNvSpPr/>
          <p:nvPr/>
        </p:nvSpPr>
        <p:spPr>
          <a:xfrm>
            <a:off x="281025" y="1680400"/>
            <a:ext cx="324527" cy="82627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0" name="Google Shape;1310;p17"/>
          <p:cNvSpPr/>
          <p:nvPr/>
        </p:nvSpPr>
        <p:spPr>
          <a:xfrm>
            <a:off x="304707" y="1761756"/>
            <a:ext cx="32014" cy="1272"/>
          </a:xfrm>
          <a:custGeom>
            <a:avLst/>
            <a:gdLst/>
            <a:ahLst/>
            <a:cxnLst/>
            <a:rect l="l" t="t" r="r" b="b"/>
            <a:pathLst>
              <a:path w="1022" h="39" extrusionOk="0">
                <a:moveTo>
                  <a:pt x="1021" y="39"/>
                </a:moveTo>
                <a:lnTo>
                  <a:pt x="38" y="39"/>
                </a:lnTo>
                <a:cubicBezTo>
                  <a:pt x="38" y="39"/>
                  <a:pt x="38" y="39"/>
                  <a:pt x="38" y="39"/>
                </a:cubicBezTo>
                <a:cubicBezTo>
                  <a:pt x="38" y="39"/>
                  <a:pt x="38" y="39"/>
                  <a:pt x="38" y="39"/>
                </a:cubicBezTo>
                <a:lnTo>
                  <a:pt x="1021" y="39"/>
                </a:lnTo>
                <a:lnTo>
                  <a:pt x="102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cubicBezTo>
                  <a:pt x="1" y="39"/>
                  <a:pt x="1" y="39"/>
                  <a:pt x="1" y="1"/>
                </a:cubicBezTo>
                <a:cubicBezTo>
                  <a:pt x="1" y="39"/>
                  <a:pt x="1" y="39"/>
                  <a:pt x="1" y="39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1" name="Google Shape;1311;p17"/>
          <p:cNvSpPr/>
          <p:nvPr/>
        </p:nvSpPr>
        <p:spPr>
          <a:xfrm>
            <a:off x="605521" y="1721094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2" name="Google Shape;1312;p17"/>
          <p:cNvSpPr/>
          <p:nvPr/>
        </p:nvSpPr>
        <p:spPr>
          <a:xfrm>
            <a:off x="282216" y="1691487"/>
            <a:ext cx="323337" cy="71541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1"/>
                </a:moveTo>
                <a:cubicBezTo>
                  <a:pt x="10095" y="114"/>
                  <a:pt x="10095" y="228"/>
                  <a:pt x="10095" y="303"/>
                </a:cubicBezTo>
                <a:cubicBezTo>
                  <a:pt x="10095" y="1022"/>
                  <a:pt x="9755" y="1589"/>
                  <a:pt x="9301" y="1589"/>
                </a:cubicBezTo>
                <a:lnTo>
                  <a:pt x="530" y="1589"/>
                </a:lnTo>
                <a:cubicBezTo>
                  <a:pt x="303" y="1589"/>
                  <a:pt x="114" y="1438"/>
                  <a:pt x="0" y="1249"/>
                </a:cubicBezTo>
                <a:lnTo>
                  <a:pt x="0" y="1249"/>
                </a:lnTo>
                <a:cubicBezTo>
                  <a:pt x="76" y="1740"/>
                  <a:pt x="340" y="2156"/>
                  <a:pt x="719" y="2156"/>
                </a:cubicBezTo>
                <a:cubicBezTo>
                  <a:pt x="719" y="2194"/>
                  <a:pt x="719" y="2194"/>
                  <a:pt x="719" y="2194"/>
                </a:cubicBezTo>
                <a:lnTo>
                  <a:pt x="9528" y="2194"/>
                </a:lnTo>
                <a:cubicBezTo>
                  <a:pt x="9981" y="2194"/>
                  <a:pt x="10322" y="1627"/>
                  <a:pt x="10322" y="908"/>
                </a:cubicBezTo>
                <a:cubicBezTo>
                  <a:pt x="10322" y="568"/>
                  <a:pt x="10208" y="228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3" name="Google Shape;1313;p17"/>
          <p:cNvSpPr/>
          <p:nvPr/>
        </p:nvSpPr>
        <p:spPr>
          <a:xfrm>
            <a:off x="546317" y="2012018"/>
            <a:ext cx="79378" cy="133202"/>
          </a:xfrm>
          <a:custGeom>
            <a:avLst/>
            <a:gdLst/>
            <a:ahLst/>
            <a:cxnLst/>
            <a:rect l="l" t="t" r="r" b="b"/>
            <a:pathLst>
              <a:path w="2534" h="4085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77"/>
                  <a:pt x="567" y="4084"/>
                  <a:pt x="1286" y="4084"/>
                </a:cubicBezTo>
                <a:cubicBezTo>
                  <a:pt x="1966" y="4084"/>
                  <a:pt x="2533" y="3177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4" name="Google Shape;1314;p17"/>
          <p:cNvSpPr/>
          <p:nvPr/>
        </p:nvSpPr>
        <p:spPr>
          <a:xfrm>
            <a:off x="281025" y="2037909"/>
            <a:ext cx="324527" cy="8142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5" name="Google Shape;1315;p17"/>
          <p:cNvSpPr/>
          <p:nvPr/>
        </p:nvSpPr>
        <p:spPr>
          <a:xfrm>
            <a:off x="304707" y="2119297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6" name="Google Shape;1316;p17"/>
          <p:cNvSpPr/>
          <p:nvPr/>
        </p:nvSpPr>
        <p:spPr>
          <a:xfrm>
            <a:off x="605521" y="2077364"/>
            <a:ext cx="31" cy="1272"/>
          </a:xfrm>
          <a:custGeom>
            <a:avLst/>
            <a:gdLst/>
            <a:ahLst/>
            <a:cxnLst/>
            <a:rect l="l" t="t" r="r" b="b"/>
            <a:pathLst>
              <a:path w="1" h="39" extrusionOk="0">
                <a:moveTo>
                  <a:pt x="1" y="38"/>
                </a:moveTo>
                <a:lnTo>
                  <a:pt x="1" y="38"/>
                </a:lnTo>
                <a:lnTo>
                  <a:pt x="1" y="38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7" name="Google Shape;1317;p17"/>
          <p:cNvSpPr/>
          <p:nvPr/>
        </p:nvSpPr>
        <p:spPr>
          <a:xfrm>
            <a:off x="282216" y="2049028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76"/>
                  <a:pt x="10095" y="189"/>
                  <a:pt x="10095" y="303"/>
                </a:cubicBezTo>
                <a:cubicBezTo>
                  <a:pt x="10095" y="983"/>
                  <a:pt x="9755" y="1550"/>
                  <a:pt x="9301" y="1550"/>
                </a:cubicBezTo>
                <a:lnTo>
                  <a:pt x="530" y="1550"/>
                </a:lnTo>
                <a:cubicBezTo>
                  <a:pt x="303" y="1550"/>
                  <a:pt x="114" y="1437"/>
                  <a:pt x="0" y="1210"/>
                </a:cubicBezTo>
                <a:lnTo>
                  <a:pt x="0" y="1210"/>
                </a:lnTo>
                <a:cubicBezTo>
                  <a:pt x="76" y="1739"/>
                  <a:pt x="340" y="2117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7"/>
                </a:cubicBezTo>
                <a:lnTo>
                  <a:pt x="10322" y="870"/>
                </a:lnTo>
                <a:cubicBezTo>
                  <a:pt x="10322" y="529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8" name="Google Shape;1318;p17"/>
          <p:cNvSpPr/>
          <p:nvPr/>
        </p:nvSpPr>
        <p:spPr>
          <a:xfrm>
            <a:off x="546317" y="2369560"/>
            <a:ext cx="79378" cy="131930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7"/>
                  <a:pt x="0" y="2004"/>
                </a:cubicBezTo>
                <a:cubicBezTo>
                  <a:pt x="0" y="3138"/>
                  <a:pt x="567" y="4045"/>
                  <a:pt x="1286" y="4045"/>
                </a:cubicBezTo>
                <a:cubicBezTo>
                  <a:pt x="1966" y="4045"/>
                  <a:pt x="2533" y="3138"/>
                  <a:pt x="2533" y="2004"/>
                </a:cubicBezTo>
                <a:cubicBezTo>
                  <a:pt x="2533" y="907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9" name="Google Shape;1319;p17"/>
          <p:cNvSpPr/>
          <p:nvPr/>
        </p:nvSpPr>
        <p:spPr>
          <a:xfrm>
            <a:off x="281025" y="2394211"/>
            <a:ext cx="324527" cy="81388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66"/>
                  <a:pt x="341" y="2495"/>
                  <a:pt x="794" y="2495"/>
                </a:cubicBezTo>
                <a:lnTo>
                  <a:pt x="9566" y="2495"/>
                </a:lnTo>
                <a:cubicBezTo>
                  <a:pt x="10019" y="2495"/>
                  <a:pt x="10360" y="1966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0" name="Google Shape;1320;p17"/>
          <p:cNvSpPr/>
          <p:nvPr/>
        </p:nvSpPr>
        <p:spPr>
          <a:xfrm>
            <a:off x="304707" y="2475567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1" name="Google Shape;1321;p17"/>
          <p:cNvSpPr/>
          <p:nvPr/>
        </p:nvSpPr>
        <p:spPr>
          <a:xfrm>
            <a:off x="605521" y="2434872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2" name="Google Shape;1322;p17"/>
          <p:cNvSpPr/>
          <p:nvPr/>
        </p:nvSpPr>
        <p:spPr>
          <a:xfrm>
            <a:off x="282216" y="2405297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114"/>
                  <a:pt x="10095" y="189"/>
                  <a:pt x="10095" y="303"/>
                </a:cubicBezTo>
                <a:cubicBezTo>
                  <a:pt x="10095" y="1021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626"/>
                  <a:pt x="10322" y="908"/>
                </a:cubicBezTo>
                <a:cubicBezTo>
                  <a:pt x="10322" y="530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3" name="Google Shape;1323;p17"/>
          <p:cNvSpPr/>
          <p:nvPr/>
        </p:nvSpPr>
        <p:spPr>
          <a:xfrm>
            <a:off x="546317" y="2725829"/>
            <a:ext cx="79378" cy="131930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38"/>
                  <a:pt x="567" y="4046"/>
                  <a:pt x="1286" y="4046"/>
                </a:cubicBezTo>
                <a:cubicBezTo>
                  <a:pt x="1966" y="4046"/>
                  <a:pt x="2533" y="3138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4" name="Google Shape;1324;p17"/>
          <p:cNvSpPr/>
          <p:nvPr/>
        </p:nvSpPr>
        <p:spPr>
          <a:xfrm>
            <a:off x="281025" y="2751719"/>
            <a:ext cx="324527" cy="81388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30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30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5" name="Google Shape;1325;p17"/>
          <p:cNvSpPr/>
          <p:nvPr/>
        </p:nvSpPr>
        <p:spPr>
          <a:xfrm>
            <a:off x="304707" y="2833075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6" name="Google Shape;1326;p17"/>
          <p:cNvSpPr/>
          <p:nvPr/>
        </p:nvSpPr>
        <p:spPr>
          <a:xfrm>
            <a:off x="605521" y="2791174"/>
            <a:ext cx="31" cy="1272"/>
          </a:xfrm>
          <a:custGeom>
            <a:avLst/>
            <a:gdLst/>
            <a:ahLst/>
            <a:cxnLst/>
            <a:rect l="l" t="t" r="r" b="b"/>
            <a:pathLst>
              <a:path w="1" h="39" extrusionOk="0">
                <a:moveTo>
                  <a:pt x="1" y="38"/>
                </a:moveTo>
                <a:lnTo>
                  <a:pt x="1" y="38"/>
                </a:lnTo>
                <a:lnTo>
                  <a:pt x="1" y="38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7" name="Google Shape;1327;p17"/>
          <p:cNvSpPr/>
          <p:nvPr/>
        </p:nvSpPr>
        <p:spPr>
          <a:xfrm>
            <a:off x="282216" y="2761567"/>
            <a:ext cx="323337" cy="71541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1"/>
                </a:moveTo>
                <a:cubicBezTo>
                  <a:pt x="10095" y="114"/>
                  <a:pt x="10095" y="228"/>
                  <a:pt x="10095" y="341"/>
                </a:cubicBezTo>
                <a:cubicBezTo>
                  <a:pt x="10095" y="1022"/>
                  <a:pt x="9755" y="1589"/>
                  <a:pt x="9301" y="1589"/>
                </a:cubicBezTo>
                <a:lnTo>
                  <a:pt x="530" y="1589"/>
                </a:lnTo>
                <a:cubicBezTo>
                  <a:pt x="303" y="1589"/>
                  <a:pt x="114" y="1475"/>
                  <a:pt x="0" y="1248"/>
                </a:cubicBezTo>
                <a:lnTo>
                  <a:pt x="0" y="1248"/>
                </a:lnTo>
                <a:cubicBezTo>
                  <a:pt x="76" y="1778"/>
                  <a:pt x="340" y="2156"/>
                  <a:pt x="719" y="2194"/>
                </a:cubicBezTo>
                <a:lnTo>
                  <a:pt x="9528" y="2194"/>
                </a:lnTo>
                <a:cubicBezTo>
                  <a:pt x="9981" y="2194"/>
                  <a:pt x="10322" y="1627"/>
                  <a:pt x="10322" y="946"/>
                </a:cubicBezTo>
                <a:lnTo>
                  <a:pt x="10322" y="908"/>
                </a:lnTo>
                <a:cubicBezTo>
                  <a:pt x="10322" y="568"/>
                  <a:pt x="10208" y="228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8" name="Google Shape;1328;p17"/>
          <p:cNvSpPr/>
          <p:nvPr/>
        </p:nvSpPr>
        <p:spPr>
          <a:xfrm>
            <a:off x="546317" y="3083338"/>
            <a:ext cx="79378" cy="13196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04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04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9" name="Google Shape;1329;p17"/>
          <p:cNvSpPr/>
          <p:nvPr/>
        </p:nvSpPr>
        <p:spPr>
          <a:xfrm>
            <a:off x="281025" y="3107989"/>
            <a:ext cx="324527" cy="8142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0" name="Google Shape;1330;p17"/>
          <p:cNvSpPr/>
          <p:nvPr/>
        </p:nvSpPr>
        <p:spPr>
          <a:xfrm>
            <a:off x="304707" y="3189377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1" name="Google Shape;1331;p17"/>
          <p:cNvSpPr/>
          <p:nvPr/>
        </p:nvSpPr>
        <p:spPr>
          <a:xfrm>
            <a:off x="605521" y="3148683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2" name="Google Shape;1332;p17"/>
          <p:cNvSpPr/>
          <p:nvPr/>
        </p:nvSpPr>
        <p:spPr>
          <a:xfrm>
            <a:off x="282216" y="3119108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113"/>
                  <a:pt x="10095" y="189"/>
                  <a:pt x="10095" y="302"/>
                </a:cubicBezTo>
                <a:cubicBezTo>
                  <a:pt x="10095" y="1021"/>
                  <a:pt x="9755" y="1550"/>
                  <a:pt x="9301" y="1550"/>
                </a:cubicBezTo>
                <a:lnTo>
                  <a:pt x="530" y="1550"/>
                </a:lnTo>
                <a:cubicBezTo>
                  <a:pt x="303" y="1550"/>
                  <a:pt x="114" y="1437"/>
                  <a:pt x="0" y="1248"/>
                </a:cubicBezTo>
                <a:lnTo>
                  <a:pt x="0" y="1248"/>
                </a:lnTo>
                <a:cubicBezTo>
                  <a:pt x="76" y="1739"/>
                  <a:pt x="340" y="2155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7"/>
                </a:cubicBezTo>
                <a:cubicBezTo>
                  <a:pt x="10322" y="529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3" name="Google Shape;1333;p17"/>
          <p:cNvSpPr/>
          <p:nvPr/>
        </p:nvSpPr>
        <p:spPr>
          <a:xfrm>
            <a:off x="546317" y="3439640"/>
            <a:ext cx="79378" cy="131930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7"/>
                  <a:pt x="0" y="2042"/>
                </a:cubicBezTo>
                <a:cubicBezTo>
                  <a:pt x="0" y="3138"/>
                  <a:pt x="567" y="4045"/>
                  <a:pt x="1286" y="4045"/>
                </a:cubicBezTo>
                <a:cubicBezTo>
                  <a:pt x="1966" y="4045"/>
                  <a:pt x="2533" y="3138"/>
                  <a:pt x="2533" y="2042"/>
                </a:cubicBezTo>
                <a:cubicBezTo>
                  <a:pt x="2533" y="907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4" name="Google Shape;1334;p17"/>
          <p:cNvSpPr/>
          <p:nvPr/>
        </p:nvSpPr>
        <p:spPr>
          <a:xfrm>
            <a:off x="281025" y="3465498"/>
            <a:ext cx="324527" cy="8142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30"/>
                  <a:pt x="0" y="1249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9"/>
                </a:cubicBezTo>
                <a:cubicBezTo>
                  <a:pt x="10360" y="530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5" name="Google Shape;1335;p17"/>
          <p:cNvSpPr/>
          <p:nvPr/>
        </p:nvSpPr>
        <p:spPr>
          <a:xfrm>
            <a:off x="304707" y="3546886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6" name="Google Shape;1336;p17"/>
          <p:cNvSpPr/>
          <p:nvPr/>
        </p:nvSpPr>
        <p:spPr>
          <a:xfrm>
            <a:off x="605521" y="3504953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7" name="Google Shape;1337;p17"/>
          <p:cNvSpPr/>
          <p:nvPr/>
        </p:nvSpPr>
        <p:spPr>
          <a:xfrm>
            <a:off x="282216" y="3475378"/>
            <a:ext cx="323337" cy="71541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0"/>
                </a:moveTo>
                <a:lnTo>
                  <a:pt x="10057" y="0"/>
                </a:lnTo>
                <a:cubicBezTo>
                  <a:pt x="10095" y="114"/>
                  <a:pt x="10095" y="227"/>
                  <a:pt x="10095" y="341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40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6"/>
                </a:cubicBezTo>
                <a:lnTo>
                  <a:pt x="10322" y="908"/>
                </a:lnTo>
                <a:cubicBezTo>
                  <a:pt x="10322" y="568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8" name="Google Shape;1338;p17"/>
          <p:cNvSpPr/>
          <p:nvPr/>
        </p:nvSpPr>
        <p:spPr>
          <a:xfrm>
            <a:off x="546317" y="3795909"/>
            <a:ext cx="79378" cy="133169"/>
          </a:xfrm>
          <a:custGeom>
            <a:avLst/>
            <a:gdLst/>
            <a:ahLst/>
            <a:cxnLst/>
            <a:rect l="l" t="t" r="r" b="b"/>
            <a:pathLst>
              <a:path w="2534" h="4084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76"/>
                  <a:pt x="567" y="4084"/>
                  <a:pt x="1286" y="4084"/>
                </a:cubicBezTo>
                <a:cubicBezTo>
                  <a:pt x="1966" y="4084"/>
                  <a:pt x="2533" y="3176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9" name="Google Shape;1339;p17"/>
          <p:cNvSpPr/>
          <p:nvPr/>
        </p:nvSpPr>
        <p:spPr>
          <a:xfrm>
            <a:off x="281025" y="3821800"/>
            <a:ext cx="324527" cy="81388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0" name="Google Shape;1340;p17"/>
          <p:cNvSpPr/>
          <p:nvPr/>
        </p:nvSpPr>
        <p:spPr>
          <a:xfrm>
            <a:off x="304707" y="3903155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1" name="Google Shape;1341;p17"/>
          <p:cNvSpPr/>
          <p:nvPr/>
        </p:nvSpPr>
        <p:spPr>
          <a:xfrm>
            <a:off x="605521" y="3862494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2" name="Google Shape;1342;p17"/>
          <p:cNvSpPr/>
          <p:nvPr/>
        </p:nvSpPr>
        <p:spPr>
          <a:xfrm>
            <a:off x="282216" y="3832886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1"/>
                </a:moveTo>
                <a:lnTo>
                  <a:pt x="10057" y="1"/>
                </a:lnTo>
                <a:cubicBezTo>
                  <a:pt x="10095" y="76"/>
                  <a:pt x="10095" y="190"/>
                  <a:pt x="10095" y="303"/>
                </a:cubicBezTo>
                <a:cubicBezTo>
                  <a:pt x="10095" y="984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10"/>
                </a:cubicBezTo>
                <a:lnTo>
                  <a:pt x="0" y="1210"/>
                </a:lnTo>
                <a:cubicBezTo>
                  <a:pt x="76" y="1740"/>
                  <a:pt x="340" y="2118"/>
                  <a:pt x="719" y="2156"/>
                </a:cubicBezTo>
                <a:lnTo>
                  <a:pt x="9528" y="2156"/>
                </a:lnTo>
                <a:cubicBezTo>
                  <a:pt x="9981" y="2156"/>
                  <a:pt x="10322" y="1589"/>
                  <a:pt x="10322" y="908"/>
                </a:cubicBezTo>
                <a:cubicBezTo>
                  <a:pt x="10322" y="530"/>
                  <a:pt x="10208" y="227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3" name="Google Shape;1343;p17"/>
          <p:cNvSpPr/>
          <p:nvPr/>
        </p:nvSpPr>
        <p:spPr>
          <a:xfrm>
            <a:off x="546317" y="4153418"/>
            <a:ext cx="79378" cy="13196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4" name="Google Shape;1344;p17"/>
          <p:cNvSpPr/>
          <p:nvPr/>
        </p:nvSpPr>
        <p:spPr>
          <a:xfrm>
            <a:off x="281025" y="4178069"/>
            <a:ext cx="324527" cy="82627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5" name="Google Shape;1345;p17"/>
          <p:cNvSpPr/>
          <p:nvPr/>
        </p:nvSpPr>
        <p:spPr>
          <a:xfrm>
            <a:off x="304707" y="4260664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6" name="Google Shape;1346;p17"/>
          <p:cNvSpPr/>
          <p:nvPr/>
        </p:nvSpPr>
        <p:spPr>
          <a:xfrm>
            <a:off x="605521" y="4218763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7" name="Google Shape;1347;p17"/>
          <p:cNvSpPr/>
          <p:nvPr/>
        </p:nvSpPr>
        <p:spPr>
          <a:xfrm>
            <a:off x="282216" y="4189188"/>
            <a:ext cx="323337" cy="71508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8" name="Google Shape;1348;p17"/>
          <p:cNvSpPr/>
          <p:nvPr/>
        </p:nvSpPr>
        <p:spPr>
          <a:xfrm>
            <a:off x="282216" y="977708"/>
            <a:ext cx="323337" cy="71541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0"/>
                </a:moveTo>
                <a:cubicBezTo>
                  <a:pt x="10095" y="114"/>
                  <a:pt x="10095" y="227"/>
                  <a:pt x="10095" y="341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40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8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349" name="Google Shape;1349;p17"/>
          <p:cNvGrpSpPr/>
          <p:nvPr/>
        </p:nvGrpSpPr>
        <p:grpSpPr>
          <a:xfrm>
            <a:off x="504088" y="319075"/>
            <a:ext cx="444275" cy="398525"/>
            <a:chOff x="2495125" y="2142250"/>
            <a:chExt cx="444275" cy="398525"/>
          </a:xfrm>
        </p:grpSpPr>
        <p:sp>
          <p:nvSpPr>
            <p:cNvPr id="1350" name="Google Shape;1350;p17"/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1" name="Google Shape;1351;p17"/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52" name="Google Shape;1352;p17"/>
          <p:cNvGrpSpPr/>
          <p:nvPr/>
        </p:nvGrpSpPr>
        <p:grpSpPr>
          <a:xfrm>
            <a:off x="7942288" y="4463763"/>
            <a:ext cx="291375" cy="281375"/>
            <a:chOff x="3243875" y="2372825"/>
            <a:chExt cx="291375" cy="281375"/>
          </a:xfrm>
        </p:grpSpPr>
        <p:sp>
          <p:nvSpPr>
            <p:cNvPr id="1353" name="Google Shape;1353;p17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4" name="Google Shape;1354;p17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5" name="Google Shape;1355;p17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6" name="Google Shape;1356;p17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7" name="Google Shape;1357;p17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8" name="Google Shape;1358;p17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9" name="Google Shape;1359;p17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0" name="Google Shape;1360;p17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1" name="Google Shape;1361;p17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2" name="Google Shape;1362;p17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63" name="Google Shape;1363;p17"/>
          <p:cNvGrpSpPr/>
          <p:nvPr/>
        </p:nvGrpSpPr>
        <p:grpSpPr>
          <a:xfrm>
            <a:off x="1236250" y="319063"/>
            <a:ext cx="166675" cy="168575"/>
            <a:chOff x="4954425" y="2036375"/>
            <a:chExt cx="166675" cy="168575"/>
          </a:xfrm>
        </p:grpSpPr>
        <p:sp>
          <p:nvSpPr>
            <p:cNvPr id="1364" name="Google Shape;1364;p17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5" name="Google Shape;1365;p17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66" name="Google Shape;1366;p17"/>
          <p:cNvSpPr/>
          <p:nvPr/>
        </p:nvSpPr>
        <p:spPr>
          <a:xfrm>
            <a:off x="8028425" y="362763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7" name="Google Shape;1367;p17"/>
          <p:cNvSpPr/>
          <p:nvPr/>
        </p:nvSpPr>
        <p:spPr>
          <a:xfrm>
            <a:off x="8149363" y="4193975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368" name="Google Shape;1368;p17"/>
          <p:cNvGrpSpPr/>
          <p:nvPr/>
        </p:nvGrpSpPr>
        <p:grpSpPr>
          <a:xfrm>
            <a:off x="7442275" y="4651625"/>
            <a:ext cx="166675" cy="168575"/>
            <a:chOff x="4954425" y="2036375"/>
            <a:chExt cx="166675" cy="168575"/>
          </a:xfrm>
        </p:grpSpPr>
        <p:sp>
          <p:nvSpPr>
            <p:cNvPr id="1369" name="Google Shape;1369;p17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0" name="Google Shape;1370;p17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3">
  <p:cSld name="CUSTOM_10_1_1_1_1_1">
    <p:spTree>
      <p:nvGrpSpPr>
        <p:cNvPr id="1" name="Shape 13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72" name="Google Shape;1372;p18"/>
          <p:cNvGrpSpPr/>
          <p:nvPr/>
        </p:nvGrpSpPr>
        <p:grpSpPr>
          <a:xfrm>
            <a:off x="395894" y="219519"/>
            <a:ext cx="8518865" cy="4788281"/>
            <a:chOff x="395894" y="219519"/>
            <a:chExt cx="8518865" cy="4788281"/>
          </a:xfrm>
        </p:grpSpPr>
        <p:sp>
          <p:nvSpPr>
            <p:cNvPr id="1373" name="Google Shape;1373;p18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374" name="Google Shape;1374;p18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1375" name="Google Shape;1375;p18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76" name="Google Shape;1376;p18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377" name="Google Shape;1377;p18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378" name="Google Shape;1378;p18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1379" name="Google Shape;1379;p18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80" name="Google Shape;1380;p18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81" name="Google Shape;1381;p18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1382" name="Google Shape;1382;p18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83" name="Google Shape;1383;p18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84" name="Google Shape;1384;p18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1385" name="Google Shape;1385;p18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86" name="Google Shape;1386;p18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87" name="Google Shape;1387;p18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1388" name="Google Shape;1388;p18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89" name="Google Shape;1389;p18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90" name="Google Shape;1390;p18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391" name="Google Shape;1391;p18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92" name="Google Shape;1392;p18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393" name="Google Shape;1393;p18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4" name="Google Shape;1394;p18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95" name="Google Shape;1395;p18"/>
          <p:cNvSpPr/>
          <p:nvPr/>
        </p:nvSpPr>
        <p:spPr>
          <a:xfrm>
            <a:off x="546317" y="941938"/>
            <a:ext cx="79378" cy="13196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6" name="Google Shape;1396;p18"/>
          <p:cNvSpPr/>
          <p:nvPr/>
        </p:nvSpPr>
        <p:spPr>
          <a:xfrm>
            <a:off x="281025" y="966589"/>
            <a:ext cx="324527" cy="82660"/>
          </a:xfrm>
          <a:custGeom>
            <a:avLst/>
            <a:gdLst/>
            <a:ahLst/>
            <a:cxnLst/>
            <a:rect l="l" t="t" r="r" b="b"/>
            <a:pathLst>
              <a:path w="10360" h="2535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7" name="Google Shape;1397;p18"/>
          <p:cNvSpPr/>
          <p:nvPr/>
        </p:nvSpPr>
        <p:spPr>
          <a:xfrm>
            <a:off x="304707" y="1049217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8" name="Google Shape;1398;p18"/>
          <p:cNvSpPr/>
          <p:nvPr/>
        </p:nvSpPr>
        <p:spPr>
          <a:xfrm>
            <a:off x="605521" y="1007283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9" name="Google Shape;1399;p18"/>
          <p:cNvSpPr/>
          <p:nvPr/>
        </p:nvSpPr>
        <p:spPr>
          <a:xfrm>
            <a:off x="546317" y="1298240"/>
            <a:ext cx="79378" cy="133169"/>
          </a:xfrm>
          <a:custGeom>
            <a:avLst/>
            <a:gdLst/>
            <a:ahLst/>
            <a:cxnLst/>
            <a:rect l="l" t="t" r="r" b="b"/>
            <a:pathLst>
              <a:path w="2534" h="4084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76"/>
                  <a:pt x="567" y="4083"/>
                  <a:pt x="1286" y="4083"/>
                </a:cubicBezTo>
                <a:cubicBezTo>
                  <a:pt x="1966" y="4083"/>
                  <a:pt x="2533" y="3176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0" name="Google Shape;1400;p18"/>
          <p:cNvSpPr/>
          <p:nvPr/>
        </p:nvSpPr>
        <p:spPr>
          <a:xfrm>
            <a:off x="281025" y="1324130"/>
            <a:ext cx="324527" cy="81388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28"/>
                  <a:pt x="341" y="2495"/>
                  <a:pt x="794" y="2495"/>
                </a:cubicBezTo>
                <a:lnTo>
                  <a:pt x="9566" y="2495"/>
                </a:lnTo>
                <a:cubicBezTo>
                  <a:pt x="10019" y="2495"/>
                  <a:pt x="10360" y="1928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1" name="Google Shape;1401;p18"/>
          <p:cNvSpPr/>
          <p:nvPr/>
        </p:nvSpPr>
        <p:spPr>
          <a:xfrm>
            <a:off x="304707" y="1405486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2" name="Google Shape;1402;p18"/>
          <p:cNvSpPr/>
          <p:nvPr/>
        </p:nvSpPr>
        <p:spPr>
          <a:xfrm>
            <a:off x="605521" y="1364792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3" name="Google Shape;1403;p18"/>
          <p:cNvSpPr/>
          <p:nvPr/>
        </p:nvSpPr>
        <p:spPr>
          <a:xfrm>
            <a:off x="282216" y="1335217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lnTo>
                  <a:pt x="10057" y="0"/>
                </a:lnTo>
                <a:cubicBezTo>
                  <a:pt x="10095" y="76"/>
                  <a:pt x="10095" y="190"/>
                  <a:pt x="10095" y="303"/>
                </a:cubicBezTo>
                <a:cubicBezTo>
                  <a:pt x="10095" y="983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10"/>
                </a:cubicBezTo>
                <a:lnTo>
                  <a:pt x="0" y="1210"/>
                </a:lnTo>
                <a:cubicBezTo>
                  <a:pt x="76" y="1740"/>
                  <a:pt x="378" y="2118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8"/>
                </a:cubicBezTo>
                <a:cubicBezTo>
                  <a:pt x="10322" y="530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4" name="Google Shape;1404;p18"/>
          <p:cNvSpPr/>
          <p:nvPr/>
        </p:nvSpPr>
        <p:spPr>
          <a:xfrm>
            <a:off x="546317" y="1655749"/>
            <a:ext cx="79378" cy="131930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8"/>
                  <a:pt x="0" y="2004"/>
                </a:cubicBezTo>
                <a:cubicBezTo>
                  <a:pt x="0" y="3138"/>
                  <a:pt x="567" y="4046"/>
                  <a:pt x="1286" y="4046"/>
                </a:cubicBezTo>
                <a:cubicBezTo>
                  <a:pt x="1966" y="4046"/>
                  <a:pt x="2533" y="3138"/>
                  <a:pt x="2533" y="2004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5" name="Google Shape;1405;p18"/>
          <p:cNvSpPr/>
          <p:nvPr/>
        </p:nvSpPr>
        <p:spPr>
          <a:xfrm>
            <a:off x="281025" y="1680400"/>
            <a:ext cx="324527" cy="82627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6" name="Google Shape;1406;p18"/>
          <p:cNvSpPr/>
          <p:nvPr/>
        </p:nvSpPr>
        <p:spPr>
          <a:xfrm>
            <a:off x="304707" y="1761756"/>
            <a:ext cx="32014" cy="1272"/>
          </a:xfrm>
          <a:custGeom>
            <a:avLst/>
            <a:gdLst/>
            <a:ahLst/>
            <a:cxnLst/>
            <a:rect l="l" t="t" r="r" b="b"/>
            <a:pathLst>
              <a:path w="1022" h="39" extrusionOk="0">
                <a:moveTo>
                  <a:pt x="1021" y="39"/>
                </a:moveTo>
                <a:lnTo>
                  <a:pt x="38" y="39"/>
                </a:lnTo>
                <a:cubicBezTo>
                  <a:pt x="38" y="39"/>
                  <a:pt x="38" y="39"/>
                  <a:pt x="38" y="39"/>
                </a:cubicBezTo>
                <a:cubicBezTo>
                  <a:pt x="38" y="39"/>
                  <a:pt x="38" y="39"/>
                  <a:pt x="38" y="39"/>
                </a:cubicBezTo>
                <a:lnTo>
                  <a:pt x="1021" y="39"/>
                </a:lnTo>
                <a:lnTo>
                  <a:pt x="102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cubicBezTo>
                  <a:pt x="1" y="39"/>
                  <a:pt x="1" y="39"/>
                  <a:pt x="1" y="1"/>
                </a:cubicBezTo>
                <a:cubicBezTo>
                  <a:pt x="1" y="39"/>
                  <a:pt x="1" y="39"/>
                  <a:pt x="1" y="39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7" name="Google Shape;1407;p18"/>
          <p:cNvSpPr/>
          <p:nvPr/>
        </p:nvSpPr>
        <p:spPr>
          <a:xfrm>
            <a:off x="605521" y="1721094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8" name="Google Shape;1408;p18"/>
          <p:cNvSpPr/>
          <p:nvPr/>
        </p:nvSpPr>
        <p:spPr>
          <a:xfrm>
            <a:off x="282216" y="1691487"/>
            <a:ext cx="323337" cy="71541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1"/>
                </a:moveTo>
                <a:cubicBezTo>
                  <a:pt x="10095" y="114"/>
                  <a:pt x="10095" y="228"/>
                  <a:pt x="10095" y="303"/>
                </a:cubicBezTo>
                <a:cubicBezTo>
                  <a:pt x="10095" y="1022"/>
                  <a:pt x="9755" y="1589"/>
                  <a:pt x="9301" y="1589"/>
                </a:cubicBezTo>
                <a:lnTo>
                  <a:pt x="530" y="1589"/>
                </a:lnTo>
                <a:cubicBezTo>
                  <a:pt x="303" y="1589"/>
                  <a:pt x="114" y="1438"/>
                  <a:pt x="0" y="1249"/>
                </a:cubicBezTo>
                <a:lnTo>
                  <a:pt x="0" y="1249"/>
                </a:lnTo>
                <a:cubicBezTo>
                  <a:pt x="76" y="1740"/>
                  <a:pt x="340" y="2156"/>
                  <a:pt x="719" y="2156"/>
                </a:cubicBezTo>
                <a:cubicBezTo>
                  <a:pt x="719" y="2194"/>
                  <a:pt x="719" y="2194"/>
                  <a:pt x="719" y="2194"/>
                </a:cubicBezTo>
                <a:lnTo>
                  <a:pt x="9528" y="2194"/>
                </a:lnTo>
                <a:cubicBezTo>
                  <a:pt x="9981" y="2194"/>
                  <a:pt x="10322" y="1627"/>
                  <a:pt x="10322" y="908"/>
                </a:cubicBezTo>
                <a:cubicBezTo>
                  <a:pt x="10322" y="568"/>
                  <a:pt x="10208" y="228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9" name="Google Shape;1409;p18"/>
          <p:cNvSpPr/>
          <p:nvPr/>
        </p:nvSpPr>
        <p:spPr>
          <a:xfrm>
            <a:off x="546317" y="2012018"/>
            <a:ext cx="79378" cy="133202"/>
          </a:xfrm>
          <a:custGeom>
            <a:avLst/>
            <a:gdLst/>
            <a:ahLst/>
            <a:cxnLst/>
            <a:rect l="l" t="t" r="r" b="b"/>
            <a:pathLst>
              <a:path w="2534" h="4085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77"/>
                  <a:pt x="567" y="4084"/>
                  <a:pt x="1286" y="4084"/>
                </a:cubicBezTo>
                <a:cubicBezTo>
                  <a:pt x="1966" y="4084"/>
                  <a:pt x="2533" y="3177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0" name="Google Shape;1410;p18"/>
          <p:cNvSpPr/>
          <p:nvPr/>
        </p:nvSpPr>
        <p:spPr>
          <a:xfrm>
            <a:off x="281025" y="2037909"/>
            <a:ext cx="324527" cy="8142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1" name="Google Shape;1411;p18"/>
          <p:cNvSpPr/>
          <p:nvPr/>
        </p:nvSpPr>
        <p:spPr>
          <a:xfrm>
            <a:off x="304707" y="2119297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2" name="Google Shape;1412;p18"/>
          <p:cNvSpPr/>
          <p:nvPr/>
        </p:nvSpPr>
        <p:spPr>
          <a:xfrm>
            <a:off x="605521" y="2077364"/>
            <a:ext cx="31" cy="1272"/>
          </a:xfrm>
          <a:custGeom>
            <a:avLst/>
            <a:gdLst/>
            <a:ahLst/>
            <a:cxnLst/>
            <a:rect l="l" t="t" r="r" b="b"/>
            <a:pathLst>
              <a:path w="1" h="39" extrusionOk="0">
                <a:moveTo>
                  <a:pt x="1" y="38"/>
                </a:moveTo>
                <a:lnTo>
                  <a:pt x="1" y="38"/>
                </a:lnTo>
                <a:lnTo>
                  <a:pt x="1" y="38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3" name="Google Shape;1413;p18"/>
          <p:cNvSpPr/>
          <p:nvPr/>
        </p:nvSpPr>
        <p:spPr>
          <a:xfrm>
            <a:off x="282216" y="2049028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76"/>
                  <a:pt x="10095" y="189"/>
                  <a:pt x="10095" y="303"/>
                </a:cubicBezTo>
                <a:cubicBezTo>
                  <a:pt x="10095" y="983"/>
                  <a:pt x="9755" y="1550"/>
                  <a:pt x="9301" y="1550"/>
                </a:cubicBezTo>
                <a:lnTo>
                  <a:pt x="530" y="1550"/>
                </a:lnTo>
                <a:cubicBezTo>
                  <a:pt x="303" y="1550"/>
                  <a:pt x="114" y="1437"/>
                  <a:pt x="0" y="1210"/>
                </a:cubicBezTo>
                <a:lnTo>
                  <a:pt x="0" y="1210"/>
                </a:lnTo>
                <a:cubicBezTo>
                  <a:pt x="76" y="1739"/>
                  <a:pt x="340" y="2117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7"/>
                </a:cubicBezTo>
                <a:lnTo>
                  <a:pt x="10322" y="870"/>
                </a:lnTo>
                <a:cubicBezTo>
                  <a:pt x="10322" y="529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4" name="Google Shape;1414;p18"/>
          <p:cNvSpPr/>
          <p:nvPr/>
        </p:nvSpPr>
        <p:spPr>
          <a:xfrm>
            <a:off x="546317" y="2369560"/>
            <a:ext cx="79378" cy="131930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7"/>
                  <a:pt x="0" y="2004"/>
                </a:cubicBezTo>
                <a:cubicBezTo>
                  <a:pt x="0" y="3138"/>
                  <a:pt x="567" y="4045"/>
                  <a:pt x="1286" y="4045"/>
                </a:cubicBezTo>
                <a:cubicBezTo>
                  <a:pt x="1966" y="4045"/>
                  <a:pt x="2533" y="3138"/>
                  <a:pt x="2533" y="2004"/>
                </a:cubicBezTo>
                <a:cubicBezTo>
                  <a:pt x="2533" y="907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5" name="Google Shape;1415;p18"/>
          <p:cNvSpPr/>
          <p:nvPr/>
        </p:nvSpPr>
        <p:spPr>
          <a:xfrm>
            <a:off x="281025" y="2394211"/>
            <a:ext cx="324527" cy="81388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66"/>
                  <a:pt x="341" y="2495"/>
                  <a:pt x="794" y="2495"/>
                </a:cubicBezTo>
                <a:lnTo>
                  <a:pt x="9566" y="2495"/>
                </a:lnTo>
                <a:cubicBezTo>
                  <a:pt x="10019" y="2495"/>
                  <a:pt x="10360" y="1966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6" name="Google Shape;1416;p18"/>
          <p:cNvSpPr/>
          <p:nvPr/>
        </p:nvSpPr>
        <p:spPr>
          <a:xfrm>
            <a:off x="304707" y="2475567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7" name="Google Shape;1417;p18"/>
          <p:cNvSpPr/>
          <p:nvPr/>
        </p:nvSpPr>
        <p:spPr>
          <a:xfrm>
            <a:off x="605521" y="2434872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8" name="Google Shape;1418;p18"/>
          <p:cNvSpPr/>
          <p:nvPr/>
        </p:nvSpPr>
        <p:spPr>
          <a:xfrm>
            <a:off x="282216" y="2405297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114"/>
                  <a:pt x="10095" y="189"/>
                  <a:pt x="10095" y="303"/>
                </a:cubicBezTo>
                <a:cubicBezTo>
                  <a:pt x="10095" y="1021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626"/>
                  <a:pt x="10322" y="908"/>
                </a:cubicBezTo>
                <a:cubicBezTo>
                  <a:pt x="10322" y="530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9" name="Google Shape;1419;p18"/>
          <p:cNvSpPr/>
          <p:nvPr/>
        </p:nvSpPr>
        <p:spPr>
          <a:xfrm>
            <a:off x="546317" y="2725829"/>
            <a:ext cx="79378" cy="131930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38"/>
                  <a:pt x="567" y="4046"/>
                  <a:pt x="1286" y="4046"/>
                </a:cubicBezTo>
                <a:cubicBezTo>
                  <a:pt x="1966" y="4046"/>
                  <a:pt x="2533" y="3138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20" name="Google Shape;1420;p18"/>
          <p:cNvSpPr/>
          <p:nvPr/>
        </p:nvSpPr>
        <p:spPr>
          <a:xfrm>
            <a:off x="281025" y="2751719"/>
            <a:ext cx="324527" cy="81388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30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30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21" name="Google Shape;1421;p18"/>
          <p:cNvSpPr/>
          <p:nvPr/>
        </p:nvSpPr>
        <p:spPr>
          <a:xfrm>
            <a:off x="304707" y="2833075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22" name="Google Shape;1422;p18"/>
          <p:cNvSpPr/>
          <p:nvPr/>
        </p:nvSpPr>
        <p:spPr>
          <a:xfrm>
            <a:off x="605521" y="2791174"/>
            <a:ext cx="31" cy="1272"/>
          </a:xfrm>
          <a:custGeom>
            <a:avLst/>
            <a:gdLst/>
            <a:ahLst/>
            <a:cxnLst/>
            <a:rect l="l" t="t" r="r" b="b"/>
            <a:pathLst>
              <a:path w="1" h="39" extrusionOk="0">
                <a:moveTo>
                  <a:pt x="1" y="38"/>
                </a:moveTo>
                <a:lnTo>
                  <a:pt x="1" y="38"/>
                </a:lnTo>
                <a:lnTo>
                  <a:pt x="1" y="38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23" name="Google Shape;1423;p18"/>
          <p:cNvSpPr/>
          <p:nvPr/>
        </p:nvSpPr>
        <p:spPr>
          <a:xfrm>
            <a:off x="282216" y="2761567"/>
            <a:ext cx="323337" cy="71541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1"/>
                </a:moveTo>
                <a:cubicBezTo>
                  <a:pt x="10095" y="114"/>
                  <a:pt x="10095" y="228"/>
                  <a:pt x="10095" y="341"/>
                </a:cubicBezTo>
                <a:cubicBezTo>
                  <a:pt x="10095" y="1022"/>
                  <a:pt x="9755" y="1589"/>
                  <a:pt x="9301" y="1589"/>
                </a:cubicBezTo>
                <a:lnTo>
                  <a:pt x="530" y="1589"/>
                </a:lnTo>
                <a:cubicBezTo>
                  <a:pt x="303" y="1589"/>
                  <a:pt x="114" y="1475"/>
                  <a:pt x="0" y="1248"/>
                </a:cubicBezTo>
                <a:lnTo>
                  <a:pt x="0" y="1248"/>
                </a:lnTo>
                <a:cubicBezTo>
                  <a:pt x="76" y="1778"/>
                  <a:pt x="340" y="2156"/>
                  <a:pt x="719" y="2194"/>
                </a:cubicBezTo>
                <a:lnTo>
                  <a:pt x="9528" y="2194"/>
                </a:lnTo>
                <a:cubicBezTo>
                  <a:pt x="9981" y="2194"/>
                  <a:pt x="10322" y="1627"/>
                  <a:pt x="10322" y="946"/>
                </a:cubicBezTo>
                <a:lnTo>
                  <a:pt x="10322" y="908"/>
                </a:lnTo>
                <a:cubicBezTo>
                  <a:pt x="10322" y="568"/>
                  <a:pt x="10208" y="228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24" name="Google Shape;1424;p18"/>
          <p:cNvSpPr/>
          <p:nvPr/>
        </p:nvSpPr>
        <p:spPr>
          <a:xfrm>
            <a:off x="546317" y="3083338"/>
            <a:ext cx="79378" cy="13196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04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04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25" name="Google Shape;1425;p18"/>
          <p:cNvSpPr/>
          <p:nvPr/>
        </p:nvSpPr>
        <p:spPr>
          <a:xfrm>
            <a:off x="281025" y="3107989"/>
            <a:ext cx="324527" cy="8142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26" name="Google Shape;1426;p18"/>
          <p:cNvSpPr/>
          <p:nvPr/>
        </p:nvSpPr>
        <p:spPr>
          <a:xfrm>
            <a:off x="304707" y="3189377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27" name="Google Shape;1427;p18"/>
          <p:cNvSpPr/>
          <p:nvPr/>
        </p:nvSpPr>
        <p:spPr>
          <a:xfrm>
            <a:off x="605521" y="3148683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28" name="Google Shape;1428;p18"/>
          <p:cNvSpPr/>
          <p:nvPr/>
        </p:nvSpPr>
        <p:spPr>
          <a:xfrm>
            <a:off x="282216" y="3119108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113"/>
                  <a:pt x="10095" y="189"/>
                  <a:pt x="10095" y="302"/>
                </a:cubicBezTo>
                <a:cubicBezTo>
                  <a:pt x="10095" y="1021"/>
                  <a:pt x="9755" y="1550"/>
                  <a:pt x="9301" y="1550"/>
                </a:cubicBezTo>
                <a:lnTo>
                  <a:pt x="530" y="1550"/>
                </a:lnTo>
                <a:cubicBezTo>
                  <a:pt x="303" y="1550"/>
                  <a:pt x="114" y="1437"/>
                  <a:pt x="0" y="1248"/>
                </a:cubicBezTo>
                <a:lnTo>
                  <a:pt x="0" y="1248"/>
                </a:lnTo>
                <a:cubicBezTo>
                  <a:pt x="76" y="1739"/>
                  <a:pt x="340" y="2155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7"/>
                </a:cubicBezTo>
                <a:cubicBezTo>
                  <a:pt x="10322" y="529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29" name="Google Shape;1429;p18"/>
          <p:cNvSpPr/>
          <p:nvPr/>
        </p:nvSpPr>
        <p:spPr>
          <a:xfrm>
            <a:off x="546317" y="3439640"/>
            <a:ext cx="79378" cy="131930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7"/>
                  <a:pt x="0" y="2042"/>
                </a:cubicBezTo>
                <a:cubicBezTo>
                  <a:pt x="0" y="3138"/>
                  <a:pt x="567" y="4045"/>
                  <a:pt x="1286" y="4045"/>
                </a:cubicBezTo>
                <a:cubicBezTo>
                  <a:pt x="1966" y="4045"/>
                  <a:pt x="2533" y="3138"/>
                  <a:pt x="2533" y="2042"/>
                </a:cubicBezTo>
                <a:cubicBezTo>
                  <a:pt x="2533" y="907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30" name="Google Shape;1430;p18"/>
          <p:cNvSpPr/>
          <p:nvPr/>
        </p:nvSpPr>
        <p:spPr>
          <a:xfrm>
            <a:off x="281025" y="3465498"/>
            <a:ext cx="324527" cy="8142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30"/>
                  <a:pt x="0" y="1249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9"/>
                </a:cubicBezTo>
                <a:cubicBezTo>
                  <a:pt x="10360" y="530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31" name="Google Shape;1431;p18"/>
          <p:cNvSpPr/>
          <p:nvPr/>
        </p:nvSpPr>
        <p:spPr>
          <a:xfrm>
            <a:off x="304707" y="3546886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32" name="Google Shape;1432;p18"/>
          <p:cNvSpPr/>
          <p:nvPr/>
        </p:nvSpPr>
        <p:spPr>
          <a:xfrm>
            <a:off x="605521" y="3504953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33" name="Google Shape;1433;p18"/>
          <p:cNvSpPr/>
          <p:nvPr/>
        </p:nvSpPr>
        <p:spPr>
          <a:xfrm>
            <a:off x="282216" y="3475378"/>
            <a:ext cx="323337" cy="71541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0"/>
                </a:moveTo>
                <a:lnTo>
                  <a:pt x="10057" y="0"/>
                </a:lnTo>
                <a:cubicBezTo>
                  <a:pt x="10095" y="114"/>
                  <a:pt x="10095" y="227"/>
                  <a:pt x="10095" y="341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40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6"/>
                </a:cubicBezTo>
                <a:lnTo>
                  <a:pt x="10322" y="908"/>
                </a:lnTo>
                <a:cubicBezTo>
                  <a:pt x="10322" y="568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34" name="Google Shape;1434;p18"/>
          <p:cNvSpPr/>
          <p:nvPr/>
        </p:nvSpPr>
        <p:spPr>
          <a:xfrm>
            <a:off x="546317" y="3795909"/>
            <a:ext cx="79378" cy="133169"/>
          </a:xfrm>
          <a:custGeom>
            <a:avLst/>
            <a:gdLst/>
            <a:ahLst/>
            <a:cxnLst/>
            <a:rect l="l" t="t" r="r" b="b"/>
            <a:pathLst>
              <a:path w="2534" h="4084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76"/>
                  <a:pt x="567" y="4084"/>
                  <a:pt x="1286" y="4084"/>
                </a:cubicBezTo>
                <a:cubicBezTo>
                  <a:pt x="1966" y="4084"/>
                  <a:pt x="2533" y="3176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35" name="Google Shape;1435;p18"/>
          <p:cNvSpPr/>
          <p:nvPr/>
        </p:nvSpPr>
        <p:spPr>
          <a:xfrm>
            <a:off x="281025" y="3821800"/>
            <a:ext cx="324527" cy="81388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36" name="Google Shape;1436;p18"/>
          <p:cNvSpPr/>
          <p:nvPr/>
        </p:nvSpPr>
        <p:spPr>
          <a:xfrm>
            <a:off x="304707" y="3903155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37" name="Google Shape;1437;p18"/>
          <p:cNvSpPr/>
          <p:nvPr/>
        </p:nvSpPr>
        <p:spPr>
          <a:xfrm>
            <a:off x="605521" y="3862494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38" name="Google Shape;1438;p18"/>
          <p:cNvSpPr/>
          <p:nvPr/>
        </p:nvSpPr>
        <p:spPr>
          <a:xfrm>
            <a:off x="282216" y="3832886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1"/>
                </a:moveTo>
                <a:lnTo>
                  <a:pt x="10057" y="1"/>
                </a:lnTo>
                <a:cubicBezTo>
                  <a:pt x="10095" y="76"/>
                  <a:pt x="10095" y="190"/>
                  <a:pt x="10095" y="303"/>
                </a:cubicBezTo>
                <a:cubicBezTo>
                  <a:pt x="10095" y="984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10"/>
                </a:cubicBezTo>
                <a:lnTo>
                  <a:pt x="0" y="1210"/>
                </a:lnTo>
                <a:cubicBezTo>
                  <a:pt x="76" y="1740"/>
                  <a:pt x="340" y="2118"/>
                  <a:pt x="719" y="2156"/>
                </a:cubicBezTo>
                <a:lnTo>
                  <a:pt x="9528" y="2156"/>
                </a:lnTo>
                <a:cubicBezTo>
                  <a:pt x="9981" y="2156"/>
                  <a:pt x="10322" y="1589"/>
                  <a:pt x="10322" y="908"/>
                </a:cubicBezTo>
                <a:cubicBezTo>
                  <a:pt x="10322" y="530"/>
                  <a:pt x="10208" y="227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39" name="Google Shape;1439;p18"/>
          <p:cNvSpPr/>
          <p:nvPr/>
        </p:nvSpPr>
        <p:spPr>
          <a:xfrm>
            <a:off x="546317" y="4153418"/>
            <a:ext cx="79378" cy="13196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40" name="Google Shape;1440;p18"/>
          <p:cNvSpPr/>
          <p:nvPr/>
        </p:nvSpPr>
        <p:spPr>
          <a:xfrm>
            <a:off x="281025" y="4178069"/>
            <a:ext cx="324527" cy="82627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41" name="Google Shape;1441;p18"/>
          <p:cNvSpPr/>
          <p:nvPr/>
        </p:nvSpPr>
        <p:spPr>
          <a:xfrm>
            <a:off x="304707" y="4260664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42" name="Google Shape;1442;p18"/>
          <p:cNvSpPr/>
          <p:nvPr/>
        </p:nvSpPr>
        <p:spPr>
          <a:xfrm>
            <a:off x="605521" y="4218763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43" name="Google Shape;1443;p18"/>
          <p:cNvSpPr/>
          <p:nvPr/>
        </p:nvSpPr>
        <p:spPr>
          <a:xfrm>
            <a:off x="282216" y="4189188"/>
            <a:ext cx="323337" cy="71508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44" name="Google Shape;1444;p18"/>
          <p:cNvSpPr/>
          <p:nvPr/>
        </p:nvSpPr>
        <p:spPr>
          <a:xfrm>
            <a:off x="282216" y="977708"/>
            <a:ext cx="323337" cy="71541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0"/>
                </a:moveTo>
                <a:cubicBezTo>
                  <a:pt x="10095" y="114"/>
                  <a:pt x="10095" y="227"/>
                  <a:pt x="10095" y="341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40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8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45" name="Google Shape;1445;p18"/>
          <p:cNvSpPr/>
          <p:nvPr/>
        </p:nvSpPr>
        <p:spPr>
          <a:xfrm>
            <a:off x="228900" y="135685"/>
            <a:ext cx="794715" cy="68671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46" name="Google Shape;1446;p18"/>
          <p:cNvGrpSpPr/>
          <p:nvPr/>
        </p:nvGrpSpPr>
        <p:grpSpPr>
          <a:xfrm>
            <a:off x="1063250" y="831175"/>
            <a:ext cx="444275" cy="398525"/>
            <a:chOff x="2495125" y="2142250"/>
            <a:chExt cx="444275" cy="398525"/>
          </a:xfrm>
        </p:grpSpPr>
        <p:sp>
          <p:nvSpPr>
            <p:cNvPr id="1447" name="Google Shape;1447;p18"/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8" name="Google Shape;1448;p18"/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49" name="Google Shape;1449;p18"/>
          <p:cNvGrpSpPr/>
          <p:nvPr/>
        </p:nvGrpSpPr>
        <p:grpSpPr>
          <a:xfrm>
            <a:off x="7814250" y="4463750"/>
            <a:ext cx="291375" cy="281375"/>
            <a:chOff x="3243875" y="2372825"/>
            <a:chExt cx="291375" cy="281375"/>
          </a:xfrm>
        </p:grpSpPr>
        <p:sp>
          <p:nvSpPr>
            <p:cNvPr id="1450" name="Google Shape;1450;p18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1" name="Google Shape;1451;p18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2" name="Google Shape;1452;p18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3" name="Google Shape;1453;p18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4" name="Google Shape;1454;p18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5" name="Google Shape;1455;p18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6" name="Google Shape;1456;p18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7" name="Google Shape;1457;p18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8" name="Google Shape;1458;p18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9" name="Google Shape;1459;p18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60" name="Google Shape;1460;p18"/>
          <p:cNvGrpSpPr/>
          <p:nvPr/>
        </p:nvGrpSpPr>
        <p:grpSpPr>
          <a:xfrm>
            <a:off x="7553550" y="700850"/>
            <a:ext cx="166675" cy="168575"/>
            <a:chOff x="4954425" y="2036375"/>
            <a:chExt cx="166675" cy="168575"/>
          </a:xfrm>
        </p:grpSpPr>
        <p:sp>
          <p:nvSpPr>
            <p:cNvPr id="1461" name="Google Shape;1461;p18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2" name="Google Shape;1462;p18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463" name="Google Shape;1463;p18"/>
          <p:cNvSpPr/>
          <p:nvPr/>
        </p:nvSpPr>
        <p:spPr>
          <a:xfrm>
            <a:off x="1877550" y="539050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64" name="Google Shape;1464;p18"/>
          <p:cNvSpPr/>
          <p:nvPr/>
        </p:nvSpPr>
        <p:spPr>
          <a:xfrm>
            <a:off x="8218500" y="4065000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4">
  <p:cSld name="CUSTOM_10_1_1_1_1_1_1">
    <p:spTree>
      <p:nvGrpSpPr>
        <p:cNvPr id="1" name="Shape 14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66" name="Google Shape;1466;p19"/>
          <p:cNvGrpSpPr/>
          <p:nvPr/>
        </p:nvGrpSpPr>
        <p:grpSpPr>
          <a:xfrm>
            <a:off x="395894" y="219519"/>
            <a:ext cx="8518865" cy="4788281"/>
            <a:chOff x="395894" y="219519"/>
            <a:chExt cx="8518865" cy="4788281"/>
          </a:xfrm>
        </p:grpSpPr>
        <p:sp>
          <p:nvSpPr>
            <p:cNvPr id="1467" name="Google Shape;1467;p19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68" name="Google Shape;1468;p19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1469" name="Google Shape;1469;p19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70" name="Google Shape;1470;p19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471" name="Google Shape;1471;p19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72" name="Google Shape;1472;p19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1473" name="Google Shape;1473;p19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74" name="Google Shape;1474;p19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75" name="Google Shape;1475;p19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1476" name="Google Shape;1476;p19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77" name="Google Shape;1477;p19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78" name="Google Shape;1478;p19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1479" name="Google Shape;1479;p19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80" name="Google Shape;1480;p19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81" name="Google Shape;1481;p19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1482" name="Google Shape;1482;p19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83" name="Google Shape;1483;p19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84" name="Google Shape;1484;p19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485" name="Google Shape;1485;p19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86" name="Google Shape;1486;p19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487" name="Google Shape;1487;p19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8" name="Google Shape;1488;p19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489" name="Google Shape;1489;p19"/>
          <p:cNvSpPr/>
          <p:nvPr/>
        </p:nvSpPr>
        <p:spPr>
          <a:xfrm>
            <a:off x="546317" y="941938"/>
            <a:ext cx="79378" cy="13196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90" name="Google Shape;1490;p19"/>
          <p:cNvSpPr/>
          <p:nvPr/>
        </p:nvSpPr>
        <p:spPr>
          <a:xfrm>
            <a:off x="281025" y="966589"/>
            <a:ext cx="324527" cy="82660"/>
          </a:xfrm>
          <a:custGeom>
            <a:avLst/>
            <a:gdLst/>
            <a:ahLst/>
            <a:cxnLst/>
            <a:rect l="l" t="t" r="r" b="b"/>
            <a:pathLst>
              <a:path w="10360" h="2535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91" name="Google Shape;1491;p19"/>
          <p:cNvSpPr/>
          <p:nvPr/>
        </p:nvSpPr>
        <p:spPr>
          <a:xfrm>
            <a:off x="304707" y="1049217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92" name="Google Shape;1492;p19"/>
          <p:cNvSpPr/>
          <p:nvPr/>
        </p:nvSpPr>
        <p:spPr>
          <a:xfrm>
            <a:off x="605521" y="1007283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93" name="Google Shape;1493;p19"/>
          <p:cNvSpPr/>
          <p:nvPr/>
        </p:nvSpPr>
        <p:spPr>
          <a:xfrm>
            <a:off x="546317" y="1298240"/>
            <a:ext cx="79378" cy="133169"/>
          </a:xfrm>
          <a:custGeom>
            <a:avLst/>
            <a:gdLst/>
            <a:ahLst/>
            <a:cxnLst/>
            <a:rect l="l" t="t" r="r" b="b"/>
            <a:pathLst>
              <a:path w="2534" h="4084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76"/>
                  <a:pt x="567" y="4083"/>
                  <a:pt x="1286" y="4083"/>
                </a:cubicBezTo>
                <a:cubicBezTo>
                  <a:pt x="1966" y="4083"/>
                  <a:pt x="2533" y="3176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94" name="Google Shape;1494;p19"/>
          <p:cNvSpPr/>
          <p:nvPr/>
        </p:nvSpPr>
        <p:spPr>
          <a:xfrm>
            <a:off x="281025" y="1324130"/>
            <a:ext cx="324527" cy="81388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28"/>
                  <a:pt x="341" y="2495"/>
                  <a:pt x="794" y="2495"/>
                </a:cubicBezTo>
                <a:lnTo>
                  <a:pt x="9566" y="2495"/>
                </a:lnTo>
                <a:cubicBezTo>
                  <a:pt x="10019" y="2495"/>
                  <a:pt x="10360" y="1928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95" name="Google Shape;1495;p19"/>
          <p:cNvSpPr/>
          <p:nvPr/>
        </p:nvSpPr>
        <p:spPr>
          <a:xfrm>
            <a:off x="304707" y="1405486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96" name="Google Shape;1496;p19"/>
          <p:cNvSpPr/>
          <p:nvPr/>
        </p:nvSpPr>
        <p:spPr>
          <a:xfrm>
            <a:off x="605521" y="1364792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97" name="Google Shape;1497;p19"/>
          <p:cNvSpPr/>
          <p:nvPr/>
        </p:nvSpPr>
        <p:spPr>
          <a:xfrm>
            <a:off x="282216" y="1335217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lnTo>
                  <a:pt x="10057" y="0"/>
                </a:lnTo>
                <a:cubicBezTo>
                  <a:pt x="10095" y="76"/>
                  <a:pt x="10095" y="190"/>
                  <a:pt x="10095" y="303"/>
                </a:cubicBezTo>
                <a:cubicBezTo>
                  <a:pt x="10095" y="983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10"/>
                </a:cubicBezTo>
                <a:lnTo>
                  <a:pt x="0" y="1210"/>
                </a:lnTo>
                <a:cubicBezTo>
                  <a:pt x="76" y="1740"/>
                  <a:pt x="378" y="2118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8"/>
                </a:cubicBezTo>
                <a:cubicBezTo>
                  <a:pt x="10322" y="530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98" name="Google Shape;1498;p19"/>
          <p:cNvSpPr/>
          <p:nvPr/>
        </p:nvSpPr>
        <p:spPr>
          <a:xfrm>
            <a:off x="546317" y="1655749"/>
            <a:ext cx="79378" cy="131930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8"/>
                  <a:pt x="0" y="2004"/>
                </a:cubicBezTo>
                <a:cubicBezTo>
                  <a:pt x="0" y="3138"/>
                  <a:pt x="567" y="4046"/>
                  <a:pt x="1286" y="4046"/>
                </a:cubicBezTo>
                <a:cubicBezTo>
                  <a:pt x="1966" y="4046"/>
                  <a:pt x="2533" y="3138"/>
                  <a:pt x="2533" y="2004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99" name="Google Shape;1499;p19"/>
          <p:cNvSpPr/>
          <p:nvPr/>
        </p:nvSpPr>
        <p:spPr>
          <a:xfrm>
            <a:off x="281025" y="1680400"/>
            <a:ext cx="324527" cy="82627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00" name="Google Shape;1500;p19"/>
          <p:cNvSpPr/>
          <p:nvPr/>
        </p:nvSpPr>
        <p:spPr>
          <a:xfrm>
            <a:off x="304707" y="1761756"/>
            <a:ext cx="32014" cy="1272"/>
          </a:xfrm>
          <a:custGeom>
            <a:avLst/>
            <a:gdLst/>
            <a:ahLst/>
            <a:cxnLst/>
            <a:rect l="l" t="t" r="r" b="b"/>
            <a:pathLst>
              <a:path w="1022" h="39" extrusionOk="0">
                <a:moveTo>
                  <a:pt x="1021" y="39"/>
                </a:moveTo>
                <a:lnTo>
                  <a:pt x="38" y="39"/>
                </a:lnTo>
                <a:cubicBezTo>
                  <a:pt x="38" y="39"/>
                  <a:pt x="38" y="39"/>
                  <a:pt x="38" y="39"/>
                </a:cubicBezTo>
                <a:cubicBezTo>
                  <a:pt x="38" y="39"/>
                  <a:pt x="38" y="39"/>
                  <a:pt x="38" y="39"/>
                </a:cubicBezTo>
                <a:lnTo>
                  <a:pt x="1021" y="39"/>
                </a:lnTo>
                <a:lnTo>
                  <a:pt x="102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cubicBezTo>
                  <a:pt x="1" y="39"/>
                  <a:pt x="1" y="39"/>
                  <a:pt x="1" y="1"/>
                </a:cubicBezTo>
                <a:cubicBezTo>
                  <a:pt x="1" y="39"/>
                  <a:pt x="1" y="39"/>
                  <a:pt x="1" y="39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01" name="Google Shape;1501;p19"/>
          <p:cNvSpPr/>
          <p:nvPr/>
        </p:nvSpPr>
        <p:spPr>
          <a:xfrm>
            <a:off x="605521" y="1721094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02" name="Google Shape;1502;p19"/>
          <p:cNvSpPr/>
          <p:nvPr/>
        </p:nvSpPr>
        <p:spPr>
          <a:xfrm>
            <a:off x="282216" y="1691487"/>
            <a:ext cx="323337" cy="71541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1"/>
                </a:moveTo>
                <a:cubicBezTo>
                  <a:pt x="10095" y="114"/>
                  <a:pt x="10095" y="228"/>
                  <a:pt x="10095" y="303"/>
                </a:cubicBezTo>
                <a:cubicBezTo>
                  <a:pt x="10095" y="1022"/>
                  <a:pt x="9755" y="1589"/>
                  <a:pt x="9301" y="1589"/>
                </a:cubicBezTo>
                <a:lnTo>
                  <a:pt x="530" y="1589"/>
                </a:lnTo>
                <a:cubicBezTo>
                  <a:pt x="303" y="1589"/>
                  <a:pt x="114" y="1438"/>
                  <a:pt x="0" y="1249"/>
                </a:cubicBezTo>
                <a:lnTo>
                  <a:pt x="0" y="1249"/>
                </a:lnTo>
                <a:cubicBezTo>
                  <a:pt x="76" y="1740"/>
                  <a:pt x="340" y="2156"/>
                  <a:pt x="719" y="2156"/>
                </a:cubicBezTo>
                <a:cubicBezTo>
                  <a:pt x="719" y="2194"/>
                  <a:pt x="719" y="2194"/>
                  <a:pt x="719" y="2194"/>
                </a:cubicBezTo>
                <a:lnTo>
                  <a:pt x="9528" y="2194"/>
                </a:lnTo>
                <a:cubicBezTo>
                  <a:pt x="9981" y="2194"/>
                  <a:pt x="10322" y="1627"/>
                  <a:pt x="10322" y="908"/>
                </a:cubicBezTo>
                <a:cubicBezTo>
                  <a:pt x="10322" y="568"/>
                  <a:pt x="10208" y="228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03" name="Google Shape;1503;p19"/>
          <p:cNvSpPr/>
          <p:nvPr/>
        </p:nvSpPr>
        <p:spPr>
          <a:xfrm>
            <a:off x="546317" y="2012018"/>
            <a:ext cx="79378" cy="133202"/>
          </a:xfrm>
          <a:custGeom>
            <a:avLst/>
            <a:gdLst/>
            <a:ahLst/>
            <a:cxnLst/>
            <a:rect l="l" t="t" r="r" b="b"/>
            <a:pathLst>
              <a:path w="2534" h="4085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77"/>
                  <a:pt x="567" y="4084"/>
                  <a:pt x="1286" y="4084"/>
                </a:cubicBezTo>
                <a:cubicBezTo>
                  <a:pt x="1966" y="4084"/>
                  <a:pt x="2533" y="3177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04" name="Google Shape;1504;p19"/>
          <p:cNvSpPr/>
          <p:nvPr/>
        </p:nvSpPr>
        <p:spPr>
          <a:xfrm>
            <a:off x="281025" y="2037909"/>
            <a:ext cx="324527" cy="8142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05" name="Google Shape;1505;p19"/>
          <p:cNvSpPr/>
          <p:nvPr/>
        </p:nvSpPr>
        <p:spPr>
          <a:xfrm>
            <a:off x="304707" y="2119297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06" name="Google Shape;1506;p19"/>
          <p:cNvSpPr/>
          <p:nvPr/>
        </p:nvSpPr>
        <p:spPr>
          <a:xfrm>
            <a:off x="605521" y="2077364"/>
            <a:ext cx="31" cy="1272"/>
          </a:xfrm>
          <a:custGeom>
            <a:avLst/>
            <a:gdLst/>
            <a:ahLst/>
            <a:cxnLst/>
            <a:rect l="l" t="t" r="r" b="b"/>
            <a:pathLst>
              <a:path w="1" h="39" extrusionOk="0">
                <a:moveTo>
                  <a:pt x="1" y="38"/>
                </a:moveTo>
                <a:lnTo>
                  <a:pt x="1" y="38"/>
                </a:lnTo>
                <a:lnTo>
                  <a:pt x="1" y="38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07" name="Google Shape;1507;p19"/>
          <p:cNvSpPr/>
          <p:nvPr/>
        </p:nvSpPr>
        <p:spPr>
          <a:xfrm>
            <a:off x="282216" y="2049028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76"/>
                  <a:pt x="10095" y="189"/>
                  <a:pt x="10095" y="303"/>
                </a:cubicBezTo>
                <a:cubicBezTo>
                  <a:pt x="10095" y="983"/>
                  <a:pt x="9755" y="1550"/>
                  <a:pt x="9301" y="1550"/>
                </a:cubicBezTo>
                <a:lnTo>
                  <a:pt x="530" y="1550"/>
                </a:lnTo>
                <a:cubicBezTo>
                  <a:pt x="303" y="1550"/>
                  <a:pt x="114" y="1437"/>
                  <a:pt x="0" y="1210"/>
                </a:cubicBezTo>
                <a:lnTo>
                  <a:pt x="0" y="1210"/>
                </a:lnTo>
                <a:cubicBezTo>
                  <a:pt x="76" y="1739"/>
                  <a:pt x="340" y="2117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7"/>
                </a:cubicBezTo>
                <a:lnTo>
                  <a:pt x="10322" y="870"/>
                </a:lnTo>
                <a:cubicBezTo>
                  <a:pt x="10322" y="529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08" name="Google Shape;1508;p19"/>
          <p:cNvSpPr/>
          <p:nvPr/>
        </p:nvSpPr>
        <p:spPr>
          <a:xfrm>
            <a:off x="546317" y="2369560"/>
            <a:ext cx="79378" cy="131930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7"/>
                  <a:pt x="0" y="2004"/>
                </a:cubicBezTo>
                <a:cubicBezTo>
                  <a:pt x="0" y="3138"/>
                  <a:pt x="567" y="4045"/>
                  <a:pt x="1286" y="4045"/>
                </a:cubicBezTo>
                <a:cubicBezTo>
                  <a:pt x="1966" y="4045"/>
                  <a:pt x="2533" y="3138"/>
                  <a:pt x="2533" y="2004"/>
                </a:cubicBezTo>
                <a:cubicBezTo>
                  <a:pt x="2533" y="907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09" name="Google Shape;1509;p19"/>
          <p:cNvSpPr/>
          <p:nvPr/>
        </p:nvSpPr>
        <p:spPr>
          <a:xfrm>
            <a:off x="281025" y="2394211"/>
            <a:ext cx="324527" cy="81388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66"/>
                  <a:pt x="341" y="2495"/>
                  <a:pt x="794" y="2495"/>
                </a:cubicBezTo>
                <a:lnTo>
                  <a:pt x="9566" y="2495"/>
                </a:lnTo>
                <a:cubicBezTo>
                  <a:pt x="10019" y="2495"/>
                  <a:pt x="10360" y="1966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10" name="Google Shape;1510;p19"/>
          <p:cNvSpPr/>
          <p:nvPr/>
        </p:nvSpPr>
        <p:spPr>
          <a:xfrm>
            <a:off x="304707" y="2475567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11" name="Google Shape;1511;p19"/>
          <p:cNvSpPr/>
          <p:nvPr/>
        </p:nvSpPr>
        <p:spPr>
          <a:xfrm>
            <a:off x="605521" y="2434872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12" name="Google Shape;1512;p19"/>
          <p:cNvSpPr/>
          <p:nvPr/>
        </p:nvSpPr>
        <p:spPr>
          <a:xfrm>
            <a:off x="282216" y="2405297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114"/>
                  <a:pt x="10095" y="189"/>
                  <a:pt x="10095" y="303"/>
                </a:cubicBezTo>
                <a:cubicBezTo>
                  <a:pt x="10095" y="1021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626"/>
                  <a:pt x="10322" y="908"/>
                </a:cubicBezTo>
                <a:cubicBezTo>
                  <a:pt x="10322" y="530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13" name="Google Shape;1513;p19"/>
          <p:cNvSpPr/>
          <p:nvPr/>
        </p:nvSpPr>
        <p:spPr>
          <a:xfrm>
            <a:off x="546317" y="2725829"/>
            <a:ext cx="79378" cy="131930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38"/>
                  <a:pt x="567" y="4046"/>
                  <a:pt x="1286" y="4046"/>
                </a:cubicBezTo>
                <a:cubicBezTo>
                  <a:pt x="1966" y="4046"/>
                  <a:pt x="2533" y="3138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14" name="Google Shape;1514;p19"/>
          <p:cNvSpPr/>
          <p:nvPr/>
        </p:nvSpPr>
        <p:spPr>
          <a:xfrm>
            <a:off x="281025" y="2751719"/>
            <a:ext cx="324527" cy="81388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30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30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15" name="Google Shape;1515;p19"/>
          <p:cNvSpPr/>
          <p:nvPr/>
        </p:nvSpPr>
        <p:spPr>
          <a:xfrm>
            <a:off x="304707" y="2833075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16" name="Google Shape;1516;p19"/>
          <p:cNvSpPr/>
          <p:nvPr/>
        </p:nvSpPr>
        <p:spPr>
          <a:xfrm>
            <a:off x="605521" y="2791174"/>
            <a:ext cx="31" cy="1272"/>
          </a:xfrm>
          <a:custGeom>
            <a:avLst/>
            <a:gdLst/>
            <a:ahLst/>
            <a:cxnLst/>
            <a:rect l="l" t="t" r="r" b="b"/>
            <a:pathLst>
              <a:path w="1" h="39" extrusionOk="0">
                <a:moveTo>
                  <a:pt x="1" y="38"/>
                </a:moveTo>
                <a:lnTo>
                  <a:pt x="1" y="38"/>
                </a:lnTo>
                <a:lnTo>
                  <a:pt x="1" y="38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17" name="Google Shape;1517;p19"/>
          <p:cNvSpPr/>
          <p:nvPr/>
        </p:nvSpPr>
        <p:spPr>
          <a:xfrm>
            <a:off x="282216" y="2761567"/>
            <a:ext cx="323337" cy="71541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1"/>
                </a:moveTo>
                <a:cubicBezTo>
                  <a:pt x="10095" y="114"/>
                  <a:pt x="10095" y="228"/>
                  <a:pt x="10095" y="341"/>
                </a:cubicBezTo>
                <a:cubicBezTo>
                  <a:pt x="10095" y="1022"/>
                  <a:pt x="9755" y="1589"/>
                  <a:pt x="9301" y="1589"/>
                </a:cubicBezTo>
                <a:lnTo>
                  <a:pt x="530" y="1589"/>
                </a:lnTo>
                <a:cubicBezTo>
                  <a:pt x="303" y="1589"/>
                  <a:pt x="114" y="1475"/>
                  <a:pt x="0" y="1248"/>
                </a:cubicBezTo>
                <a:lnTo>
                  <a:pt x="0" y="1248"/>
                </a:lnTo>
                <a:cubicBezTo>
                  <a:pt x="76" y="1778"/>
                  <a:pt x="340" y="2156"/>
                  <a:pt x="719" y="2194"/>
                </a:cubicBezTo>
                <a:lnTo>
                  <a:pt x="9528" y="2194"/>
                </a:lnTo>
                <a:cubicBezTo>
                  <a:pt x="9981" y="2194"/>
                  <a:pt x="10322" y="1627"/>
                  <a:pt x="10322" y="946"/>
                </a:cubicBezTo>
                <a:lnTo>
                  <a:pt x="10322" y="908"/>
                </a:lnTo>
                <a:cubicBezTo>
                  <a:pt x="10322" y="568"/>
                  <a:pt x="10208" y="228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18" name="Google Shape;1518;p19"/>
          <p:cNvSpPr/>
          <p:nvPr/>
        </p:nvSpPr>
        <p:spPr>
          <a:xfrm>
            <a:off x="546317" y="3083338"/>
            <a:ext cx="79378" cy="13196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04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04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19" name="Google Shape;1519;p19"/>
          <p:cNvSpPr/>
          <p:nvPr/>
        </p:nvSpPr>
        <p:spPr>
          <a:xfrm>
            <a:off x="281025" y="3107989"/>
            <a:ext cx="324527" cy="8142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20" name="Google Shape;1520;p19"/>
          <p:cNvSpPr/>
          <p:nvPr/>
        </p:nvSpPr>
        <p:spPr>
          <a:xfrm>
            <a:off x="304707" y="3189377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21" name="Google Shape;1521;p19"/>
          <p:cNvSpPr/>
          <p:nvPr/>
        </p:nvSpPr>
        <p:spPr>
          <a:xfrm>
            <a:off x="605521" y="3148683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22" name="Google Shape;1522;p19"/>
          <p:cNvSpPr/>
          <p:nvPr/>
        </p:nvSpPr>
        <p:spPr>
          <a:xfrm>
            <a:off x="282216" y="3119108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113"/>
                  <a:pt x="10095" y="189"/>
                  <a:pt x="10095" y="302"/>
                </a:cubicBezTo>
                <a:cubicBezTo>
                  <a:pt x="10095" y="1021"/>
                  <a:pt x="9755" y="1550"/>
                  <a:pt x="9301" y="1550"/>
                </a:cubicBezTo>
                <a:lnTo>
                  <a:pt x="530" y="1550"/>
                </a:lnTo>
                <a:cubicBezTo>
                  <a:pt x="303" y="1550"/>
                  <a:pt x="114" y="1437"/>
                  <a:pt x="0" y="1248"/>
                </a:cubicBezTo>
                <a:lnTo>
                  <a:pt x="0" y="1248"/>
                </a:lnTo>
                <a:cubicBezTo>
                  <a:pt x="76" y="1739"/>
                  <a:pt x="340" y="2155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7"/>
                </a:cubicBezTo>
                <a:cubicBezTo>
                  <a:pt x="10322" y="529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23" name="Google Shape;1523;p19"/>
          <p:cNvSpPr/>
          <p:nvPr/>
        </p:nvSpPr>
        <p:spPr>
          <a:xfrm>
            <a:off x="546317" y="3439640"/>
            <a:ext cx="79378" cy="131930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7"/>
                  <a:pt x="0" y="2042"/>
                </a:cubicBezTo>
                <a:cubicBezTo>
                  <a:pt x="0" y="3138"/>
                  <a:pt x="567" y="4045"/>
                  <a:pt x="1286" y="4045"/>
                </a:cubicBezTo>
                <a:cubicBezTo>
                  <a:pt x="1966" y="4045"/>
                  <a:pt x="2533" y="3138"/>
                  <a:pt x="2533" y="2042"/>
                </a:cubicBezTo>
                <a:cubicBezTo>
                  <a:pt x="2533" y="907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24" name="Google Shape;1524;p19"/>
          <p:cNvSpPr/>
          <p:nvPr/>
        </p:nvSpPr>
        <p:spPr>
          <a:xfrm>
            <a:off x="281025" y="3465498"/>
            <a:ext cx="324527" cy="8142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30"/>
                  <a:pt x="0" y="1249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9"/>
                </a:cubicBezTo>
                <a:cubicBezTo>
                  <a:pt x="10360" y="530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25" name="Google Shape;1525;p19"/>
          <p:cNvSpPr/>
          <p:nvPr/>
        </p:nvSpPr>
        <p:spPr>
          <a:xfrm>
            <a:off x="304707" y="3546886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26" name="Google Shape;1526;p19"/>
          <p:cNvSpPr/>
          <p:nvPr/>
        </p:nvSpPr>
        <p:spPr>
          <a:xfrm>
            <a:off x="605521" y="3504953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27" name="Google Shape;1527;p19"/>
          <p:cNvSpPr/>
          <p:nvPr/>
        </p:nvSpPr>
        <p:spPr>
          <a:xfrm>
            <a:off x="282216" y="3475378"/>
            <a:ext cx="323337" cy="71541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0"/>
                </a:moveTo>
                <a:lnTo>
                  <a:pt x="10057" y="0"/>
                </a:lnTo>
                <a:cubicBezTo>
                  <a:pt x="10095" y="114"/>
                  <a:pt x="10095" y="227"/>
                  <a:pt x="10095" y="341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40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6"/>
                </a:cubicBezTo>
                <a:lnTo>
                  <a:pt x="10322" y="908"/>
                </a:lnTo>
                <a:cubicBezTo>
                  <a:pt x="10322" y="568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28" name="Google Shape;1528;p19"/>
          <p:cNvSpPr/>
          <p:nvPr/>
        </p:nvSpPr>
        <p:spPr>
          <a:xfrm>
            <a:off x="546317" y="3795909"/>
            <a:ext cx="79378" cy="133169"/>
          </a:xfrm>
          <a:custGeom>
            <a:avLst/>
            <a:gdLst/>
            <a:ahLst/>
            <a:cxnLst/>
            <a:rect l="l" t="t" r="r" b="b"/>
            <a:pathLst>
              <a:path w="2534" h="4084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76"/>
                  <a:pt x="567" y="4084"/>
                  <a:pt x="1286" y="4084"/>
                </a:cubicBezTo>
                <a:cubicBezTo>
                  <a:pt x="1966" y="4084"/>
                  <a:pt x="2533" y="3176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29" name="Google Shape;1529;p19"/>
          <p:cNvSpPr/>
          <p:nvPr/>
        </p:nvSpPr>
        <p:spPr>
          <a:xfrm>
            <a:off x="281025" y="3821800"/>
            <a:ext cx="324527" cy="81388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30" name="Google Shape;1530;p19"/>
          <p:cNvSpPr/>
          <p:nvPr/>
        </p:nvSpPr>
        <p:spPr>
          <a:xfrm>
            <a:off x="304707" y="3903155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31" name="Google Shape;1531;p19"/>
          <p:cNvSpPr/>
          <p:nvPr/>
        </p:nvSpPr>
        <p:spPr>
          <a:xfrm>
            <a:off x="605521" y="3862494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32" name="Google Shape;1532;p19"/>
          <p:cNvSpPr/>
          <p:nvPr/>
        </p:nvSpPr>
        <p:spPr>
          <a:xfrm>
            <a:off x="282216" y="3832886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1"/>
                </a:moveTo>
                <a:lnTo>
                  <a:pt x="10057" y="1"/>
                </a:lnTo>
                <a:cubicBezTo>
                  <a:pt x="10095" y="76"/>
                  <a:pt x="10095" y="190"/>
                  <a:pt x="10095" y="303"/>
                </a:cubicBezTo>
                <a:cubicBezTo>
                  <a:pt x="10095" y="984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10"/>
                </a:cubicBezTo>
                <a:lnTo>
                  <a:pt x="0" y="1210"/>
                </a:lnTo>
                <a:cubicBezTo>
                  <a:pt x="76" y="1740"/>
                  <a:pt x="340" y="2118"/>
                  <a:pt x="719" y="2156"/>
                </a:cubicBezTo>
                <a:lnTo>
                  <a:pt x="9528" y="2156"/>
                </a:lnTo>
                <a:cubicBezTo>
                  <a:pt x="9981" y="2156"/>
                  <a:pt x="10322" y="1589"/>
                  <a:pt x="10322" y="908"/>
                </a:cubicBezTo>
                <a:cubicBezTo>
                  <a:pt x="10322" y="530"/>
                  <a:pt x="10208" y="227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33" name="Google Shape;1533;p19"/>
          <p:cNvSpPr/>
          <p:nvPr/>
        </p:nvSpPr>
        <p:spPr>
          <a:xfrm>
            <a:off x="546317" y="4153418"/>
            <a:ext cx="79378" cy="13196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34" name="Google Shape;1534;p19"/>
          <p:cNvSpPr/>
          <p:nvPr/>
        </p:nvSpPr>
        <p:spPr>
          <a:xfrm>
            <a:off x="281025" y="4178069"/>
            <a:ext cx="324527" cy="82627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35" name="Google Shape;1535;p19"/>
          <p:cNvSpPr/>
          <p:nvPr/>
        </p:nvSpPr>
        <p:spPr>
          <a:xfrm>
            <a:off x="304707" y="4260664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36" name="Google Shape;1536;p19"/>
          <p:cNvSpPr/>
          <p:nvPr/>
        </p:nvSpPr>
        <p:spPr>
          <a:xfrm>
            <a:off x="605521" y="4218763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37" name="Google Shape;1537;p19"/>
          <p:cNvSpPr/>
          <p:nvPr/>
        </p:nvSpPr>
        <p:spPr>
          <a:xfrm>
            <a:off x="282216" y="4189188"/>
            <a:ext cx="323337" cy="71508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38" name="Google Shape;1538;p19"/>
          <p:cNvSpPr/>
          <p:nvPr/>
        </p:nvSpPr>
        <p:spPr>
          <a:xfrm>
            <a:off x="282216" y="977708"/>
            <a:ext cx="323337" cy="71541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0"/>
                </a:moveTo>
                <a:cubicBezTo>
                  <a:pt x="10095" y="114"/>
                  <a:pt x="10095" y="227"/>
                  <a:pt x="10095" y="341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40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8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539" name="Google Shape;1539;p19"/>
          <p:cNvGrpSpPr/>
          <p:nvPr/>
        </p:nvGrpSpPr>
        <p:grpSpPr>
          <a:xfrm>
            <a:off x="7658900" y="2949438"/>
            <a:ext cx="444275" cy="398525"/>
            <a:chOff x="2495125" y="2142250"/>
            <a:chExt cx="444275" cy="398525"/>
          </a:xfrm>
        </p:grpSpPr>
        <p:sp>
          <p:nvSpPr>
            <p:cNvPr id="1540" name="Google Shape;1540;p19"/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1" name="Google Shape;1541;p19"/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42" name="Google Shape;1542;p19"/>
          <p:cNvGrpSpPr/>
          <p:nvPr/>
        </p:nvGrpSpPr>
        <p:grpSpPr>
          <a:xfrm>
            <a:off x="1018050" y="1506975"/>
            <a:ext cx="291375" cy="281375"/>
            <a:chOff x="3243875" y="2372825"/>
            <a:chExt cx="291375" cy="281375"/>
          </a:xfrm>
        </p:grpSpPr>
        <p:sp>
          <p:nvSpPr>
            <p:cNvPr id="1543" name="Google Shape;1543;p19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4" name="Google Shape;1544;p19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5" name="Google Shape;1545;p19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6" name="Google Shape;1546;p19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7" name="Google Shape;1547;p19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8" name="Google Shape;1548;p19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9" name="Google Shape;1549;p19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0" name="Google Shape;1550;p19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1" name="Google Shape;1551;p19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2" name="Google Shape;1552;p19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53" name="Google Shape;1553;p19"/>
          <p:cNvGrpSpPr/>
          <p:nvPr/>
        </p:nvGrpSpPr>
        <p:grpSpPr>
          <a:xfrm>
            <a:off x="2071475" y="615963"/>
            <a:ext cx="166675" cy="168575"/>
            <a:chOff x="4954425" y="2036375"/>
            <a:chExt cx="166675" cy="168575"/>
          </a:xfrm>
        </p:grpSpPr>
        <p:sp>
          <p:nvSpPr>
            <p:cNvPr id="1554" name="Google Shape;1554;p19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5" name="Google Shape;1555;p19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556" name="Google Shape;1556;p19"/>
          <p:cNvSpPr/>
          <p:nvPr/>
        </p:nvSpPr>
        <p:spPr>
          <a:xfrm>
            <a:off x="7006975" y="659650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0"/>
                </a:moveTo>
                <a:cubicBezTo>
                  <a:pt x="255" y="0"/>
                  <a:pt x="1" y="2834"/>
                  <a:pt x="2006" y="3221"/>
                </a:cubicBezTo>
                <a:cubicBezTo>
                  <a:pt x="2122" y="3239"/>
                  <a:pt x="2233" y="3247"/>
                  <a:pt x="2340" y="3247"/>
                </a:cubicBezTo>
                <a:cubicBezTo>
                  <a:pt x="4296" y="3247"/>
                  <a:pt x="4764" y="345"/>
                  <a:pt x="2483" y="12"/>
                </a:cubicBezTo>
                <a:cubicBezTo>
                  <a:pt x="2404" y="4"/>
                  <a:pt x="2327" y="0"/>
                  <a:pt x="2253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57" name="Google Shape;1557;p19"/>
          <p:cNvSpPr/>
          <p:nvPr/>
        </p:nvSpPr>
        <p:spPr>
          <a:xfrm>
            <a:off x="1821125" y="1284625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58" name="Google Shape;1558;p19"/>
          <p:cNvSpPr/>
          <p:nvPr/>
        </p:nvSpPr>
        <p:spPr>
          <a:xfrm>
            <a:off x="1018050" y="1000650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59" name="Google Shape;1559;p19"/>
          <p:cNvSpPr/>
          <p:nvPr/>
        </p:nvSpPr>
        <p:spPr>
          <a:xfrm>
            <a:off x="7527700" y="4181913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60" name="Google Shape;1560;p19"/>
          <p:cNvSpPr/>
          <p:nvPr/>
        </p:nvSpPr>
        <p:spPr>
          <a:xfrm>
            <a:off x="1104175" y="3709075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561" name="Google Shape;1561;p19"/>
          <p:cNvGrpSpPr/>
          <p:nvPr/>
        </p:nvGrpSpPr>
        <p:grpSpPr>
          <a:xfrm>
            <a:off x="1529750" y="4285375"/>
            <a:ext cx="291375" cy="281375"/>
            <a:chOff x="3243875" y="2372825"/>
            <a:chExt cx="291375" cy="281375"/>
          </a:xfrm>
        </p:grpSpPr>
        <p:sp>
          <p:nvSpPr>
            <p:cNvPr id="1562" name="Google Shape;1562;p19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3" name="Google Shape;1563;p19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4" name="Google Shape;1564;p19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5" name="Google Shape;1565;p19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6" name="Google Shape;1566;p19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7" name="Google Shape;1567;p19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8" name="Google Shape;1568;p19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9" name="Google Shape;1569;p19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0" name="Google Shape;1570;p19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1" name="Google Shape;1571;p19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72" name="Google Shape;1572;p19"/>
          <p:cNvGrpSpPr/>
          <p:nvPr/>
        </p:nvGrpSpPr>
        <p:grpSpPr>
          <a:xfrm>
            <a:off x="1254238" y="2592525"/>
            <a:ext cx="444275" cy="398525"/>
            <a:chOff x="2495125" y="2142250"/>
            <a:chExt cx="444275" cy="398525"/>
          </a:xfrm>
        </p:grpSpPr>
        <p:sp>
          <p:nvSpPr>
            <p:cNvPr id="1573" name="Google Shape;1573;p19"/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4" name="Google Shape;1574;p19"/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75" name="Google Shape;1575;p19"/>
          <p:cNvGrpSpPr/>
          <p:nvPr/>
        </p:nvGrpSpPr>
        <p:grpSpPr>
          <a:xfrm>
            <a:off x="6975800" y="4368950"/>
            <a:ext cx="291375" cy="281375"/>
            <a:chOff x="3243875" y="2372825"/>
            <a:chExt cx="291375" cy="281375"/>
          </a:xfrm>
        </p:grpSpPr>
        <p:sp>
          <p:nvSpPr>
            <p:cNvPr id="1576" name="Google Shape;1576;p19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7" name="Google Shape;1577;p19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8" name="Google Shape;1578;p19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9" name="Google Shape;1579;p19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0" name="Google Shape;1580;p19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1" name="Google Shape;1581;p19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2" name="Google Shape;1582;p19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3" name="Google Shape;1583;p19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4" name="Google Shape;1584;p19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5" name="Google Shape;1585;p19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86" name="Google Shape;1586;p19"/>
          <p:cNvGrpSpPr/>
          <p:nvPr/>
        </p:nvGrpSpPr>
        <p:grpSpPr>
          <a:xfrm>
            <a:off x="7185250" y="2202150"/>
            <a:ext cx="166675" cy="168575"/>
            <a:chOff x="4954425" y="2036375"/>
            <a:chExt cx="166675" cy="168575"/>
          </a:xfrm>
        </p:grpSpPr>
        <p:sp>
          <p:nvSpPr>
            <p:cNvPr id="1587" name="Google Shape;1587;p19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8" name="Google Shape;1588;p19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89" name="Google Shape;1589;p19"/>
          <p:cNvGrpSpPr/>
          <p:nvPr/>
        </p:nvGrpSpPr>
        <p:grpSpPr>
          <a:xfrm>
            <a:off x="7658888" y="1125963"/>
            <a:ext cx="444275" cy="398525"/>
            <a:chOff x="2495125" y="2142250"/>
            <a:chExt cx="444275" cy="398525"/>
          </a:xfrm>
        </p:grpSpPr>
        <p:sp>
          <p:nvSpPr>
            <p:cNvPr id="1590" name="Google Shape;1590;p19"/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1" name="Google Shape;1591;p19"/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anks">
  <p:cSld name="CUSTOM_10_1_1_2">
    <p:spTree>
      <p:nvGrpSpPr>
        <p:cNvPr id="1" name="Shape 15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93" name="Google Shape;1593;p20"/>
          <p:cNvGrpSpPr/>
          <p:nvPr/>
        </p:nvGrpSpPr>
        <p:grpSpPr>
          <a:xfrm>
            <a:off x="395894" y="219519"/>
            <a:ext cx="8518865" cy="4788281"/>
            <a:chOff x="395894" y="219519"/>
            <a:chExt cx="8518865" cy="4788281"/>
          </a:xfrm>
        </p:grpSpPr>
        <p:sp>
          <p:nvSpPr>
            <p:cNvPr id="1594" name="Google Shape;1594;p20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595" name="Google Shape;1595;p20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1596" name="Google Shape;1596;p20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97" name="Google Shape;1597;p20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598" name="Google Shape;1598;p20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599" name="Google Shape;1599;p20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1600" name="Google Shape;1600;p20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01" name="Google Shape;1601;p20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602" name="Google Shape;1602;p20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1603" name="Google Shape;1603;p20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04" name="Google Shape;1604;p20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605" name="Google Shape;1605;p20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1606" name="Google Shape;1606;p20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07" name="Google Shape;1607;p20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608" name="Google Shape;1608;p20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1609" name="Google Shape;1609;p20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10" name="Google Shape;1610;p20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611" name="Google Shape;1611;p20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612" name="Google Shape;1612;p20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13" name="Google Shape;1613;p20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14" name="Google Shape;1614;p20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5" name="Google Shape;1615;p20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616" name="Google Shape;1616;p20"/>
          <p:cNvSpPr txBox="1">
            <a:spLocks noGrp="1"/>
          </p:cNvSpPr>
          <p:nvPr>
            <p:ph type="title"/>
          </p:nvPr>
        </p:nvSpPr>
        <p:spPr>
          <a:xfrm>
            <a:off x="2325950" y="395775"/>
            <a:ext cx="4492800" cy="1041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8100"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8100"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8100"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8100"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8100"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8100"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8100"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8100"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8100"/>
            </a:lvl9pPr>
          </a:lstStyle>
          <a:p>
            <a:endParaRPr/>
          </a:p>
        </p:txBody>
      </p:sp>
      <p:sp>
        <p:nvSpPr>
          <p:cNvPr id="1617" name="Google Shape;1617;p20"/>
          <p:cNvSpPr txBox="1">
            <a:spLocks noGrp="1"/>
          </p:cNvSpPr>
          <p:nvPr>
            <p:ph type="subTitle" idx="1"/>
          </p:nvPr>
        </p:nvSpPr>
        <p:spPr>
          <a:xfrm>
            <a:off x="2327041" y="1556401"/>
            <a:ext cx="4492800" cy="1460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1618" name="Google Shape;1618;p20"/>
          <p:cNvSpPr txBox="1"/>
          <p:nvPr/>
        </p:nvSpPr>
        <p:spPr>
          <a:xfrm>
            <a:off x="2561025" y="3524130"/>
            <a:ext cx="4024500" cy="66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 b="1">
                <a:solidFill>
                  <a:schemeClr val="accent1"/>
                </a:solidFill>
                <a:latin typeface="Quicksand"/>
                <a:ea typeface="Quicksand"/>
                <a:cs typeface="Quicksand"/>
                <a:sym typeface="Quicksand"/>
              </a:rPr>
              <a:t>CREDITS:</a:t>
            </a:r>
            <a:r>
              <a:rPr lang="en-GB" sz="1200" b="1">
                <a:solidFill>
                  <a:srgbClr val="0E2A47"/>
                </a:solidFill>
                <a:latin typeface="Quicksand"/>
                <a:ea typeface="Quicksand"/>
                <a:cs typeface="Quicksand"/>
                <a:sym typeface="Quicksand"/>
              </a:rPr>
              <a:t> </a:t>
            </a:r>
            <a:r>
              <a:rPr lang="en-GB" sz="1200">
                <a:solidFill>
                  <a:schemeClr val="dk1"/>
                </a:solidFill>
                <a:latin typeface="Quicksand Light"/>
                <a:ea typeface="Quicksand Light"/>
                <a:cs typeface="Quicksand Light"/>
                <a:sym typeface="Quicksand Light"/>
              </a:rPr>
              <a:t>This presentation template was created by </a:t>
            </a:r>
            <a:r>
              <a:rPr lang="en-GB" sz="1200" b="1">
                <a:solidFill>
                  <a:schemeClr val="accent1"/>
                </a:solidFill>
                <a:uFill>
                  <a:noFill/>
                </a:uFill>
                <a:latin typeface="Quicksand"/>
                <a:ea typeface="Quicksand"/>
                <a:cs typeface="Quicksand"/>
                <a:sym typeface="Quicksand"/>
                <a:hlinkClick r:id="rId2"/>
              </a:rPr>
              <a:t>Slidesgo</a:t>
            </a:r>
            <a:r>
              <a:rPr lang="en-GB" sz="1200">
                <a:solidFill>
                  <a:schemeClr val="dk1"/>
                </a:solidFill>
                <a:latin typeface="Quicksand Light"/>
                <a:ea typeface="Quicksand Light"/>
                <a:cs typeface="Quicksand Light"/>
                <a:sym typeface="Quicksand Light"/>
              </a:rPr>
              <a:t>, including icon by</a:t>
            </a:r>
            <a:r>
              <a:rPr lang="en-GB" sz="1200">
                <a:solidFill>
                  <a:srgbClr val="174A80"/>
                </a:solidFill>
                <a:latin typeface="Quicksand Light"/>
                <a:ea typeface="Quicksand Light"/>
                <a:cs typeface="Quicksand Light"/>
                <a:sym typeface="Quicksand Light"/>
              </a:rPr>
              <a:t> </a:t>
            </a:r>
            <a:r>
              <a:rPr lang="en-GB" sz="1200" b="1">
                <a:solidFill>
                  <a:schemeClr val="accent1"/>
                </a:solidFill>
                <a:uFill>
                  <a:noFill/>
                </a:uFill>
                <a:latin typeface="Quicksand"/>
                <a:ea typeface="Quicksand"/>
                <a:cs typeface="Quicksand"/>
                <a:sym typeface="Quicksand"/>
                <a:hlinkClick r:id="rId3"/>
              </a:rPr>
              <a:t>Flaticon</a:t>
            </a:r>
            <a:r>
              <a:rPr lang="en-GB" sz="1200">
                <a:solidFill>
                  <a:schemeClr val="dk1"/>
                </a:solidFill>
                <a:latin typeface="Quicksand Light"/>
                <a:ea typeface="Quicksand Light"/>
                <a:cs typeface="Quicksand Light"/>
                <a:sym typeface="Quicksand Light"/>
              </a:rPr>
              <a:t>, and infographics &amp; images from</a:t>
            </a:r>
            <a:r>
              <a:rPr lang="en-GB" sz="1200">
                <a:solidFill>
                  <a:srgbClr val="0E2A47"/>
                </a:solidFill>
                <a:latin typeface="Quicksand Light"/>
                <a:ea typeface="Quicksand Light"/>
                <a:cs typeface="Quicksand Light"/>
                <a:sym typeface="Quicksand Light"/>
              </a:rPr>
              <a:t> </a:t>
            </a:r>
            <a:r>
              <a:rPr lang="en-GB" sz="1200" b="1">
                <a:solidFill>
                  <a:schemeClr val="accent1"/>
                </a:solidFill>
                <a:uFill>
                  <a:noFill/>
                </a:uFill>
                <a:latin typeface="Quicksand"/>
                <a:ea typeface="Quicksand"/>
                <a:cs typeface="Quicksand"/>
                <a:sym typeface="Quicksand"/>
                <a:hlinkClick r:id="rId4"/>
              </a:rPr>
              <a:t>Freepik</a:t>
            </a:r>
            <a:endParaRPr sz="1200" b="1">
              <a:solidFill>
                <a:schemeClr val="accent1"/>
              </a:solidFill>
              <a:latin typeface="Quicksand"/>
              <a:ea typeface="Quicksand"/>
              <a:cs typeface="Quicksand"/>
              <a:sym typeface="Quicksand"/>
            </a:endParaRPr>
          </a:p>
        </p:txBody>
      </p:sp>
      <p:sp>
        <p:nvSpPr>
          <p:cNvPr id="1619" name="Google Shape;1619;p20"/>
          <p:cNvSpPr/>
          <p:nvPr/>
        </p:nvSpPr>
        <p:spPr>
          <a:xfrm>
            <a:off x="546317" y="941938"/>
            <a:ext cx="79378" cy="13196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20" name="Google Shape;1620;p20"/>
          <p:cNvSpPr/>
          <p:nvPr/>
        </p:nvSpPr>
        <p:spPr>
          <a:xfrm>
            <a:off x="281025" y="966589"/>
            <a:ext cx="324527" cy="82660"/>
          </a:xfrm>
          <a:custGeom>
            <a:avLst/>
            <a:gdLst/>
            <a:ahLst/>
            <a:cxnLst/>
            <a:rect l="l" t="t" r="r" b="b"/>
            <a:pathLst>
              <a:path w="10360" h="2535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21" name="Google Shape;1621;p20"/>
          <p:cNvSpPr/>
          <p:nvPr/>
        </p:nvSpPr>
        <p:spPr>
          <a:xfrm>
            <a:off x="304707" y="1049217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22" name="Google Shape;1622;p20"/>
          <p:cNvSpPr/>
          <p:nvPr/>
        </p:nvSpPr>
        <p:spPr>
          <a:xfrm>
            <a:off x="605521" y="1007283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23" name="Google Shape;1623;p20"/>
          <p:cNvSpPr/>
          <p:nvPr/>
        </p:nvSpPr>
        <p:spPr>
          <a:xfrm>
            <a:off x="546317" y="1298240"/>
            <a:ext cx="79378" cy="133169"/>
          </a:xfrm>
          <a:custGeom>
            <a:avLst/>
            <a:gdLst/>
            <a:ahLst/>
            <a:cxnLst/>
            <a:rect l="l" t="t" r="r" b="b"/>
            <a:pathLst>
              <a:path w="2534" h="4084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76"/>
                  <a:pt x="567" y="4083"/>
                  <a:pt x="1286" y="4083"/>
                </a:cubicBezTo>
                <a:cubicBezTo>
                  <a:pt x="1966" y="4083"/>
                  <a:pt x="2533" y="3176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24" name="Google Shape;1624;p20"/>
          <p:cNvSpPr/>
          <p:nvPr/>
        </p:nvSpPr>
        <p:spPr>
          <a:xfrm>
            <a:off x="281025" y="1324130"/>
            <a:ext cx="324527" cy="81388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28"/>
                  <a:pt x="341" y="2495"/>
                  <a:pt x="794" y="2495"/>
                </a:cubicBezTo>
                <a:lnTo>
                  <a:pt x="9566" y="2495"/>
                </a:lnTo>
                <a:cubicBezTo>
                  <a:pt x="10019" y="2495"/>
                  <a:pt x="10360" y="1928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25" name="Google Shape;1625;p20"/>
          <p:cNvSpPr/>
          <p:nvPr/>
        </p:nvSpPr>
        <p:spPr>
          <a:xfrm>
            <a:off x="304707" y="1405486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26" name="Google Shape;1626;p20"/>
          <p:cNvSpPr/>
          <p:nvPr/>
        </p:nvSpPr>
        <p:spPr>
          <a:xfrm>
            <a:off x="605521" y="1364792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27" name="Google Shape;1627;p20"/>
          <p:cNvSpPr/>
          <p:nvPr/>
        </p:nvSpPr>
        <p:spPr>
          <a:xfrm>
            <a:off x="282216" y="1335217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lnTo>
                  <a:pt x="10057" y="0"/>
                </a:lnTo>
                <a:cubicBezTo>
                  <a:pt x="10095" y="76"/>
                  <a:pt x="10095" y="190"/>
                  <a:pt x="10095" y="303"/>
                </a:cubicBezTo>
                <a:cubicBezTo>
                  <a:pt x="10095" y="983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10"/>
                </a:cubicBezTo>
                <a:lnTo>
                  <a:pt x="0" y="1210"/>
                </a:lnTo>
                <a:cubicBezTo>
                  <a:pt x="76" y="1740"/>
                  <a:pt x="378" y="2118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8"/>
                </a:cubicBezTo>
                <a:cubicBezTo>
                  <a:pt x="10322" y="530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28" name="Google Shape;1628;p20"/>
          <p:cNvSpPr/>
          <p:nvPr/>
        </p:nvSpPr>
        <p:spPr>
          <a:xfrm>
            <a:off x="546317" y="1655749"/>
            <a:ext cx="79378" cy="131930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8"/>
                  <a:pt x="0" y="2004"/>
                </a:cubicBezTo>
                <a:cubicBezTo>
                  <a:pt x="0" y="3138"/>
                  <a:pt x="567" y="4046"/>
                  <a:pt x="1286" y="4046"/>
                </a:cubicBezTo>
                <a:cubicBezTo>
                  <a:pt x="1966" y="4046"/>
                  <a:pt x="2533" y="3138"/>
                  <a:pt x="2533" y="2004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29" name="Google Shape;1629;p20"/>
          <p:cNvSpPr/>
          <p:nvPr/>
        </p:nvSpPr>
        <p:spPr>
          <a:xfrm>
            <a:off x="281025" y="1680400"/>
            <a:ext cx="324527" cy="82627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30" name="Google Shape;1630;p20"/>
          <p:cNvSpPr/>
          <p:nvPr/>
        </p:nvSpPr>
        <p:spPr>
          <a:xfrm>
            <a:off x="304707" y="1761756"/>
            <a:ext cx="32014" cy="1272"/>
          </a:xfrm>
          <a:custGeom>
            <a:avLst/>
            <a:gdLst/>
            <a:ahLst/>
            <a:cxnLst/>
            <a:rect l="l" t="t" r="r" b="b"/>
            <a:pathLst>
              <a:path w="1022" h="39" extrusionOk="0">
                <a:moveTo>
                  <a:pt x="1021" y="39"/>
                </a:moveTo>
                <a:lnTo>
                  <a:pt x="38" y="39"/>
                </a:lnTo>
                <a:cubicBezTo>
                  <a:pt x="38" y="39"/>
                  <a:pt x="38" y="39"/>
                  <a:pt x="38" y="39"/>
                </a:cubicBezTo>
                <a:cubicBezTo>
                  <a:pt x="38" y="39"/>
                  <a:pt x="38" y="39"/>
                  <a:pt x="38" y="39"/>
                </a:cubicBezTo>
                <a:lnTo>
                  <a:pt x="1021" y="39"/>
                </a:lnTo>
                <a:lnTo>
                  <a:pt x="102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cubicBezTo>
                  <a:pt x="1" y="39"/>
                  <a:pt x="1" y="39"/>
                  <a:pt x="1" y="1"/>
                </a:cubicBezTo>
                <a:cubicBezTo>
                  <a:pt x="1" y="39"/>
                  <a:pt x="1" y="39"/>
                  <a:pt x="1" y="39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31" name="Google Shape;1631;p20"/>
          <p:cNvSpPr/>
          <p:nvPr/>
        </p:nvSpPr>
        <p:spPr>
          <a:xfrm>
            <a:off x="605521" y="1721094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32" name="Google Shape;1632;p20"/>
          <p:cNvSpPr/>
          <p:nvPr/>
        </p:nvSpPr>
        <p:spPr>
          <a:xfrm>
            <a:off x="282216" y="1691487"/>
            <a:ext cx="323337" cy="71541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1"/>
                </a:moveTo>
                <a:cubicBezTo>
                  <a:pt x="10095" y="114"/>
                  <a:pt x="10095" y="228"/>
                  <a:pt x="10095" y="303"/>
                </a:cubicBezTo>
                <a:cubicBezTo>
                  <a:pt x="10095" y="1022"/>
                  <a:pt x="9755" y="1589"/>
                  <a:pt x="9301" y="1589"/>
                </a:cubicBezTo>
                <a:lnTo>
                  <a:pt x="530" y="1589"/>
                </a:lnTo>
                <a:cubicBezTo>
                  <a:pt x="303" y="1589"/>
                  <a:pt x="114" y="1438"/>
                  <a:pt x="0" y="1249"/>
                </a:cubicBezTo>
                <a:lnTo>
                  <a:pt x="0" y="1249"/>
                </a:lnTo>
                <a:cubicBezTo>
                  <a:pt x="76" y="1740"/>
                  <a:pt x="340" y="2156"/>
                  <a:pt x="719" y="2156"/>
                </a:cubicBezTo>
                <a:cubicBezTo>
                  <a:pt x="719" y="2194"/>
                  <a:pt x="719" y="2194"/>
                  <a:pt x="719" y="2194"/>
                </a:cubicBezTo>
                <a:lnTo>
                  <a:pt x="9528" y="2194"/>
                </a:lnTo>
                <a:cubicBezTo>
                  <a:pt x="9981" y="2194"/>
                  <a:pt x="10322" y="1627"/>
                  <a:pt x="10322" y="908"/>
                </a:cubicBezTo>
                <a:cubicBezTo>
                  <a:pt x="10322" y="568"/>
                  <a:pt x="10208" y="228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33" name="Google Shape;1633;p20"/>
          <p:cNvSpPr/>
          <p:nvPr/>
        </p:nvSpPr>
        <p:spPr>
          <a:xfrm>
            <a:off x="546317" y="2012018"/>
            <a:ext cx="79378" cy="133202"/>
          </a:xfrm>
          <a:custGeom>
            <a:avLst/>
            <a:gdLst/>
            <a:ahLst/>
            <a:cxnLst/>
            <a:rect l="l" t="t" r="r" b="b"/>
            <a:pathLst>
              <a:path w="2534" h="4085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77"/>
                  <a:pt x="567" y="4084"/>
                  <a:pt x="1286" y="4084"/>
                </a:cubicBezTo>
                <a:cubicBezTo>
                  <a:pt x="1966" y="4084"/>
                  <a:pt x="2533" y="3177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34" name="Google Shape;1634;p20"/>
          <p:cNvSpPr/>
          <p:nvPr/>
        </p:nvSpPr>
        <p:spPr>
          <a:xfrm>
            <a:off x="281025" y="2037909"/>
            <a:ext cx="324527" cy="8142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35" name="Google Shape;1635;p20"/>
          <p:cNvSpPr/>
          <p:nvPr/>
        </p:nvSpPr>
        <p:spPr>
          <a:xfrm>
            <a:off x="304707" y="2119297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36" name="Google Shape;1636;p20"/>
          <p:cNvSpPr/>
          <p:nvPr/>
        </p:nvSpPr>
        <p:spPr>
          <a:xfrm>
            <a:off x="605521" y="2077364"/>
            <a:ext cx="31" cy="1272"/>
          </a:xfrm>
          <a:custGeom>
            <a:avLst/>
            <a:gdLst/>
            <a:ahLst/>
            <a:cxnLst/>
            <a:rect l="l" t="t" r="r" b="b"/>
            <a:pathLst>
              <a:path w="1" h="39" extrusionOk="0">
                <a:moveTo>
                  <a:pt x="1" y="38"/>
                </a:moveTo>
                <a:lnTo>
                  <a:pt x="1" y="38"/>
                </a:lnTo>
                <a:lnTo>
                  <a:pt x="1" y="38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37" name="Google Shape;1637;p20"/>
          <p:cNvSpPr/>
          <p:nvPr/>
        </p:nvSpPr>
        <p:spPr>
          <a:xfrm>
            <a:off x="282216" y="2049028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76"/>
                  <a:pt x="10095" y="189"/>
                  <a:pt x="10095" y="303"/>
                </a:cubicBezTo>
                <a:cubicBezTo>
                  <a:pt x="10095" y="983"/>
                  <a:pt x="9755" y="1550"/>
                  <a:pt x="9301" y="1550"/>
                </a:cubicBezTo>
                <a:lnTo>
                  <a:pt x="530" y="1550"/>
                </a:lnTo>
                <a:cubicBezTo>
                  <a:pt x="303" y="1550"/>
                  <a:pt x="114" y="1437"/>
                  <a:pt x="0" y="1210"/>
                </a:cubicBezTo>
                <a:lnTo>
                  <a:pt x="0" y="1210"/>
                </a:lnTo>
                <a:cubicBezTo>
                  <a:pt x="76" y="1739"/>
                  <a:pt x="340" y="2117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7"/>
                </a:cubicBezTo>
                <a:lnTo>
                  <a:pt x="10322" y="870"/>
                </a:lnTo>
                <a:cubicBezTo>
                  <a:pt x="10322" y="529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38" name="Google Shape;1638;p20"/>
          <p:cNvSpPr/>
          <p:nvPr/>
        </p:nvSpPr>
        <p:spPr>
          <a:xfrm>
            <a:off x="546317" y="2369560"/>
            <a:ext cx="79378" cy="131930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7"/>
                  <a:pt x="0" y="2004"/>
                </a:cubicBezTo>
                <a:cubicBezTo>
                  <a:pt x="0" y="3138"/>
                  <a:pt x="567" y="4045"/>
                  <a:pt x="1286" y="4045"/>
                </a:cubicBezTo>
                <a:cubicBezTo>
                  <a:pt x="1966" y="4045"/>
                  <a:pt x="2533" y="3138"/>
                  <a:pt x="2533" y="2004"/>
                </a:cubicBezTo>
                <a:cubicBezTo>
                  <a:pt x="2533" y="907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39" name="Google Shape;1639;p20"/>
          <p:cNvSpPr/>
          <p:nvPr/>
        </p:nvSpPr>
        <p:spPr>
          <a:xfrm>
            <a:off x="281025" y="2394211"/>
            <a:ext cx="324527" cy="81388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66"/>
                  <a:pt x="341" y="2495"/>
                  <a:pt x="794" y="2495"/>
                </a:cubicBezTo>
                <a:lnTo>
                  <a:pt x="9566" y="2495"/>
                </a:lnTo>
                <a:cubicBezTo>
                  <a:pt x="10019" y="2495"/>
                  <a:pt x="10360" y="1966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40" name="Google Shape;1640;p20"/>
          <p:cNvSpPr/>
          <p:nvPr/>
        </p:nvSpPr>
        <p:spPr>
          <a:xfrm>
            <a:off x="304707" y="2475567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41" name="Google Shape;1641;p20"/>
          <p:cNvSpPr/>
          <p:nvPr/>
        </p:nvSpPr>
        <p:spPr>
          <a:xfrm>
            <a:off x="605521" y="2434872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42" name="Google Shape;1642;p20"/>
          <p:cNvSpPr/>
          <p:nvPr/>
        </p:nvSpPr>
        <p:spPr>
          <a:xfrm>
            <a:off x="282216" y="2405297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114"/>
                  <a:pt x="10095" y="189"/>
                  <a:pt x="10095" y="303"/>
                </a:cubicBezTo>
                <a:cubicBezTo>
                  <a:pt x="10095" y="1021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626"/>
                  <a:pt x="10322" y="908"/>
                </a:cubicBezTo>
                <a:cubicBezTo>
                  <a:pt x="10322" y="530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43" name="Google Shape;1643;p20"/>
          <p:cNvSpPr/>
          <p:nvPr/>
        </p:nvSpPr>
        <p:spPr>
          <a:xfrm>
            <a:off x="546317" y="2725829"/>
            <a:ext cx="79378" cy="131930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38"/>
                  <a:pt x="567" y="4046"/>
                  <a:pt x="1286" y="4046"/>
                </a:cubicBezTo>
                <a:cubicBezTo>
                  <a:pt x="1966" y="4046"/>
                  <a:pt x="2533" y="3138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44" name="Google Shape;1644;p20"/>
          <p:cNvSpPr/>
          <p:nvPr/>
        </p:nvSpPr>
        <p:spPr>
          <a:xfrm>
            <a:off x="281025" y="2751719"/>
            <a:ext cx="324527" cy="81388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30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30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45" name="Google Shape;1645;p20"/>
          <p:cNvSpPr/>
          <p:nvPr/>
        </p:nvSpPr>
        <p:spPr>
          <a:xfrm>
            <a:off x="304707" y="2833075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46" name="Google Shape;1646;p20"/>
          <p:cNvSpPr/>
          <p:nvPr/>
        </p:nvSpPr>
        <p:spPr>
          <a:xfrm>
            <a:off x="605521" y="2791174"/>
            <a:ext cx="31" cy="1272"/>
          </a:xfrm>
          <a:custGeom>
            <a:avLst/>
            <a:gdLst/>
            <a:ahLst/>
            <a:cxnLst/>
            <a:rect l="l" t="t" r="r" b="b"/>
            <a:pathLst>
              <a:path w="1" h="39" extrusionOk="0">
                <a:moveTo>
                  <a:pt x="1" y="38"/>
                </a:moveTo>
                <a:lnTo>
                  <a:pt x="1" y="38"/>
                </a:lnTo>
                <a:lnTo>
                  <a:pt x="1" y="38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47" name="Google Shape;1647;p20"/>
          <p:cNvSpPr/>
          <p:nvPr/>
        </p:nvSpPr>
        <p:spPr>
          <a:xfrm>
            <a:off x="282216" y="2761567"/>
            <a:ext cx="323337" cy="71541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1"/>
                </a:moveTo>
                <a:cubicBezTo>
                  <a:pt x="10095" y="114"/>
                  <a:pt x="10095" y="228"/>
                  <a:pt x="10095" y="341"/>
                </a:cubicBezTo>
                <a:cubicBezTo>
                  <a:pt x="10095" y="1022"/>
                  <a:pt x="9755" y="1589"/>
                  <a:pt x="9301" y="1589"/>
                </a:cubicBezTo>
                <a:lnTo>
                  <a:pt x="530" y="1589"/>
                </a:lnTo>
                <a:cubicBezTo>
                  <a:pt x="303" y="1589"/>
                  <a:pt x="114" y="1475"/>
                  <a:pt x="0" y="1248"/>
                </a:cubicBezTo>
                <a:lnTo>
                  <a:pt x="0" y="1248"/>
                </a:lnTo>
                <a:cubicBezTo>
                  <a:pt x="76" y="1778"/>
                  <a:pt x="340" y="2156"/>
                  <a:pt x="719" y="2194"/>
                </a:cubicBezTo>
                <a:lnTo>
                  <a:pt x="9528" y="2194"/>
                </a:lnTo>
                <a:cubicBezTo>
                  <a:pt x="9981" y="2194"/>
                  <a:pt x="10322" y="1627"/>
                  <a:pt x="10322" y="946"/>
                </a:cubicBezTo>
                <a:lnTo>
                  <a:pt x="10322" y="908"/>
                </a:lnTo>
                <a:cubicBezTo>
                  <a:pt x="10322" y="568"/>
                  <a:pt x="10208" y="228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48" name="Google Shape;1648;p20"/>
          <p:cNvSpPr/>
          <p:nvPr/>
        </p:nvSpPr>
        <p:spPr>
          <a:xfrm>
            <a:off x="546317" y="3083338"/>
            <a:ext cx="79378" cy="13196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04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04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49" name="Google Shape;1649;p20"/>
          <p:cNvSpPr/>
          <p:nvPr/>
        </p:nvSpPr>
        <p:spPr>
          <a:xfrm>
            <a:off x="281025" y="3107989"/>
            <a:ext cx="324527" cy="8142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50" name="Google Shape;1650;p20"/>
          <p:cNvSpPr/>
          <p:nvPr/>
        </p:nvSpPr>
        <p:spPr>
          <a:xfrm>
            <a:off x="304707" y="3189377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51" name="Google Shape;1651;p20"/>
          <p:cNvSpPr/>
          <p:nvPr/>
        </p:nvSpPr>
        <p:spPr>
          <a:xfrm>
            <a:off x="605521" y="3148683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52" name="Google Shape;1652;p20"/>
          <p:cNvSpPr/>
          <p:nvPr/>
        </p:nvSpPr>
        <p:spPr>
          <a:xfrm>
            <a:off x="282216" y="3119108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113"/>
                  <a:pt x="10095" y="189"/>
                  <a:pt x="10095" y="302"/>
                </a:cubicBezTo>
                <a:cubicBezTo>
                  <a:pt x="10095" y="1021"/>
                  <a:pt x="9755" y="1550"/>
                  <a:pt x="9301" y="1550"/>
                </a:cubicBezTo>
                <a:lnTo>
                  <a:pt x="530" y="1550"/>
                </a:lnTo>
                <a:cubicBezTo>
                  <a:pt x="303" y="1550"/>
                  <a:pt x="114" y="1437"/>
                  <a:pt x="0" y="1248"/>
                </a:cubicBezTo>
                <a:lnTo>
                  <a:pt x="0" y="1248"/>
                </a:lnTo>
                <a:cubicBezTo>
                  <a:pt x="76" y="1739"/>
                  <a:pt x="340" y="2155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7"/>
                </a:cubicBezTo>
                <a:cubicBezTo>
                  <a:pt x="10322" y="529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53" name="Google Shape;1653;p20"/>
          <p:cNvSpPr/>
          <p:nvPr/>
        </p:nvSpPr>
        <p:spPr>
          <a:xfrm>
            <a:off x="546317" y="3439640"/>
            <a:ext cx="79378" cy="131930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7"/>
                  <a:pt x="0" y="2042"/>
                </a:cubicBezTo>
                <a:cubicBezTo>
                  <a:pt x="0" y="3138"/>
                  <a:pt x="567" y="4045"/>
                  <a:pt x="1286" y="4045"/>
                </a:cubicBezTo>
                <a:cubicBezTo>
                  <a:pt x="1966" y="4045"/>
                  <a:pt x="2533" y="3138"/>
                  <a:pt x="2533" y="2042"/>
                </a:cubicBezTo>
                <a:cubicBezTo>
                  <a:pt x="2533" y="907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54" name="Google Shape;1654;p20"/>
          <p:cNvSpPr/>
          <p:nvPr/>
        </p:nvSpPr>
        <p:spPr>
          <a:xfrm>
            <a:off x="281025" y="3465498"/>
            <a:ext cx="324527" cy="8142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30"/>
                  <a:pt x="0" y="1249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9"/>
                </a:cubicBezTo>
                <a:cubicBezTo>
                  <a:pt x="10360" y="530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55" name="Google Shape;1655;p20"/>
          <p:cNvSpPr/>
          <p:nvPr/>
        </p:nvSpPr>
        <p:spPr>
          <a:xfrm>
            <a:off x="304707" y="3546886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56" name="Google Shape;1656;p20"/>
          <p:cNvSpPr/>
          <p:nvPr/>
        </p:nvSpPr>
        <p:spPr>
          <a:xfrm>
            <a:off x="605521" y="3504953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57" name="Google Shape;1657;p20"/>
          <p:cNvSpPr/>
          <p:nvPr/>
        </p:nvSpPr>
        <p:spPr>
          <a:xfrm>
            <a:off x="282216" y="3475378"/>
            <a:ext cx="323337" cy="71541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0"/>
                </a:moveTo>
                <a:lnTo>
                  <a:pt x="10057" y="0"/>
                </a:lnTo>
                <a:cubicBezTo>
                  <a:pt x="10095" y="114"/>
                  <a:pt x="10095" y="227"/>
                  <a:pt x="10095" y="341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40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6"/>
                </a:cubicBezTo>
                <a:lnTo>
                  <a:pt x="10322" y="908"/>
                </a:lnTo>
                <a:cubicBezTo>
                  <a:pt x="10322" y="568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58" name="Google Shape;1658;p20"/>
          <p:cNvSpPr/>
          <p:nvPr/>
        </p:nvSpPr>
        <p:spPr>
          <a:xfrm>
            <a:off x="546317" y="3795909"/>
            <a:ext cx="79378" cy="133169"/>
          </a:xfrm>
          <a:custGeom>
            <a:avLst/>
            <a:gdLst/>
            <a:ahLst/>
            <a:cxnLst/>
            <a:rect l="l" t="t" r="r" b="b"/>
            <a:pathLst>
              <a:path w="2534" h="4084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76"/>
                  <a:pt x="567" y="4084"/>
                  <a:pt x="1286" y="4084"/>
                </a:cubicBezTo>
                <a:cubicBezTo>
                  <a:pt x="1966" y="4084"/>
                  <a:pt x="2533" y="3176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59" name="Google Shape;1659;p20"/>
          <p:cNvSpPr/>
          <p:nvPr/>
        </p:nvSpPr>
        <p:spPr>
          <a:xfrm>
            <a:off x="281025" y="3821800"/>
            <a:ext cx="324527" cy="81388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60" name="Google Shape;1660;p20"/>
          <p:cNvSpPr/>
          <p:nvPr/>
        </p:nvSpPr>
        <p:spPr>
          <a:xfrm>
            <a:off x="304707" y="3903155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61" name="Google Shape;1661;p20"/>
          <p:cNvSpPr/>
          <p:nvPr/>
        </p:nvSpPr>
        <p:spPr>
          <a:xfrm>
            <a:off x="605521" y="3862494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62" name="Google Shape;1662;p20"/>
          <p:cNvSpPr/>
          <p:nvPr/>
        </p:nvSpPr>
        <p:spPr>
          <a:xfrm>
            <a:off x="282216" y="3832886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1"/>
                </a:moveTo>
                <a:lnTo>
                  <a:pt x="10057" y="1"/>
                </a:lnTo>
                <a:cubicBezTo>
                  <a:pt x="10095" y="76"/>
                  <a:pt x="10095" y="190"/>
                  <a:pt x="10095" y="303"/>
                </a:cubicBezTo>
                <a:cubicBezTo>
                  <a:pt x="10095" y="984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10"/>
                </a:cubicBezTo>
                <a:lnTo>
                  <a:pt x="0" y="1210"/>
                </a:lnTo>
                <a:cubicBezTo>
                  <a:pt x="76" y="1740"/>
                  <a:pt x="340" y="2118"/>
                  <a:pt x="719" y="2156"/>
                </a:cubicBezTo>
                <a:lnTo>
                  <a:pt x="9528" y="2156"/>
                </a:lnTo>
                <a:cubicBezTo>
                  <a:pt x="9981" y="2156"/>
                  <a:pt x="10322" y="1589"/>
                  <a:pt x="10322" y="908"/>
                </a:cubicBezTo>
                <a:cubicBezTo>
                  <a:pt x="10322" y="530"/>
                  <a:pt x="10208" y="227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63" name="Google Shape;1663;p20"/>
          <p:cNvSpPr/>
          <p:nvPr/>
        </p:nvSpPr>
        <p:spPr>
          <a:xfrm>
            <a:off x="546317" y="4153418"/>
            <a:ext cx="79378" cy="13196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64" name="Google Shape;1664;p20"/>
          <p:cNvSpPr/>
          <p:nvPr/>
        </p:nvSpPr>
        <p:spPr>
          <a:xfrm>
            <a:off x="281025" y="4178069"/>
            <a:ext cx="324527" cy="82627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65" name="Google Shape;1665;p20"/>
          <p:cNvSpPr/>
          <p:nvPr/>
        </p:nvSpPr>
        <p:spPr>
          <a:xfrm>
            <a:off x="304707" y="4260664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66" name="Google Shape;1666;p20"/>
          <p:cNvSpPr/>
          <p:nvPr/>
        </p:nvSpPr>
        <p:spPr>
          <a:xfrm>
            <a:off x="605521" y="4218763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67" name="Google Shape;1667;p20"/>
          <p:cNvSpPr/>
          <p:nvPr/>
        </p:nvSpPr>
        <p:spPr>
          <a:xfrm>
            <a:off x="282216" y="4189188"/>
            <a:ext cx="323337" cy="71508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68" name="Google Shape;1668;p20"/>
          <p:cNvSpPr/>
          <p:nvPr/>
        </p:nvSpPr>
        <p:spPr>
          <a:xfrm>
            <a:off x="282216" y="977708"/>
            <a:ext cx="323337" cy="71541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0"/>
                </a:moveTo>
                <a:cubicBezTo>
                  <a:pt x="10095" y="114"/>
                  <a:pt x="10095" y="227"/>
                  <a:pt x="10095" y="341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40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8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669" name="Google Shape;1669;p20"/>
          <p:cNvGrpSpPr/>
          <p:nvPr/>
        </p:nvGrpSpPr>
        <p:grpSpPr>
          <a:xfrm>
            <a:off x="7658900" y="2949438"/>
            <a:ext cx="444275" cy="398525"/>
            <a:chOff x="2495125" y="2142250"/>
            <a:chExt cx="444275" cy="398525"/>
          </a:xfrm>
        </p:grpSpPr>
        <p:sp>
          <p:nvSpPr>
            <p:cNvPr id="1670" name="Google Shape;1670;p20"/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1" name="Google Shape;1671;p20"/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672" name="Google Shape;1672;p20"/>
          <p:cNvGrpSpPr/>
          <p:nvPr/>
        </p:nvGrpSpPr>
        <p:grpSpPr>
          <a:xfrm>
            <a:off x="1018050" y="1506975"/>
            <a:ext cx="291375" cy="281375"/>
            <a:chOff x="3243875" y="2372825"/>
            <a:chExt cx="291375" cy="281375"/>
          </a:xfrm>
        </p:grpSpPr>
        <p:sp>
          <p:nvSpPr>
            <p:cNvPr id="1673" name="Google Shape;1673;p20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4" name="Google Shape;1674;p20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5" name="Google Shape;1675;p20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6" name="Google Shape;1676;p20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7" name="Google Shape;1677;p20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8" name="Google Shape;1678;p20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9" name="Google Shape;1679;p20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0" name="Google Shape;1680;p20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1" name="Google Shape;1681;p20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2" name="Google Shape;1682;p20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683" name="Google Shape;1683;p20"/>
          <p:cNvGrpSpPr/>
          <p:nvPr/>
        </p:nvGrpSpPr>
        <p:grpSpPr>
          <a:xfrm>
            <a:off x="2071475" y="615963"/>
            <a:ext cx="166675" cy="168575"/>
            <a:chOff x="4954425" y="2036375"/>
            <a:chExt cx="166675" cy="168575"/>
          </a:xfrm>
        </p:grpSpPr>
        <p:sp>
          <p:nvSpPr>
            <p:cNvPr id="1684" name="Google Shape;1684;p20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5" name="Google Shape;1685;p20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686" name="Google Shape;1686;p20"/>
          <p:cNvSpPr/>
          <p:nvPr/>
        </p:nvSpPr>
        <p:spPr>
          <a:xfrm>
            <a:off x="7006975" y="659650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0"/>
                </a:moveTo>
                <a:cubicBezTo>
                  <a:pt x="255" y="0"/>
                  <a:pt x="1" y="2834"/>
                  <a:pt x="2006" y="3221"/>
                </a:cubicBezTo>
                <a:cubicBezTo>
                  <a:pt x="2122" y="3239"/>
                  <a:pt x="2233" y="3247"/>
                  <a:pt x="2340" y="3247"/>
                </a:cubicBezTo>
                <a:cubicBezTo>
                  <a:pt x="4296" y="3247"/>
                  <a:pt x="4764" y="345"/>
                  <a:pt x="2483" y="12"/>
                </a:cubicBezTo>
                <a:cubicBezTo>
                  <a:pt x="2404" y="4"/>
                  <a:pt x="2327" y="0"/>
                  <a:pt x="2253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87" name="Google Shape;1687;p20"/>
          <p:cNvSpPr/>
          <p:nvPr/>
        </p:nvSpPr>
        <p:spPr>
          <a:xfrm>
            <a:off x="1821125" y="1284625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88" name="Google Shape;1688;p20"/>
          <p:cNvSpPr/>
          <p:nvPr/>
        </p:nvSpPr>
        <p:spPr>
          <a:xfrm>
            <a:off x="1018050" y="1000650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89" name="Google Shape;1689;p20"/>
          <p:cNvSpPr/>
          <p:nvPr/>
        </p:nvSpPr>
        <p:spPr>
          <a:xfrm>
            <a:off x="7527700" y="4181913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90" name="Google Shape;1690;p20"/>
          <p:cNvSpPr/>
          <p:nvPr/>
        </p:nvSpPr>
        <p:spPr>
          <a:xfrm>
            <a:off x="1104175" y="3709075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691" name="Google Shape;1691;p20"/>
          <p:cNvGrpSpPr/>
          <p:nvPr/>
        </p:nvGrpSpPr>
        <p:grpSpPr>
          <a:xfrm>
            <a:off x="1529750" y="4285375"/>
            <a:ext cx="291375" cy="281375"/>
            <a:chOff x="3243875" y="2372825"/>
            <a:chExt cx="291375" cy="281375"/>
          </a:xfrm>
        </p:grpSpPr>
        <p:sp>
          <p:nvSpPr>
            <p:cNvPr id="1692" name="Google Shape;1692;p20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3" name="Google Shape;1693;p20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4" name="Google Shape;1694;p20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5" name="Google Shape;1695;p20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6" name="Google Shape;1696;p20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7" name="Google Shape;1697;p20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8" name="Google Shape;1698;p20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9" name="Google Shape;1699;p20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0" name="Google Shape;1700;p20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1" name="Google Shape;1701;p20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702" name="Google Shape;1702;p20"/>
          <p:cNvGrpSpPr/>
          <p:nvPr/>
        </p:nvGrpSpPr>
        <p:grpSpPr>
          <a:xfrm>
            <a:off x="1254238" y="2592525"/>
            <a:ext cx="444275" cy="398525"/>
            <a:chOff x="2495125" y="2142250"/>
            <a:chExt cx="444275" cy="398525"/>
          </a:xfrm>
        </p:grpSpPr>
        <p:sp>
          <p:nvSpPr>
            <p:cNvPr id="1703" name="Google Shape;1703;p20"/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4" name="Google Shape;1704;p20"/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705" name="Google Shape;1705;p20"/>
          <p:cNvGrpSpPr/>
          <p:nvPr/>
        </p:nvGrpSpPr>
        <p:grpSpPr>
          <a:xfrm>
            <a:off x="6975800" y="4368950"/>
            <a:ext cx="291375" cy="281375"/>
            <a:chOff x="3243875" y="2372825"/>
            <a:chExt cx="291375" cy="281375"/>
          </a:xfrm>
        </p:grpSpPr>
        <p:sp>
          <p:nvSpPr>
            <p:cNvPr id="1706" name="Google Shape;1706;p20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7" name="Google Shape;1707;p20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8" name="Google Shape;1708;p20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9" name="Google Shape;1709;p20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0" name="Google Shape;1710;p20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1" name="Google Shape;1711;p20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2" name="Google Shape;1712;p20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3" name="Google Shape;1713;p20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4" name="Google Shape;1714;p20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5" name="Google Shape;1715;p20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716" name="Google Shape;1716;p20"/>
          <p:cNvGrpSpPr/>
          <p:nvPr/>
        </p:nvGrpSpPr>
        <p:grpSpPr>
          <a:xfrm>
            <a:off x="7185250" y="2202150"/>
            <a:ext cx="166675" cy="168575"/>
            <a:chOff x="4954425" y="2036375"/>
            <a:chExt cx="166675" cy="168575"/>
          </a:xfrm>
        </p:grpSpPr>
        <p:sp>
          <p:nvSpPr>
            <p:cNvPr id="1717" name="Google Shape;1717;p20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8" name="Google Shape;1718;p20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719" name="Google Shape;1719;p20"/>
          <p:cNvGrpSpPr/>
          <p:nvPr/>
        </p:nvGrpSpPr>
        <p:grpSpPr>
          <a:xfrm>
            <a:off x="7658888" y="1125963"/>
            <a:ext cx="444275" cy="398525"/>
            <a:chOff x="2495125" y="2142250"/>
            <a:chExt cx="444275" cy="398525"/>
          </a:xfrm>
        </p:grpSpPr>
        <p:sp>
          <p:nvSpPr>
            <p:cNvPr id="1720" name="Google Shape;1720;p20"/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1" name="Google Shape;1721;p20"/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3"/>
          <p:cNvSpPr/>
          <p:nvPr/>
        </p:nvSpPr>
        <p:spPr>
          <a:xfrm>
            <a:off x="395925" y="291324"/>
            <a:ext cx="8336062" cy="4788281"/>
          </a:xfrm>
          <a:custGeom>
            <a:avLst/>
            <a:gdLst/>
            <a:ahLst/>
            <a:cxnLst/>
            <a:rect l="l" t="t" r="r" b="b"/>
            <a:pathLst>
              <a:path w="257584" h="146846" extrusionOk="0">
                <a:moveTo>
                  <a:pt x="7146" y="1"/>
                </a:moveTo>
                <a:cubicBezTo>
                  <a:pt x="3214" y="1"/>
                  <a:pt x="1" y="3214"/>
                  <a:pt x="1" y="7146"/>
                </a:cubicBezTo>
                <a:lnTo>
                  <a:pt x="1" y="139700"/>
                </a:lnTo>
                <a:cubicBezTo>
                  <a:pt x="1" y="143632"/>
                  <a:pt x="3214" y="146845"/>
                  <a:pt x="7146" y="146845"/>
                </a:cubicBezTo>
                <a:lnTo>
                  <a:pt x="250438" y="146845"/>
                </a:lnTo>
                <a:cubicBezTo>
                  <a:pt x="254408" y="146845"/>
                  <a:pt x="257584" y="143632"/>
                  <a:pt x="257584" y="139700"/>
                </a:cubicBezTo>
                <a:lnTo>
                  <a:pt x="257584" y="7146"/>
                </a:lnTo>
                <a:cubicBezTo>
                  <a:pt x="257584" y="3214"/>
                  <a:pt x="254408" y="1"/>
                  <a:pt x="250438" y="1"/>
                </a:cubicBezTo>
                <a:close/>
              </a:path>
            </a:pathLst>
          </a:custGeom>
          <a:solidFill>
            <a:srgbClr val="595959">
              <a:alpha val="1453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35" name="Google Shape;135;p3"/>
          <p:cNvGrpSpPr/>
          <p:nvPr/>
        </p:nvGrpSpPr>
        <p:grpSpPr>
          <a:xfrm>
            <a:off x="395894" y="219519"/>
            <a:ext cx="8518865" cy="4788281"/>
            <a:chOff x="395894" y="219519"/>
            <a:chExt cx="8518865" cy="4788281"/>
          </a:xfrm>
        </p:grpSpPr>
        <p:sp>
          <p:nvSpPr>
            <p:cNvPr id="136" name="Google Shape;136;p3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37" name="Google Shape;137;p3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138" name="Google Shape;138;p3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9" name="Google Shape;139;p3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40" name="Google Shape;140;p3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1" name="Google Shape;141;p3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142" name="Google Shape;142;p3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3" name="Google Shape;143;p3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4" name="Google Shape;144;p3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145" name="Google Shape;145;p3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6" name="Google Shape;146;p3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7" name="Google Shape;147;p3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148" name="Google Shape;148;p3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9" name="Google Shape;149;p3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0" name="Google Shape;150;p3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151" name="Google Shape;151;p3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2" name="Google Shape;152;p3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3" name="Google Shape;153;p3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54" name="Google Shape;154;p3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5" name="Google Shape;155;p3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56" name="Google Shape;156;p3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157;p3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58" name="Google Shape;158;p3"/>
          <p:cNvSpPr/>
          <p:nvPr/>
        </p:nvSpPr>
        <p:spPr>
          <a:xfrm>
            <a:off x="546317" y="941938"/>
            <a:ext cx="79378" cy="13196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9" name="Google Shape;159;p3"/>
          <p:cNvSpPr/>
          <p:nvPr/>
        </p:nvSpPr>
        <p:spPr>
          <a:xfrm>
            <a:off x="281025" y="966589"/>
            <a:ext cx="324527" cy="82660"/>
          </a:xfrm>
          <a:custGeom>
            <a:avLst/>
            <a:gdLst/>
            <a:ahLst/>
            <a:cxnLst/>
            <a:rect l="l" t="t" r="r" b="b"/>
            <a:pathLst>
              <a:path w="10360" h="2535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0" name="Google Shape;160;p3"/>
          <p:cNvSpPr/>
          <p:nvPr/>
        </p:nvSpPr>
        <p:spPr>
          <a:xfrm>
            <a:off x="304707" y="1049217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1" name="Google Shape;161;p3"/>
          <p:cNvSpPr/>
          <p:nvPr/>
        </p:nvSpPr>
        <p:spPr>
          <a:xfrm>
            <a:off x="605521" y="1007283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2" name="Google Shape;162;p3"/>
          <p:cNvSpPr/>
          <p:nvPr/>
        </p:nvSpPr>
        <p:spPr>
          <a:xfrm>
            <a:off x="546317" y="1298240"/>
            <a:ext cx="79378" cy="133169"/>
          </a:xfrm>
          <a:custGeom>
            <a:avLst/>
            <a:gdLst/>
            <a:ahLst/>
            <a:cxnLst/>
            <a:rect l="l" t="t" r="r" b="b"/>
            <a:pathLst>
              <a:path w="2534" h="4084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76"/>
                  <a:pt x="567" y="4083"/>
                  <a:pt x="1286" y="4083"/>
                </a:cubicBezTo>
                <a:cubicBezTo>
                  <a:pt x="1966" y="4083"/>
                  <a:pt x="2533" y="3176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3" name="Google Shape;163;p3"/>
          <p:cNvSpPr/>
          <p:nvPr/>
        </p:nvSpPr>
        <p:spPr>
          <a:xfrm>
            <a:off x="281025" y="1324130"/>
            <a:ext cx="324527" cy="81388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28"/>
                  <a:pt x="341" y="2495"/>
                  <a:pt x="794" y="2495"/>
                </a:cubicBezTo>
                <a:lnTo>
                  <a:pt x="9566" y="2495"/>
                </a:lnTo>
                <a:cubicBezTo>
                  <a:pt x="10019" y="2495"/>
                  <a:pt x="10360" y="1928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4" name="Google Shape;164;p3"/>
          <p:cNvSpPr/>
          <p:nvPr/>
        </p:nvSpPr>
        <p:spPr>
          <a:xfrm>
            <a:off x="304707" y="1405486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5" name="Google Shape;165;p3"/>
          <p:cNvSpPr/>
          <p:nvPr/>
        </p:nvSpPr>
        <p:spPr>
          <a:xfrm>
            <a:off x="605521" y="1364792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6" name="Google Shape;166;p3"/>
          <p:cNvSpPr/>
          <p:nvPr/>
        </p:nvSpPr>
        <p:spPr>
          <a:xfrm>
            <a:off x="282216" y="1335217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lnTo>
                  <a:pt x="10057" y="0"/>
                </a:lnTo>
                <a:cubicBezTo>
                  <a:pt x="10095" y="76"/>
                  <a:pt x="10095" y="190"/>
                  <a:pt x="10095" y="303"/>
                </a:cubicBezTo>
                <a:cubicBezTo>
                  <a:pt x="10095" y="983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10"/>
                </a:cubicBezTo>
                <a:lnTo>
                  <a:pt x="0" y="1210"/>
                </a:lnTo>
                <a:cubicBezTo>
                  <a:pt x="76" y="1740"/>
                  <a:pt x="378" y="2118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8"/>
                </a:cubicBezTo>
                <a:cubicBezTo>
                  <a:pt x="10322" y="530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7" name="Google Shape;167;p3"/>
          <p:cNvSpPr/>
          <p:nvPr/>
        </p:nvSpPr>
        <p:spPr>
          <a:xfrm>
            <a:off x="546317" y="1655749"/>
            <a:ext cx="79378" cy="131930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8"/>
                  <a:pt x="0" y="2004"/>
                </a:cubicBezTo>
                <a:cubicBezTo>
                  <a:pt x="0" y="3138"/>
                  <a:pt x="567" y="4046"/>
                  <a:pt x="1286" y="4046"/>
                </a:cubicBezTo>
                <a:cubicBezTo>
                  <a:pt x="1966" y="4046"/>
                  <a:pt x="2533" y="3138"/>
                  <a:pt x="2533" y="2004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8" name="Google Shape;168;p3"/>
          <p:cNvSpPr/>
          <p:nvPr/>
        </p:nvSpPr>
        <p:spPr>
          <a:xfrm>
            <a:off x="281025" y="1680400"/>
            <a:ext cx="324527" cy="82627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9" name="Google Shape;169;p3"/>
          <p:cNvSpPr/>
          <p:nvPr/>
        </p:nvSpPr>
        <p:spPr>
          <a:xfrm>
            <a:off x="304707" y="1761756"/>
            <a:ext cx="32014" cy="1272"/>
          </a:xfrm>
          <a:custGeom>
            <a:avLst/>
            <a:gdLst/>
            <a:ahLst/>
            <a:cxnLst/>
            <a:rect l="l" t="t" r="r" b="b"/>
            <a:pathLst>
              <a:path w="1022" h="39" extrusionOk="0">
                <a:moveTo>
                  <a:pt x="1021" y="39"/>
                </a:moveTo>
                <a:lnTo>
                  <a:pt x="38" y="39"/>
                </a:lnTo>
                <a:cubicBezTo>
                  <a:pt x="38" y="39"/>
                  <a:pt x="38" y="39"/>
                  <a:pt x="38" y="39"/>
                </a:cubicBezTo>
                <a:cubicBezTo>
                  <a:pt x="38" y="39"/>
                  <a:pt x="38" y="39"/>
                  <a:pt x="38" y="39"/>
                </a:cubicBezTo>
                <a:lnTo>
                  <a:pt x="1021" y="39"/>
                </a:lnTo>
                <a:lnTo>
                  <a:pt x="102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cubicBezTo>
                  <a:pt x="1" y="39"/>
                  <a:pt x="1" y="39"/>
                  <a:pt x="1" y="1"/>
                </a:cubicBezTo>
                <a:cubicBezTo>
                  <a:pt x="1" y="39"/>
                  <a:pt x="1" y="39"/>
                  <a:pt x="1" y="39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0" name="Google Shape;170;p3"/>
          <p:cNvSpPr/>
          <p:nvPr/>
        </p:nvSpPr>
        <p:spPr>
          <a:xfrm>
            <a:off x="605521" y="1721094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1" name="Google Shape;171;p3"/>
          <p:cNvSpPr/>
          <p:nvPr/>
        </p:nvSpPr>
        <p:spPr>
          <a:xfrm>
            <a:off x="282216" y="1691487"/>
            <a:ext cx="323337" cy="71541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1"/>
                </a:moveTo>
                <a:cubicBezTo>
                  <a:pt x="10095" y="114"/>
                  <a:pt x="10095" y="228"/>
                  <a:pt x="10095" y="303"/>
                </a:cubicBezTo>
                <a:cubicBezTo>
                  <a:pt x="10095" y="1022"/>
                  <a:pt x="9755" y="1589"/>
                  <a:pt x="9301" y="1589"/>
                </a:cubicBezTo>
                <a:lnTo>
                  <a:pt x="530" y="1589"/>
                </a:lnTo>
                <a:cubicBezTo>
                  <a:pt x="303" y="1589"/>
                  <a:pt x="114" y="1438"/>
                  <a:pt x="0" y="1249"/>
                </a:cubicBezTo>
                <a:lnTo>
                  <a:pt x="0" y="1249"/>
                </a:lnTo>
                <a:cubicBezTo>
                  <a:pt x="76" y="1740"/>
                  <a:pt x="340" y="2156"/>
                  <a:pt x="719" y="2156"/>
                </a:cubicBezTo>
                <a:cubicBezTo>
                  <a:pt x="719" y="2194"/>
                  <a:pt x="719" y="2194"/>
                  <a:pt x="719" y="2194"/>
                </a:cubicBezTo>
                <a:lnTo>
                  <a:pt x="9528" y="2194"/>
                </a:lnTo>
                <a:cubicBezTo>
                  <a:pt x="9981" y="2194"/>
                  <a:pt x="10322" y="1627"/>
                  <a:pt x="10322" y="908"/>
                </a:cubicBezTo>
                <a:cubicBezTo>
                  <a:pt x="10322" y="568"/>
                  <a:pt x="10208" y="228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2" name="Google Shape;172;p3"/>
          <p:cNvSpPr/>
          <p:nvPr/>
        </p:nvSpPr>
        <p:spPr>
          <a:xfrm>
            <a:off x="546317" y="2012018"/>
            <a:ext cx="79378" cy="133202"/>
          </a:xfrm>
          <a:custGeom>
            <a:avLst/>
            <a:gdLst/>
            <a:ahLst/>
            <a:cxnLst/>
            <a:rect l="l" t="t" r="r" b="b"/>
            <a:pathLst>
              <a:path w="2534" h="4085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77"/>
                  <a:pt x="567" y="4084"/>
                  <a:pt x="1286" y="4084"/>
                </a:cubicBezTo>
                <a:cubicBezTo>
                  <a:pt x="1966" y="4084"/>
                  <a:pt x="2533" y="3177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3" name="Google Shape;173;p3"/>
          <p:cNvSpPr/>
          <p:nvPr/>
        </p:nvSpPr>
        <p:spPr>
          <a:xfrm>
            <a:off x="281025" y="2037909"/>
            <a:ext cx="324527" cy="8142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4" name="Google Shape;174;p3"/>
          <p:cNvSpPr/>
          <p:nvPr/>
        </p:nvSpPr>
        <p:spPr>
          <a:xfrm>
            <a:off x="304707" y="2119297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5" name="Google Shape;175;p3"/>
          <p:cNvSpPr/>
          <p:nvPr/>
        </p:nvSpPr>
        <p:spPr>
          <a:xfrm>
            <a:off x="605521" y="2077364"/>
            <a:ext cx="31" cy="1272"/>
          </a:xfrm>
          <a:custGeom>
            <a:avLst/>
            <a:gdLst/>
            <a:ahLst/>
            <a:cxnLst/>
            <a:rect l="l" t="t" r="r" b="b"/>
            <a:pathLst>
              <a:path w="1" h="39" extrusionOk="0">
                <a:moveTo>
                  <a:pt x="1" y="38"/>
                </a:moveTo>
                <a:lnTo>
                  <a:pt x="1" y="38"/>
                </a:lnTo>
                <a:lnTo>
                  <a:pt x="1" y="38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6" name="Google Shape;176;p3"/>
          <p:cNvSpPr/>
          <p:nvPr/>
        </p:nvSpPr>
        <p:spPr>
          <a:xfrm>
            <a:off x="282216" y="2049028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76"/>
                  <a:pt x="10095" y="189"/>
                  <a:pt x="10095" y="303"/>
                </a:cubicBezTo>
                <a:cubicBezTo>
                  <a:pt x="10095" y="983"/>
                  <a:pt x="9755" y="1550"/>
                  <a:pt x="9301" y="1550"/>
                </a:cubicBezTo>
                <a:lnTo>
                  <a:pt x="530" y="1550"/>
                </a:lnTo>
                <a:cubicBezTo>
                  <a:pt x="303" y="1550"/>
                  <a:pt x="114" y="1437"/>
                  <a:pt x="0" y="1210"/>
                </a:cubicBezTo>
                <a:lnTo>
                  <a:pt x="0" y="1210"/>
                </a:lnTo>
                <a:cubicBezTo>
                  <a:pt x="76" y="1739"/>
                  <a:pt x="340" y="2117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7"/>
                </a:cubicBezTo>
                <a:lnTo>
                  <a:pt x="10322" y="870"/>
                </a:lnTo>
                <a:cubicBezTo>
                  <a:pt x="10322" y="529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7" name="Google Shape;177;p3"/>
          <p:cNvSpPr/>
          <p:nvPr/>
        </p:nvSpPr>
        <p:spPr>
          <a:xfrm>
            <a:off x="546317" y="2369560"/>
            <a:ext cx="79378" cy="131930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7"/>
                  <a:pt x="0" y="2004"/>
                </a:cubicBezTo>
                <a:cubicBezTo>
                  <a:pt x="0" y="3138"/>
                  <a:pt x="567" y="4045"/>
                  <a:pt x="1286" y="4045"/>
                </a:cubicBezTo>
                <a:cubicBezTo>
                  <a:pt x="1966" y="4045"/>
                  <a:pt x="2533" y="3138"/>
                  <a:pt x="2533" y="2004"/>
                </a:cubicBezTo>
                <a:cubicBezTo>
                  <a:pt x="2533" y="907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8" name="Google Shape;178;p3"/>
          <p:cNvSpPr/>
          <p:nvPr/>
        </p:nvSpPr>
        <p:spPr>
          <a:xfrm>
            <a:off x="281025" y="2394211"/>
            <a:ext cx="324527" cy="81388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66"/>
                  <a:pt x="341" y="2495"/>
                  <a:pt x="794" y="2495"/>
                </a:cubicBezTo>
                <a:lnTo>
                  <a:pt x="9566" y="2495"/>
                </a:lnTo>
                <a:cubicBezTo>
                  <a:pt x="10019" y="2495"/>
                  <a:pt x="10360" y="1966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9" name="Google Shape;179;p3"/>
          <p:cNvSpPr/>
          <p:nvPr/>
        </p:nvSpPr>
        <p:spPr>
          <a:xfrm>
            <a:off x="304707" y="2475567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0" name="Google Shape;180;p3"/>
          <p:cNvSpPr/>
          <p:nvPr/>
        </p:nvSpPr>
        <p:spPr>
          <a:xfrm>
            <a:off x="605521" y="2434872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1" name="Google Shape;181;p3"/>
          <p:cNvSpPr/>
          <p:nvPr/>
        </p:nvSpPr>
        <p:spPr>
          <a:xfrm>
            <a:off x="282216" y="2405297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114"/>
                  <a:pt x="10095" y="189"/>
                  <a:pt x="10095" y="303"/>
                </a:cubicBezTo>
                <a:cubicBezTo>
                  <a:pt x="10095" y="1021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626"/>
                  <a:pt x="10322" y="908"/>
                </a:cubicBezTo>
                <a:cubicBezTo>
                  <a:pt x="10322" y="530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2" name="Google Shape;182;p3"/>
          <p:cNvSpPr/>
          <p:nvPr/>
        </p:nvSpPr>
        <p:spPr>
          <a:xfrm>
            <a:off x="546317" y="2725829"/>
            <a:ext cx="79378" cy="131930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38"/>
                  <a:pt x="567" y="4046"/>
                  <a:pt x="1286" y="4046"/>
                </a:cubicBezTo>
                <a:cubicBezTo>
                  <a:pt x="1966" y="4046"/>
                  <a:pt x="2533" y="3138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3" name="Google Shape;183;p3"/>
          <p:cNvSpPr/>
          <p:nvPr/>
        </p:nvSpPr>
        <p:spPr>
          <a:xfrm>
            <a:off x="281025" y="2751719"/>
            <a:ext cx="324527" cy="81388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30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30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4" name="Google Shape;184;p3"/>
          <p:cNvSpPr/>
          <p:nvPr/>
        </p:nvSpPr>
        <p:spPr>
          <a:xfrm>
            <a:off x="304707" y="2833075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5" name="Google Shape;185;p3"/>
          <p:cNvSpPr/>
          <p:nvPr/>
        </p:nvSpPr>
        <p:spPr>
          <a:xfrm>
            <a:off x="605521" y="2791174"/>
            <a:ext cx="31" cy="1272"/>
          </a:xfrm>
          <a:custGeom>
            <a:avLst/>
            <a:gdLst/>
            <a:ahLst/>
            <a:cxnLst/>
            <a:rect l="l" t="t" r="r" b="b"/>
            <a:pathLst>
              <a:path w="1" h="39" extrusionOk="0">
                <a:moveTo>
                  <a:pt x="1" y="38"/>
                </a:moveTo>
                <a:lnTo>
                  <a:pt x="1" y="38"/>
                </a:lnTo>
                <a:lnTo>
                  <a:pt x="1" y="38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6" name="Google Shape;186;p3"/>
          <p:cNvSpPr/>
          <p:nvPr/>
        </p:nvSpPr>
        <p:spPr>
          <a:xfrm>
            <a:off x="282216" y="2761567"/>
            <a:ext cx="323337" cy="71541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1"/>
                </a:moveTo>
                <a:cubicBezTo>
                  <a:pt x="10095" y="114"/>
                  <a:pt x="10095" y="228"/>
                  <a:pt x="10095" y="341"/>
                </a:cubicBezTo>
                <a:cubicBezTo>
                  <a:pt x="10095" y="1022"/>
                  <a:pt x="9755" y="1589"/>
                  <a:pt x="9301" y="1589"/>
                </a:cubicBezTo>
                <a:lnTo>
                  <a:pt x="530" y="1589"/>
                </a:lnTo>
                <a:cubicBezTo>
                  <a:pt x="303" y="1589"/>
                  <a:pt x="114" y="1475"/>
                  <a:pt x="0" y="1248"/>
                </a:cubicBezTo>
                <a:lnTo>
                  <a:pt x="0" y="1248"/>
                </a:lnTo>
                <a:cubicBezTo>
                  <a:pt x="76" y="1778"/>
                  <a:pt x="340" y="2156"/>
                  <a:pt x="719" y="2194"/>
                </a:cubicBezTo>
                <a:lnTo>
                  <a:pt x="9528" y="2194"/>
                </a:lnTo>
                <a:cubicBezTo>
                  <a:pt x="9981" y="2194"/>
                  <a:pt x="10322" y="1627"/>
                  <a:pt x="10322" y="946"/>
                </a:cubicBezTo>
                <a:lnTo>
                  <a:pt x="10322" y="908"/>
                </a:lnTo>
                <a:cubicBezTo>
                  <a:pt x="10322" y="568"/>
                  <a:pt x="10208" y="228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7" name="Google Shape;187;p3"/>
          <p:cNvSpPr/>
          <p:nvPr/>
        </p:nvSpPr>
        <p:spPr>
          <a:xfrm>
            <a:off x="546317" y="3083338"/>
            <a:ext cx="79378" cy="13196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04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04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8" name="Google Shape;188;p3"/>
          <p:cNvSpPr/>
          <p:nvPr/>
        </p:nvSpPr>
        <p:spPr>
          <a:xfrm>
            <a:off x="281025" y="3107989"/>
            <a:ext cx="324527" cy="8142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9" name="Google Shape;189;p3"/>
          <p:cNvSpPr/>
          <p:nvPr/>
        </p:nvSpPr>
        <p:spPr>
          <a:xfrm>
            <a:off x="304707" y="3189377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0" name="Google Shape;190;p3"/>
          <p:cNvSpPr/>
          <p:nvPr/>
        </p:nvSpPr>
        <p:spPr>
          <a:xfrm>
            <a:off x="605521" y="3148683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1" name="Google Shape;191;p3"/>
          <p:cNvSpPr/>
          <p:nvPr/>
        </p:nvSpPr>
        <p:spPr>
          <a:xfrm>
            <a:off x="282216" y="3119108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113"/>
                  <a:pt x="10095" y="189"/>
                  <a:pt x="10095" y="302"/>
                </a:cubicBezTo>
                <a:cubicBezTo>
                  <a:pt x="10095" y="1021"/>
                  <a:pt x="9755" y="1550"/>
                  <a:pt x="9301" y="1550"/>
                </a:cubicBezTo>
                <a:lnTo>
                  <a:pt x="530" y="1550"/>
                </a:lnTo>
                <a:cubicBezTo>
                  <a:pt x="303" y="1550"/>
                  <a:pt x="114" y="1437"/>
                  <a:pt x="0" y="1248"/>
                </a:cubicBezTo>
                <a:lnTo>
                  <a:pt x="0" y="1248"/>
                </a:lnTo>
                <a:cubicBezTo>
                  <a:pt x="76" y="1739"/>
                  <a:pt x="340" y="2155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7"/>
                </a:cubicBezTo>
                <a:cubicBezTo>
                  <a:pt x="10322" y="529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2" name="Google Shape;192;p3"/>
          <p:cNvSpPr/>
          <p:nvPr/>
        </p:nvSpPr>
        <p:spPr>
          <a:xfrm>
            <a:off x="546317" y="3439640"/>
            <a:ext cx="79378" cy="131930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7"/>
                  <a:pt x="0" y="2042"/>
                </a:cubicBezTo>
                <a:cubicBezTo>
                  <a:pt x="0" y="3138"/>
                  <a:pt x="567" y="4045"/>
                  <a:pt x="1286" y="4045"/>
                </a:cubicBezTo>
                <a:cubicBezTo>
                  <a:pt x="1966" y="4045"/>
                  <a:pt x="2533" y="3138"/>
                  <a:pt x="2533" y="2042"/>
                </a:cubicBezTo>
                <a:cubicBezTo>
                  <a:pt x="2533" y="907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3" name="Google Shape;193;p3"/>
          <p:cNvSpPr/>
          <p:nvPr/>
        </p:nvSpPr>
        <p:spPr>
          <a:xfrm>
            <a:off x="281025" y="3465498"/>
            <a:ext cx="324527" cy="8142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30"/>
                  <a:pt x="0" y="1249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9"/>
                </a:cubicBezTo>
                <a:cubicBezTo>
                  <a:pt x="10360" y="530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4" name="Google Shape;194;p3"/>
          <p:cNvSpPr/>
          <p:nvPr/>
        </p:nvSpPr>
        <p:spPr>
          <a:xfrm>
            <a:off x="304707" y="3546886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5" name="Google Shape;195;p3"/>
          <p:cNvSpPr/>
          <p:nvPr/>
        </p:nvSpPr>
        <p:spPr>
          <a:xfrm>
            <a:off x="605521" y="3504953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6" name="Google Shape;196;p3"/>
          <p:cNvSpPr/>
          <p:nvPr/>
        </p:nvSpPr>
        <p:spPr>
          <a:xfrm>
            <a:off x="282216" y="3475378"/>
            <a:ext cx="323337" cy="71541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0"/>
                </a:moveTo>
                <a:lnTo>
                  <a:pt x="10057" y="0"/>
                </a:lnTo>
                <a:cubicBezTo>
                  <a:pt x="10095" y="114"/>
                  <a:pt x="10095" y="227"/>
                  <a:pt x="10095" y="341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40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6"/>
                </a:cubicBezTo>
                <a:lnTo>
                  <a:pt x="10322" y="908"/>
                </a:lnTo>
                <a:cubicBezTo>
                  <a:pt x="10322" y="568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7" name="Google Shape;197;p3"/>
          <p:cNvSpPr/>
          <p:nvPr/>
        </p:nvSpPr>
        <p:spPr>
          <a:xfrm>
            <a:off x="546317" y="3795909"/>
            <a:ext cx="79378" cy="133169"/>
          </a:xfrm>
          <a:custGeom>
            <a:avLst/>
            <a:gdLst/>
            <a:ahLst/>
            <a:cxnLst/>
            <a:rect l="l" t="t" r="r" b="b"/>
            <a:pathLst>
              <a:path w="2534" h="4084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76"/>
                  <a:pt x="567" y="4084"/>
                  <a:pt x="1286" y="4084"/>
                </a:cubicBezTo>
                <a:cubicBezTo>
                  <a:pt x="1966" y="4084"/>
                  <a:pt x="2533" y="3176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8" name="Google Shape;198;p3"/>
          <p:cNvSpPr/>
          <p:nvPr/>
        </p:nvSpPr>
        <p:spPr>
          <a:xfrm>
            <a:off x="281025" y="3821800"/>
            <a:ext cx="324527" cy="81388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9" name="Google Shape;199;p3"/>
          <p:cNvSpPr/>
          <p:nvPr/>
        </p:nvSpPr>
        <p:spPr>
          <a:xfrm>
            <a:off x="304707" y="3903155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0" name="Google Shape;200;p3"/>
          <p:cNvSpPr/>
          <p:nvPr/>
        </p:nvSpPr>
        <p:spPr>
          <a:xfrm>
            <a:off x="605521" y="3862494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1" name="Google Shape;201;p3"/>
          <p:cNvSpPr/>
          <p:nvPr/>
        </p:nvSpPr>
        <p:spPr>
          <a:xfrm>
            <a:off x="282216" y="3832886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1"/>
                </a:moveTo>
                <a:lnTo>
                  <a:pt x="10057" y="1"/>
                </a:lnTo>
                <a:cubicBezTo>
                  <a:pt x="10095" y="76"/>
                  <a:pt x="10095" y="190"/>
                  <a:pt x="10095" y="303"/>
                </a:cubicBezTo>
                <a:cubicBezTo>
                  <a:pt x="10095" y="984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10"/>
                </a:cubicBezTo>
                <a:lnTo>
                  <a:pt x="0" y="1210"/>
                </a:lnTo>
                <a:cubicBezTo>
                  <a:pt x="76" y="1740"/>
                  <a:pt x="340" y="2118"/>
                  <a:pt x="719" y="2156"/>
                </a:cubicBezTo>
                <a:lnTo>
                  <a:pt x="9528" y="2156"/>
                </a:lnTo>
                <a:cubicBezTo>
                  <a:pt x="9981" y="2156"/>
                  <a:pt x="10322" y="1589"/>
                  <a:pt x="10322" y="908"/>
                </a:cubicBezTo>
                <a:cubicBezTo>
                  <a:pt x="10322" y="530"/>
                  <a:pt x="10208" y="227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2" name="Google Shape;202;p3"/>
          <p:cNvSpPr/>
          <p:nvPr/>
        </p:nvSpPr>
        <p:spPr>
          <a:xfrm>
            <a:off x="546317" y="4153418"/>
            <a:ext cx="79378" cy="13196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3" name="Google Shape;203;p3"/>
          <p:cNvSpPr/>
          <p:nvPr/>
        </p:nvSpPr>
        <p:spPr>
          <a:xfrm>
            <a:off x="281025" y="4178069"/>
            <a:ext cx="324527" cy="82627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4" name="Google Shape;204;p3"/>
          <p:cNvSpPr/>
          <p:nvPr/>
        </p:nvSpPr>
        <p:spPr>
          <a:xfrm>
            <a:off x="304707" y="4260664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5" name="Google Shape;205;p3"/>
          <p:cNvSpPr/>
          <p:nvPr/>
        </p:nvSpPr>
        <p:spPr>
          <a:xfrm>
            <a:off x="605521" y="4218763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6" name="Google Shape;206;p3"/>
          <p:cNvSpPr/>
          <p:nvPr/>
        </p:nvSpPr>
        <p:spPr>
          <a:xfrm>
            <a:off x="282216" y="4189188"/>
            <a:ext cx="323337" cy="71508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7" name="Google Shape;207;p3"/>
          <p:cNvSpPr/>
          <p:nvPr/>
        </p:nvSpPr>
        <p:spPr>
          <a:xfrm>
            <a:off x="282216" y="977708"/>
            <a:ext cx="323337" cy="71541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0"/>
                </a:moveTo>
                <a:cubicBezTo>
                  <a:pt x="10095" y="114"/>
                  <a:pt x="10095" y="227"/>
                  <a:pt x="10095" y="341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40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8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8" name="Google Shape;208;p3"/>
          <p:cNvSpPr txBox="1">
            <a:spLocks noGrp="1"/>
          </p:cNvSpPr>
          <p:nvPr>
            <p:ph type="title"/>
          </p:nvPr>
        </p:nvSpPr>
        <p:spPr>
          <a:xfrm>
            <a:off x="2497874" y="2156593"/>
            <a:ext cx="3968100" cy="656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5600"/>
            </a:lvl1pPr>
            <a:lvl2pPr lvl="1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endParaRPr/>
          </a:p>
        </p:txBody>
      </p:sp>
      <p:sp>
        <p:nvSpPr>
          <p:cNvPr id="209" name="Google Shape;209;p3"/>
          <p:cNvSpPr txBox="1">
            <a:spLocks noGrp="1"/>
          </p:cNvSpPr>
          <p:nvPr>
            <p:ph type="title" idx="2" hasCustomPrompt="1"/>
          </p:nvPr>
        </p:nvSpPr>
        <p:spPr>
          <a:xfrm>
            <a:off x="3965650" y="1122450"/>
            <a:ext cx="1032600" cy="656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200"/>
              <a:buNone/>
              <a:defRPr sz="4300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200"/>
              <a:buNone/>
              <a:defRPr sz="7200">
                <a:solidFill>
                  <a:schemeClr val="accen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200"/>
              <a:buNone/>
              <a:defRPr sz="7200">
                <a:solidFill>
                  <a:schemeClr val="accen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200"/>
              <a:buNone/>
              <a:defRPr sz="7200">
                <a:solidFill>
                  <a:schemeClr val="accen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200"/>
              <a:buNone/>
              <a:defRPr sz="7200">
                <a:solidFill>
                  <a:schemeClr val="accen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200"/>
              <a:buNone/>
              <a:defRPr sz="7200">
                <a:solidFill>
                  <a:schemeClr val="accen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200"/>
              <a:buNone/>
              <a:defRPr sz="7200">
                <a:solidFill>
                  <a:schemeClr val="accen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200"/>
              <a:buNone/>
              <a:defRPr sz="7200">
                <a:solidFill>
                  <a:schemeClr val="accen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200"/>
              <a:buNone/>
              <a:defRPr sz="7200">
                <a:solidFill>
                  <a:schemeClr val="accen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210" name="Google Shape;210;p3"/>
          <p:cNvSpPr txBox="1">
            <a:spLocks noGrp="1"/>
          </p:cNvSpPr>
          <p:nvPr>
            <p:ph type="subTitle" idx="1"/>
          </p:nvPr>
        </p:nvSpPr>
        <p:spPr>
          <a:xfrm>
            <a:off x="2233575" y="3144850"/>
            <a:ext cx="4496700" cy="65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grpSp>
        <p:nvGrpSpPr>
          <p:cNvPr id="211" name="Google Shape;211;p3"/>
          <p:cNvGrpSpPr/>
          <p:nvPr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12" name="Google Shape;212;p3"/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213;p3"/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4" name="Google Shape;214;p3"/>
          <p:cNvGrpSpPr/>
          <p:nvPr/>
        </p:nvGrpSpPr>
        <p:grpSpPr>
          <a:xfrm>
            <a:off x="7353450" y="3955275"/>
            <a:ext cx="291375" cy="281375"/>
            <a:chOff x="3243875" y="2372825"/>
            <a:chExt cx="291375" cy="281375"/>
          </a:xfrm>
        </p:grpSpPr>
        <p:sp>
          <p:nvSpPr>
            <p:cNvPr id="215" name="Google Shape;215;p3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216;p3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217;p3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18;p3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219;p3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220;p3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221;p3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222;p3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23;p3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224;p3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25" name="Google Shape;225;p3"/>
          <p:cNvGrpSpPr/>
          <p:nvPr/>
        </p:nvGrpSpPr>
        <p:grpSpPr>
          <a:xfrm>
            <a:off x="7510400" y="1254438"/>
            <a:ext cx="166675" cy="168575"/>
            <a:chOff x="4954425" y="2036375"/>
            <a:chExt cx="166675" cy="168575"/>
          </a:xfrm>
        </p:grpSpPr>
        <p:sp>
          <p:nvSpPr>
            <p:cNvPr id="226" name="Google Shape;226;p3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227;p3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8" name="Google Shape;228;p3"/>
          <p:cNvSpPr/>
          <p:nvPr/>
        </p:nvSpPr>
        <p:spPr>
          <a:xfrm>
            <a:off x="1531350" y="3017075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9" name="Google Shape;229;p3"/>
          <p:cNvSpPr/>
          <p:nvPr/>
        </p:nvSpPr>
        <p:spPr>
          <a:xfrm>
            <a:off x="8069225" y="2708388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30" name="Google Shape;230;p3"/>
          <p:cNvGrpSpPr/>
          <p:nvPr/>
        </p:nvGrpSpPr>
        <p:grpSpPr>
          <a:xfrm>
            <a:off x="1168975" y="4065000"/>
            <a:ext cx="166675" cy="168575"/>
            <a:chOff x="4954425" y="2036375"/>
            <a:chExt cx="166675" cy="168575"/>
          </a:xfrm>
        </p:grpSpPr>
        <p:sp>
          <p:nvSpPr>
            <p:cNvPr id="231" name="Google Shape;231;p3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232;p3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047127" y="1816100"/>
            <a:ext cx="7055474" cy="0"/>
          </a:xfrm>
          <a:prstGeom prst="line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508126" y="4476750"/>
            <a:ext cx="1200150" cy="209550"/>
          </a:xfrm>
        </p:spPr>
        <p:txBody>
          <a:bodyPr/>
          <a:lstStyle/>
          <a:p>
            <a:fld id="{0F62EAB2-B444-4514-BBC4-48E17212839F}" type="datetimeFigureOut">
              <a:rPr lang="en-US" smtClean="0"/>
              <a:pPr/>
              <a:t>9/18/2022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971551" y="4476750"/>
            <a:ext cx="5479425" cy="20955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765426" y="4476750"/>
            <a:ext cx="407023" cy="209550"/>
          </a:xfrm>
        </p:spPr>
        <p:txBody>
          <a:bodyPr/>
          <a:lstStyle/>
          <a:p>
            <a:fld id="{70F57D92-B34F-49C4-BDB1-FF34504696C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Google Shape;234;p4"/>
          <p:cNvSpPr/>
          <p:nvPr/>
        </p:nvSpPr>
        <p:spPr>
          <a:xfrm>
            <a:off x="395925" y="291324"/>
            <a:ext cx="8336062" cy="4788281"/>
          </a:xfrm>
          <a:custGeom>
            <a:avLst/>
            <a:gdLst/>
            <a:ahLst/>
            <a:cxnLst/>
            <a:rect l="l" t="t" r="r" b="b"/>
            <a:pathLst>
              <a:path w="257584" h="146846" extrusionOk="0">
                <a:moveTo>
                  <a:pt x="7146" y="1"/>
                </a:moveTo>
                <a:cubicBezTo>
                  <a:pt x="3214" y="1"/>
                  <a:pt x="1" y="3214"/>
                  <a:pt x="1" y="7146"/>
                </a:cubicBezTo>
                <a:lnTo>
                  <a:pt x="1" y="139700"/>
                </a:lnTo>
                <a:cubicBezTo>
                  <a:pt x="1" y="143632"/>
                  <a:pt x="3214" y="146845"/>
                  <a:pt x="7146" y="146845"/>
                </a:cubicBezTo>
                <a:lnTo>
                  <a:pt x="250438" y="146845"/>
                </a:lnTo>
                <a:cubicBezTo>
                  <a:pt x="254408" y="146845"/>
                  <a:pt x="257584" y="143632"/>
                  <a:pt x="257584" y="139700"/>
                </a:cubicBezTo>
                <a:lnTo>
                  <a:pt x="257584" y="7146"/>
                </a:lnTo>
                <a:cubicBezTo>
                  <a:pt x="257584" y="3214"/>
                  <a:pt x="254408" y="1"/>
                  <a:pt x="250438" y="1"/>
                </a:cubicBezTo>
                <a:close/>
              </a:path>
            </a:pathLst>
          </a:custGeom>
          <a:solidFill>
            <a:srgbClr val="595959">
              <a:alpha val="1453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5" name="Google Shape;235;p4"/>
          <p:cNvSpPr/>
          <p:nvPr/>
        </p:nvSpPr>
        <p:spPr>
          <a:xfrm>
            <a:off x="661185" y="219519"/>
            <a:ext cx="8068819" cy="4788281"/>
          </a:xfrm>
          <a:custGeom>
            <a:avLst/>
            <a:gdLst/>
            <a:ahLst/>
            <a:cxnLst/>
            <a:rect l="l" t="t" r="r" b="b"/>
            <a:pathLst>
              <a:path w="257584" h="146846" extrusionOk="0">
                <a:moveTo>
                  <a:pt x="7146" y="1"/>
                </a:moveTo>
                <a:cubicBezTo>
                  <a:pt x="3214" y="1"/>
                  <a:pt x="1" y="3214"/>
                  <a:pt x="1" y="7146"/>
                </a:cubicBezTo>
                <a:lnTo>
                  <a:pt x="1" y="139700"/>
                </a:lnTo>
                <a:cubicBezTo>
                  <a:pt x="1" y="143632"/>
                  <a:pt x="3214" y="146845"/>
                  <a:pt x="7146" y="146845"/>
                </a:cubicBezTo>
                <a:lnTo>
                  <a:pt x="250438" y="146845"/>
                </a:lnTo>
                <a:cubicBezTo>
                  <a:pt x="254408" y="146845"/>
                  <a:pt x="257584" y="143632"/>
                  <a:pt x="257584" y="139700"/>
                </a:cubicBezTo>
                <a:lnTo>
                  <a:pt x="257584" y="7146"/>
                </a:lnTo>
                <a:cubicBezTo>
                  <a:pt x="257584" y="3214"/>
                  <a:pt x="254408" y="1"/>
                  <a:pt x="250438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6" name="Google Shape;236;p4"/>
          <p:cNvSpPr/>
          <p:nvPr/>
        </p:nvSpPr>
        <p:spPr>
          <a:xfrm>
            <a:off x="8341543" y="4447718"/>
            <a:ext cx="569676" cy="308239"/>
          </a:xfrm>
          <a:custGeom>
            <a:avLst/>
            <a:gdLst/>
            <a:ahLst/>
            <a:cxnLst/>
            <a:rect l="l" t="t" r="r" b="b"/>
            <a:pathLst>
              <a:path w="18186" h="9453" extrusionOk="0">
                <a:moveTo>
                  <a:pt x="0" y="0"/>
                </a:moveTo>
                <a:lnTo>
                  <a:pt x="0" y="9452"/>
                </a:lnTo>
                <a:lnTo>
                  <a:pt x="18186" y="9452"/>
                </a:lnTo>
                <a:lnTo>
                  <a:pt x="16824" y="4613"/>
                </a:lnTo>
                <a:lnTo>
                  <a:pt x="18186" y="0"/>
                </a:lnTo>
                <a:close/>
              </a:path>
            </a:pathLst>
          </a:custGeom>
          <a:solidFill>
            <a:srgbClr val="595959">
              <a:alpha val="1453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37" name="Google Shape;237;p4"/>
          <p:cNvGrpSpPr/>
          <p:nvPr/>
        </p:nvGrpSpPr>
        <p:grpSpPr>
          <a:xfrm>
            <a:off x="8341543" y="2282008"/>
            <a:ext cx="569676" cy="380612"/>
            <a:chOff x="8341543" y="2282008"/>
            <a:chExt cx="569676" cy="380612"/>
          </a:xfrm>
        </p:grpSpPr>
        <p:sp>
          <p:nvSpPr>
            <p:cNvPr id="238" name="Google Shape;238;p4"/>
            <p:cNvSpPr/>
            <p:nvPr/>
          </p:nvSpPr>
          <p:spPr>
            <a:xfrm>
              <a:off x="8341543" y="2361783"/>
              <a:ext cx="569676" cy="300837"/>
            </a:xfrm>
            <a:custGeom>
              <a:avLst/>
              <a:gdLst/>
              <a:ahLst/>
              <a:cxnLst/>
              <a:rect l="l" t="t" r="r" b="b"/>
              <a:pathLst>
                <a:path w="18186" h="9226" extrusionOk="0">
                  <a:moveTo>
                    <a:pt x="0" y="1"/>
                  </a:moveTo>
                  <a:lnTo>
                    <a:pt x="0" y="9226"/>
                  </a:lnTo>
                  <a:lnTo>
                    <a:pt x="18186" y="9226"/>
                  </a:lnTo>
                  <a:lnTo>
                    <a:pt x="16673" y="4462"/>
                  </a:lnTo>
                  <a:lnTo>
                    <a:pt x="18186" y="1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239;p4"/>
            <p:cNvSpPr/>
            <p:nvPr/>
          </p:nvSpPr>
          <p:spPr>
            <a:xfrm>
              <a:off x="8341543" y="2282008"/>
              <a:ext cx="569676" cy="300837"/>
            </a:xfrm>
            <a:custGeom>
              <a:avLst/>
              <a:gdLst/>
              <a:ahLst/>
              <a:cxnLst/>
              <a:rect l="l" t="t" r="r" b="b"/>
              <a:pathLst>
                <a:path w="18186" h="9226" extrusionOk="0">
                  <a:moveTo>
                    <a:pt x="0" y="1"/>
                  </a:moveTo>
                  <a:lnTo>
                    <a:pt x="0" y="9226"/>
                  </a:lnTo>
                  <a:lnTo>
                    <a:pt x="18186" y="9226"/>
                  </a:lnTo>
                  <a:lnTo>
                    <a:pt x="16673" y="4462"/>
                  </a:lnTo>
                  <a:lnTo>
                    <a:pt x="1818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40" name="Google Shape;240;p4"/>
          <p:cNvGrpSpPr/>
          <p:nvPr/>
        </p:nvGrpSpPr>
        <p:grpSpPr>
          <a:xfrm>
            <a:off x="8341543" y="1721094"/>
            <a:ext cx="569676" cy="380612"/>
            <a:chOff x="8341543" y="1721094"/>
            <a:chExt cx="569676" cy="380612"/>
          </a:xfrm>
        </p:grpSpPr>
        <p:sp>
          <p:nvSpPr>
            <p:cNvPr id="241" name="Google Shape;241;p4"/>
            <p:cNvSpPr/>
            <p:nvPr/>
          </p:nvSpPr>
          <p:spPr>
            <a:xfrm>
              <a:off x="8341543" y="1800869"/>
              <a:ext cx="569676" cy="300837"/>
            </a:xfrm>
            <a:custGeom>
              <a:avLst/>
              <a:gdLst/>
              <a:ahLst/>
              <a:cxnLst/>
              <a:rect l="l" t="t" r="r" b="b"/>
              <a:pathLst>
                <a:path w="18186" h="9226" extrusionOk="0">
                  <a:moveTo>
                    <a:pt x="0" y="0"/>
                  </a:moveTo>
                  <a:lnTo>
                    <a:pt x="0" y="9225"/>
                  </a:lnTo>
                  <a:lnTo>
                    <a:pt x="18186" y="9225"/>
                  </a:lnTo>
                  <a:lnTo>
                    <a:pt x="16824" y="4462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242;p4"/>
            <p:cNvSpPr/>
            <p:nvPr/>
          </p:nvSpPr>
          <p:spPr>
            <a:xfrm>
              <a:off x="8341543" y="1721094"/>
              <a:ext cx="569676" cy="300837"/>
            </a:xfrm>
            <a:custGeom>
              <a:avLst/>
              <a:gdLst/>
              <a:ahLst/>
              <a:cxnLst/>
              <a:rect l="l" t="t" r="r" b="b"/>
              <a:pathLst>
                <a:path w="18186" h="9226" extrusionOk="0">
                  <a:moveTo>
                    <a:pt x="0" y="0"/>
                  </a:moveTo>
                  <a:lnTo>
                    <a:pt x="0" y="9225"/>
                  </a:lnTo>
                  <a:lnTo>
                    <a:pt x="18186" y="9225"/>
                  </a:lnTo>
                  <a:lnTo>
                    <a:pt x="16824" y="4462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43" name="Google Shape;243;p4"/>
          <p:cNvGrpSpPr/>
          <p:nvPr/>
        </p:nvGrpSpPr>
        <p:grpSpPr>
          <a:xfrm>
            <a:off x="8346273" y="1183592"/>
            <a:ext cx="568486" cy="388014"/>
            <a:chOff x="8346273" y="1183592"/>
            <a:chExt cx="568486" cy="388014"/>
          </a:xfrm>
        </p:grpSpPr>
        <p:sp>
          <p:nvSpPr>
            <p:cNvPr id="244" name="Google Shape;244;p4"/>
            <p:cNvSpPr/>
            <p:nvPr/>
          </p:nvSpPr>
          <p:spPr>
            <a:xfrm>
              <a:off x="8346273" y="1263367"/>
              <a:ext cx="568486" cy="308239"/>
            </a:xfrm>
            <a:custGeom>
              <a:avLst/>
              <a:gdLst/>
              <a:ahLst/>
              <a:cxnLst/>
              <a:rect l="l" t="t" r="r" b="b"/>
              <a:pathLst>
                <a:path w="18148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48" y="9452"/>
                  </a:lnTo>
                  <a:lnTo>
                    <a:pt x="16787" y="4688"/>
                  </a:lnTo>
                  <a:lnTo>
                    <a:pt x="18148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245;p4"/>
            <p:cNvSpPr/>
            <p:nvPr/>
          </p:nvSpPr>
          <p:spPr>
            <a:xfrm>
              <a:off x="8346273" y="1183592"/>
              <a:ext cx="568486" cy="308239"/>
            </a:xfrm>
            <a:custGeom>
              <a:avLst/>
              <a:gdLst/>
              <a:ahLst/>
              <a:cxnLst/>
              <a:rect l="l" t="t" r="r" b="b"/>
              <a:pathLst>
                <a:path w="18148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48" y="9452"/>
                  </a:lnTo>
                  <a:lnTo>
                    <a:pt x="16787" y="4688"/>
                  </a:lnTo>
                  <a:lnTo>
                    <a:pt x="1814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46" name="Google Shape;246;p4"/>
          <p:cNvGrpSpPr/>
          <p:nvPr/>
        </p:nvGrpSpPr>
        <p:grpSpPr>
          <a:xfrm>
            <a:off x="8341543" y="606635"/>
            <a:ext cx="569676" cy="388014"/>
            <a:chOff x="8341543" y="606635"/>
            <a:chExt cx="569676" cy="388014"/>
          </a:xfrm>
        </p:grpSpPr>
        <p:sp>
          <p:nvSpPr>
            <p:cNvPr id="247" name="Google Shape;247;p4"/>
            <p:cNvSpPr/>
            <p:nvPr/>
          </p:nvSpPr>
          <p:spPr>
            <a:xfrm>
              <a:off x="8341543" y="686410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248;p4"/>
            <p:cNvSpPr/>
            <p:nvPr/>
          </p:nvSpPr>
          <p:spPr>
            <a:xfrm>
              <a:off x="8341543" y="606635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49" name="Google Shape;249;p4"/>
          <p:cNvGrpSpPr/>
          <p:nvPr/>
        </p:nvGrpSpPr>
        <p:grpSpPr>
          <a:xfrm>
            <a:off x="8341543" y="2842933"/>
            <a:ext cx="569676" cy="380612"/>
            <a:chOff x="8341543" y="2282008"/>
            <a:chExt cx="569676" cy="380612"/>
          </a:xfrm>
        </p:grpSpPr>
        <p:sp>
          <p:nvSpPr>
            <p:cNvPr id="250" name="Google Shape;250;p4"/>
            <p:cNvSpPr/>
            <p:nvPr/>
          </p:nvSpPr>
          <p:spPr>
            <a:xfrm>
              <a:off x="8341543" y="2361783"/>
              <a:ext cx="569676" cy="300837"/>
            </a:xfrm>
            <a:custGeom>
              <a:avLst/>
              <a:gdLst/>
              <a:ahLst/>
              <a:cxnLst/>
              <a:rect l="l" t="t" r="r" b="b"/>
              <a:pathLst>
                <a:path w="18186" h="9226" extrusionOk="0">
                  <a:moveTo>
                    <a:pt x="0" y="1"/>
                  </a:moveTo>
                  <a:lnTo>
                    <a:pt x="0" y="9226"/>
                  </a:lnTo>
                  <a:lnTo>
                    <a:pt x="18186" y="9226"/>
                  </a:lnTo>
                  <a:lnTo>
                    <a:pt x="16673" y="4462"/>
                  </a:lnTo>
                  <a:lnTo>
                    <a:pt x="18186" y="1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251;p4"/>
            <p:cNvSpPr/>
            <p:nvPr/>
          </p:nvSpPr>
          <p:spPr>
            <a:xfrm>
              <a:off x="8341543" y="2282008"/>
              <a:ext cx="569676" cy="300837"/>
            </a:xfrm>
            <a:custGeom>
              <a:avLst/>
              <a:gdLst/>
              <a:ahLst/>
              <a:cxnLst/>
              <a:rect l="l" t="t" r="r" b="b"/>
              <a:pathLst>
                <a:path w="18186" h="9226" extrusionOk="0">
                  <a:moveTo>
                    <a:pt x="0" y="1"/>
                  </a:moveTo>
                  <a:lnTo>
                    <a:pt x="0" y="9226"/>
                  </a:lnTo>
                  <a:lnTo>
                    <a:pt x="18186" y="9226"/>
                  </a:lnTo>
                  <a:lnTo>
                    <a:pt x="16673" y="4462"/>
                  </a:lnTo>
                  <a:lnTo>
                    <a:pt x="1818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52" name="Google Shape;252;p4"/>
          <p:cNvGrpSpPr/>
          <p:nvPr/>
        </p:nvGrpSpPr>
        <p:grpSpPr>
          <a:xfrm>
            <a:off x="8341543" y="3403858"/>
            <a:ext cx="569676" cy="380612"/>
            <a:chOff x="8341543" y="2282008"/>
            <a:chExt cx="569676" cy="380612"/>
          </a:xfrm>
        </p:grpSpPr>
        <p:sp>
          <p:nvSpPr>
            <p:cNvPr id="253" name="Google Shape;253;p4"/>
            <p:cNvSpPr/>
            <p:nvPr/>
          </p:nvSpPr>
          <p:spPr>
            <a:xfrm>
              <a:off x="8341543" y="2361783"/>
              <a:ext cx="569676" cy="300837"/>
            </a:xfrm>
            <a:custGeom>
              <a:avLst/>
              <a:gdLst/>
              <a:ahLst/>
              <a:cxnLst/>
              <a:rect l="l" t="t" r="r" b="b"/>
              <a:pathLst>
                <a:path w="18186" h="9226" extrusionOk="0">
                  <a:moveTo>
                    <a:pt x="0" y="1"/>
                  </a:moveTo>
                  <a:lnTo>
                    <a:pt x="0" y="9226"/>
                  </a:lnTo>
                  <a:lnTo>
                    <a:pt x="18186" y="9226"/>
                  </a:lnTo>
                  <a:lnTo>
                    <a:pt x="16673" y="4462"/>
                  </a:lnTo>
                  <a:lnTo>
                    <a:pt x="18186" y="1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254;p4"/>
            <p:cNvSpPr/>
            <p:nvPr/>
          </p:nvSpPr>
          <p:spPr>
            <a:xfrm>
              <a:off x="8341543" y="2282008"/>
              <a:ext cx="569676" cy="300837"/>
            </a:xfrm>
            <a:custGeom>
              <a:avLst/>
              <a:gdLst/>
              <a:ahLst/>
              <a:cxnLst/>
              <a:rect l="l" t="t" r="r" b="b"/>
              <a:pathLst>
                <a:path w="18186" h="9226" extrusionOk="0">
                  <a:moveTo>
                    <a:pt x="0" y="1"/>
                  </a:moveTo>
                  <a:lnTo>
                    <a:pt x="0" y="9226"/>
                  </a:lnTo>
                  <a:lnTo>
                    <a:pt x="18186" y="9226"/>
                  </a:lnTo>
                  <a:lnTo>
                    <a:pt x="16673" y="4462"/>
                  </a:lnTo>
                  <a:lnTo>
                    <a:pt x="1818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255;p4"/>
          <p:cNvSpPr/>
          <p:nvPr/>
        </p:nvSpPr>
        <p:spPr>
          <a:xfrm>
            <a:off x="8341543" y="4367943"/>
            <a:ext cx="569676" cy="308239"/>
          </a:xfrm>
          <a:custGeom>
            <a:avLst/>
            <a:gdLst/>
            <a:ahLst/>
            <a:cxnLst/>
            <a:rect l="l" t="t" r="r" b="b"/>
            <a:pathLst>
              <a:path w="18186" h="9453" extrusionOk="0">
                <a:moveTo>
                  <a:pt x="0" y="0"/>
                </a:moveTo>
                <a:lnTo>
                  <a:pt x="0" y="9452"/>
                </a:lnTo>
                <a:lnTo>
                  <a:pt x="18186" y="9452"/>
                </a:lnTo>
                <a:lnTo>
                  <a:pt x="16824" y="4613"/>
                </a:lnTo>
                <a:lnTo>
                  <a:pt x="18186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6" name="Google Shape;256;p4"/>
          <p:cNvSpPr/>
          <p:nvPr/>
        </p:nvSpPr>
        <p:spPr>
          <a:xfrm>
            <a:off x="395894" y="219519"/>
            <a:ext cx="8053438" cy="4788281"/>
          </a:xfrm>
          <a:custGeom>
            <a:avLst/>
            <a:gdLst/>
            <a:ahLst/>
            <a:cxnLst/>
            <a:rect l="l" t="t" r="r" b="b"/>
            <a:pathLst>
              <a:path w="257093" h="146846" extrusionOk="0">
                <a:moveTo>
                  <a:pt x="7146" y="1"/>
                </a:moveTo>
                <a:cubicBezTo>
                  <a:pt x="3177" y="1"/>
                  <a:pt x="1" y="3214"/>
                  <a:pt x="1" y="7146"/>
                </a:cubicBezTo>
                <a:lnTo>
                  <a:pt x="1" y="139700"/>
                </a:lnTo>
                <a:cubicBezTo>
                  <a:pt x="1" y="143632"/>
                  <a:pt x="3177" y="146845"/>
                  <a:pt x="7146" y="146845"/>
                </a:cubicBezTo>
                <a:lnTo>
                  <a:pt x="249947" y="146845"/>
                </a:lnTo>
                <a:cubicBezTo>
                  <a:pt x="253879" y="146845"/>
                  <a:pt x="257093" y="143632"/>
                  <a:pt x="257093" y="139700"/>
                </a:cubicBezTo>
                <a:lnTo>
                  <a:pt x="257093" y="7146"/>
                </a:lnTo>
                <a:cubicBezTo>
                  <a:pt x="257093" y="3214"/>
                  <a:pt x="253879" y="1"/>
                  <a:pt x="249947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7" name="Google Shape;257;p4"/>
          <p:cNvSpPr/>
          <p:nvPr/>
        </p:nvSpPr>
        <p:spPr>
          <a:xfrm>
            <a:off x="546317" y="941938"/>
            <a:ext cx="79378" cy="13196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8" name="Google Shape;258;p4"/>
          <p:cNvSpPr/>
          <p:nvPr/>
        </p:nvSpPr>
        <p:spPr>
          <a:xfrm>
            <a:off x="281025" y="966589"/>
            <a:ext cx="324527" cy="82660"/>
          </a:xfrm>
          <a:custGeom>
            <a:avLst/>
            <a:gdLst/>
            <a:ahLst/>
            <a:cxnLst/>
            <a:rect l="l" t="t" r="r" b="b"/>
            <a:pathLst>
              <a:path w="10360" h="2535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9" name="Google Shape;259;p4"/>
          <p:cNvSpPr/>
          <p:nvPr/>
        </p:nvSpPr>
        <p:spPr>
          <a:xfrm>
            <a:off x="304707" y="1049217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0" name="Google Shape;260;p4"/>
          <p:cNvSpPr/>
          <p:nvPr/>
        </p:nvSpPr>
        <p:spPr>
          <a:xfrm>
            <a:off x="605521" y="1007283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1" name="Google Shape;261;p4"/>
          <p:cNvSpPr/>
          <p:nvPr/>
        </p:nvSpPr>
        <p:spPr>
          <a:xfrm>
            <a:off x="546317" y="1298240"/>
            <a:ext cx="79378" cy="133169"/>
          </a:xfrm>
          <a:custGeom>
            <a:avLst/>
            <a:gdLst/>
            <a:ahLst/>
            <a:cxnLst/>
            <a:rect l="l" t="t" r="r" b="b"/>
            <a:pathLst>
              <a:path w="2534" h="4084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76"/>
                  <a:pt x="567" y="4083"/>
                  <a:pt x="1286" y="4083"/>
                </a:cubicBezTo>
                <a:cubicBezTo>
                  <a:pt x="1966" y="4083"/>
                  <a:pt x="2533" y="3176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2" name="Google Shape;262;p4"/>
          <p:cNvSpPr/>
          <p:nvPr/>
        </p:nvSpPr>
        <p:spPr>
          <a:xfrm>
            <a:off x="281025" y="1324130"/>
            <a:ext cx="324527" cy="81388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28"/>
                  <a:pt x="341" y="2495"/>
                  <a:pt x="794" y="2495"/>
                </a:cubicBezTo>
                <a:lnTo>
                  <a:pt x="9566" y="2495"/>
                </a:lnTo>
                <a:cubicBezTo>
                  <a:pt x="10019" y="2495"/>
                  <a:pt x="10360" y="1928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3" name="Google Shape;263;p4"/>
          <p:cNvSpPr/>
          <p:nvPr/>
        </p:nvSpPr>
        <p:spPr>
          <a:xfrm>
            <a:off x="304707" y="1405486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4" name="Google Shape;264;p4"/>
          <p:cNvSpPr/>
          <p:nvPr/>
        </p:nvSpPr>
        <p:spPr>
          <a:xfrm>
            <a:off x="605521" y="1364792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5" name="Google Shape;265;p4"/>
          <p:cNvSpPr/>
          <p:nvPr/>
        </p:nvSpPr>
        <p:spPr>
          <a:xfrm>
            <a:off x="282216" y="1335217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lnTo>
                  <a:pt x="10057" y="0"/>
                </a:lnTo>
                <a:cubicBezTo>
                  <a:pt x="10095" y="76"/>
                  <a:pt x="10095" y="190"/>
                  <a:pt x="10095" y="303"/>
                </a:cubicBezTo>
                <a:cubicBezTo>
                  <a:pt x="10095" y="983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10"/>
                </a:cubicBezTo>
                <a:lnTo>
                  <a:pt x="0" y="1210"/>
                </a:lnTo>
                <a:cubicBezTo>
                  <a:pt x="76" y="1740"/>
                  <a:pt x="378" y="2118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8"/>
                </a:cubicBezTo>
                <a:cubicBezTo>
                  <a:pt x="10322" y="530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6" name="Google Shape;266;p4"/>
          <p:cNvSpPr/>
          <p:nvPr/>
        </p:nvSpPr>
        <p:spPr>
          <a:xfrm>
            <a:off x="546317" y="1655749"/>
            <a:ext cx="79378" cy="131930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8"/>
                  <a:pt x="0" y="2004"/>
                </a:cubicBezTo>
                <a:cubicBezTo>
                  <a:pt x="0" y="3138"/>
                  <a:pt x="567" y="4046"/>
                  <a:pt x="1286" y="4046"/>
                </a:cubicBezTo>
                <a:cubicBezTo>
                  <a:pt x="1966" y="4046"/>
                  <a:pt x="2533" y="3138"/>
                  <a:pt x="2533" y="2004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7" name="Google Shape;267;p4"/>
          <p:cNvSpPr/>
          <p:nvPr/>
        </p:nvSpPr>
        <p:spPr>
          <a:xfrm>
            <a:off x="281025" y="1680400"/>
            <a:ext cx="324527" cy="82627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8" name="Google Shape;268;p4"/>
          <p:cNvSpPr/>
          <p:nvPr/>
        </p:nvSpPr>
        <p:spPr>
          <a:xfrm>
            <a:off x="304707" y="1761756"/>
            <a:ext cx="32014" cy="1272"/>
          </a:xfrm>
          <a:custGeom>
            <a:avLst/>
            <a:gdLst/>
            <a:ahLst/>
            <a:cxnLst/>
            <a:rect l="l" t="t" r="r" b="b"/>
            <a:pathLst>
              <a:path w="1022" h="39" extrusionOk="0">
                <a:moveTo>
                  <a:pt x="1021" y="39"/>
                </a:moveTo>
                <a:lnTo>
                  <a:pt x="38" y="39"/>
                </a:lnTo>
                <a:cubicBezTo>
                  <a:pt x="38" y="39"/>
                  <a:pt x="38" y="39"/>
                  <a:pt x="38" y="39"/>
                </a:cubicBezTo>
                <a:cubicBezTo>
                  <a:pt x="38" y="39"/>
                  <a:pt x="38" y="39"/>
                  <a:pt x="38" y="39"/>
                </a:cubicBezTo>
                <a:lnTo>
                  <a:pt x="1021" y="39"/>
                </a:lnTo>
                <a:lnTo>
                  <a:pt x="102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cubicBezTo>
                  <a:pt x="1" y="39"/>
                  <a:pt x="1" y="39"/>
                  <a:pt x="1" y="1"/>
                </a:cubicBezTo>
                <a:cubicBezTo>
                  <a:pt x="1" y="39"/>
                  <a:pt x="1" y="39"/>
                  <a:pt x="1" y="39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9" name="Google Shape;269;p4"/>
          <p:cNvSpPr/>
          <p:nvPr/>
        </p:nvSpPr>
        <p:spPr>
          <a:xfrm>
            <a:off x="605521" y="1721094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0" name="Google Shape;270;p4"/>
          <p:cNvSpPr/>
          <p:nvPr/>
        </p:nvSpPr>
        <p:spPr>
          <a:xfrm>
            <a:off x="282216" y="1691487"/>
            <a:ext cx="323337" cy="71541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1"/>
                </a:moveTo>
                <a:cubicBezTo>
                  <a:pt x="10095" y="114"/>
                  <a:pt x="10095" y="228"/>
                  <a:pt x="10095" y="303"/>
                </a:cubicBezTo>
                <a:cubicBezTo>
                  <a:pt x="10095" y="1022"/>
                  <a:pt x="9755" y="1589"/>
                  <a:pt x="9301" y="1589"/>
                </a:cubicBezTo>
                <a:lnTo>
                  <a:pt x="530" y="1589"/>
                </a:lnTo>
                <a:cubicBezTo>
                  <a:pt x="303" y="1589"/>
                  <a:pt x="114" y="1438"/>
                  <a:pt x="0" y="1249"/>
                </a:cubicBezTo>
                <a:lnTo>
                  <a:pt x="0" y="1249"/>
                </a:lnTo>
                <a:cubicBezTo>
                  <a:pt x="76" y="1740"/>
                  <a:pt x="340" y="2156"/>
                  <a:pt x="719" y="2156"/>
                </a:cubicBezTo>
                <a:cubicBezTo>
                  <a:pt x="719" y="2194"/>
                  <a:pt x="719" y="2194"/>
                  <a:pt x="719" y="2194"/>
                </a:cubicBezTo>
                <a:lnTo>
                  <a:pt x="9528" y="2194"/>
                </a:lnTo>
                <a:cubicBezTo>
                  <a:pt x="9981" y="2194"/>
                  <a:pt x="10322" y="1627"/>
                  <a:pt x="10322" y="908"/>
                </a:cubicBezTo>
                <a:cubicBezTo>
                  <a:pt x="10322" y="568"/>
                  <a:pt x="10208" y="228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1" name="Google Shape;271;p4"/>
          <p:cNvSpPr/>
          <p:nvPr/>
        </p:nvSpPr>
        <p:spPr>
          <a:xfrm>
            <a:off x="546317" y="2012018"/>
            <a:ext cx="79378" cy="133202"/>
          </a:xfrm>
          <a:custGeom>
            <a:avLst/>
            <a:gdLst/>
            <a:ahLst/>
            <a:cxnLst/>
            <a:rect l="l" t="t" r="r" b="b"/>
            <a:pathLst>
              <a:path w="2534" h="4085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77"/>
                  <a:pt x="567" y="4084"/>
                  <a:pt x="1286" y="4084"/>
                </a:cubicBezTo>
                <a:cubicBezTo>
                  <a:pt x="1966" y="4084"/>
                  <a:pt x="2533" y="3177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2" name="Google Shape;272;p4"/>
          <p:cNvSpPr/>
          <p:nvPr/>
        </p:nvSpPr>
        <p:spPr>
          <a:xfrm>
            <a:off x="281025" y="2037909"/>
            <a:ext cx="324527" cy="8142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3" name="Google Shape;273;p4"/>
          <p:cNvSpPr/>
          <p:nvPr/>
        </p:nvSpPr>
        <p:spPr>
          <a:xfrm>
            <a:off x="304707" y="2119297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4" name="Google Shape;274;p4"/>
          <p:cNvSpPr/>
          <p:nvPr/>
        </p:nvSpPr>
        <p:spPr>
          <a:xfrm>
            <a:off x="605521" y="2077364"/>
            <a:ext cx="31" cy="1272"/>
          </a:xfrm>
          <a:custGeom>
            <a:avLst/>
            <a:gdLst/>
            <a:ahLst/>
            <a:cxnLst/>
            <a:rect l="l" t="t" r="r" b="b"/>
            <a:pathLst>
              <a:path w="1" h="39" extrusionOk="0">
                <a:moveTo>
                  <a:pt x="1" y="38"/>
                </a:moveTo>
                <a:lnTo>
                  <a:pt x="1" y="38"/>
                </a:lnTo>
                <a:lnTo>
                  <a:pt x="1" y="38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5" name="Google Shape;275;p4"/>
          <p:cNvSpPr/>
          <p:nvPr/>
        </p:nvSpPr>
        <p:spPr>
          <a:xfrm>
            <a:off x="282216" y="2049028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76"/>
                  <a:pt x="10095" y="189"/>
                  <a:pt x="10095" y="303"/>
                </a:cubicBezTo>
                <a:cubicBezTo>
                  <a:pt x="10095" y="983"/>
                  <a:pt x="9755" y="1550"/>
                  <a:pt x="9301" y="1550"/>
                </a:cubicBezTo>
                <a:lnTo>
                  <a:pt x="530" y="1550"/>
                </a:lnTo>
                <a:cubicBezTo>
                  <a:pt x="303" y="1550"/>
                  <a:pt x="114" y="1437"/>
                  <a:pt x="0" y="1210"/>
                </a:cubicBezTo>
                <a:lnTo>
                  <a:pt x="0" y="1210"/>
                </a:lnTo>
                <a:cubicBezTo>
                  <a:pt x="76" y="1739"/>
                  <a:pt x="340" y="2117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7"/>
                </a:cubicBezTo>
                <a:lnTo>
                  <a:pt x="10322" y="870"/>
                </a:lnTo>
                <a:cubicBezTo>
                  <a:pt x="10322" y="529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6" name="Google Shape;276;p4"/>
          <p:cNvSpPr/>
          <p:nvPr/>
        </p:nvSpPr>
        <p:spPr>
          <a:xfrm>
            <a:off x="546317" y="2369560"/>
            <a:ext cx="79378" cy="131930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7"/>
                  <a:pt x="0" y="2004"/>
                </a:cubicBezTo>
                <a:cubicBezTo>
                  <a:pt x="0" y="3138"/>
                  <a:pt x="567" y="4045"/>
                  <a:pt x="1286" y="4045"/>
                </a:cubicBezTo>
                <a:cubicBezTo>
                  <a:pt x="1966" y="4045"/>
                  <a:pt x="2533" y="3138"/>
                  <a:pt x="2533" y="2004"/>
                </a:cubicBezTo>
                <a:cubicBezTo>
                  <a:pt x="2533" y="907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7" name="Google Shape;277;p4"/>
          <p:cNvSpPr/>
          <p:nvPr/>
        </p:nvSpPr>
        <p:spPr>
          <a:xfrm>
            <a:off x="281025" y="2394211"/>
            <a:ext cx="324527" cy="81388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66"/>
                  <a:pt x="341" y="2495"/>
                  <a:pt x="794" y="2495"/>
                </a:cubicBezTo>
                <a:lnTo>
                  <a:pt x="9566" y="2495"/>
                </a:lnTo>
                <a:cubicBezTo>
                  <a:pt x="10019" y="2495"/>
                  <a:pt x="10360" y="1966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8" name="Google Shape;278;p4"/>
          <p:cNvSpPr/>
          <p:nvPr/>
        </p:nvSpPr>
        <p:spPr>
          <a:xfrm>
            <a:off x="304707" y="2475567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9" name="Google Shape;279;p4"/>
          <p:cNvSpPr/>
          <p:nvPr/>
        </p:nvSpPr>
        <p:spPr>
          <a:xfrm>
            <a:off x="605521" y="2434872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0" name="Google Shape;280;p4"/>
          <p:cNvSpPr/>
          <p:nvPr/>
        </p:nvSpPr>
        <p:spPr>
          <a:xfrm>
            <a:off x="282216" y="2405297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114"/>
                  <a:pt x="10095" y="189"/>
                  <a:pt x="10095" y="303"/>
                </a:cubicBezTo>
                <a:cubicBezTo>
                  <a:pt x="10095" y="1021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626"/>
                  <a:pt x="10322" y="908"/>
                </a:cubicBezTo>
                <a:cubicBezTo>
                  <a:pt x="10322" y="530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1" name="Google Shape;281;p4"/>
          <p:cNvSpPr/>
          <p:nvPr/>
        </p:nvSpPr>
        <p:spPr>
          <a:xfrm>
            <a:off x="546317" y="2725829"/>
            <a:ext cx="79378" cy="131930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38"/>
                  <a:pt x="567" y="4046"/>
                  <a:pt x="1286" y="4046"/>
                </a:cubicBezTo>
                <a:cubicBezTo>
                  <a:pt x="1966" y="4046"/>
                  <a:pt x="2533" y="3138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2" name="Google Shape;282;p4"/>
          <p:cNvSpPr/>
          <p:nvPr/>
        </p:nvSpPr>
        <p:spPr>
          <a:xfrm>
            <a:off x="281025" y="2751719"/>
            <a:ext cx="324527" cy="81388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30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30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3" name="Google Shape;283;p4"/>
          <p:cNvSpPr/>
          <p:nvPr/>
        </p:nvSpPr>
        <p:spPr>
          <a:xfrm>
            <a:off x="304707" y="2833075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4" name="Google Shape;284;p4"/>
          <p:cNvSpPr/>
          <p:nvPr/>
        </p:nvSpPr>
        <p:spPr>
          <a:xfrm>
            <a:off x="605521" y="2791174"/>
            <a:ext cx="31" cy="1272"/>
          </a:xfrm>
          <a:custGeom>
            <a:avLst/>
            <a:gdLst/>
            <a:ahLst/>
            <a:cxnLst/>
            <a:rect l="l" t="t" r="r" b="b"/>
            <a:pathLst>
              <a:path w="1" h="39" extrusionOk="0">
                <a:moveTo>
                  <a:pt x="1" y="38"/>
                </a:moveTo>
                <a:lnTo>
                  <a:pt x="1" y="38"/>
                </a:lnTo>
                <a:lnTo>
                  <a:pt x="1" y="38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5" name="Google Shape;285;p4"/>
          <p:cNvSpPr/>
          <p:nvPr/>
        </p:nvSpPr>
        <p:spPr>
          <a:xfrm>
            <a:off x="282216" y="2761567"/>
            <a:ext cx="323337" cy="71541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1"/>
                </a:moveTo>
                <a:cubicBezTo>
                  <a:pt x="10095" y="114"/>
                  <a:pt x="10095" y="228"/>
                  <a:pt x="10095" y="341"/>
                </a:cubicBezTo>
                <a:cubicBezTo>
                  <a:pt x="10095" y="1022"/>
                  <a:pt x="9755" y="1589"/>
                  <a:pt x="9301" y="1589"/>
                </a:cubicBezTo>
                <a:lnTo>
                  <a:pt x="530" y="1589"/>
                </a:lnTo>
                <a:cubicBezTo>
                  <a:pt x="303" y="1589"/>
                  <a:pt x="114" y="1475"/>
                  <a:pt x="0" y="1248"/>
                </a:cubicBezTo>
                <a:lnTo>
                  <a:pt x="0" y="1248"/>
                </a:lnTo>
                <a:cubicBezTo>
                  <a:pt x="76" y="1778"/>
                  <a:pt x="340" y="2156"/>
                  <a:pt x="719" y="2194"/>
                </a:cubicBezTo>
                <a:lnTo>
                  <a:pt x="9528" y="2194"/>
                </a:lnTo>
                <a:cubicBezTo>
                  <a:pt x="9981" y="2194"/>
                  <a:pt x="10322" y="1627"/>
                  <a:pt x="10322" y="946"/>
                </a:cubicBezTo>
                <a:lnTo>
                  <a:pt x="10322" y="908"/>
                </a:lnTo>
                <a:cubicBezTo>
                  <a:pt x="10322" y="568"/>
                  <a:pt x="10208" y="228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6" name="Google Shape;286;p4"/>
          <p:cNvSpPr/>
          <p:nvPr/>
        </p:nvSpPr>
        <p:spPr>
          <a:xfrm>
            <a:off x="546317" y="3083338"/>
            <a:ext cx="79378" cy="13196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04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04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7" name="Google Shape;287;p4"/>
          <p:cNvSpPr/>
          <p:nvPr/>
        </p:nvSpPr>
        <p:spPr>
          <a:xfrm>
            <a:off x="281025" y="3107989"/>
            <a:ext cx="324527" cy="8142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8" name="Google Shape;288;p4"/>
          <p:cNvSpPr/>
          <p:nvPr/>
        </p:nvSpPr>
        <p:spPr>
          <a:xfrm>
            <a:off x="304707" y="3189377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9" name="Google Shape;289;p4"/>
          <p:cNvSpPr/>
          <p:nvPr/>
        </p:nvSpPr>
        <p:spPr>
          <a:xfrm>
            <a:off x="605521" y="3148683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0" name="Google Shape;290;p4"/>
          <p:cNvSpPr/>
          <p:nvPr/>
        </p:nvSpPr>
        <p:spPr>
          <a:xfrm>
            <a:off x="282216" y="3119108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113"/>
                  <a:pt x="10095" y="189"/>
                  <a:pt x="10095" y="302"/>
                </a:cubicBezTo>
                <a:cubicBezTo>
                  <a:pt x="10095" y="1021"/>
                  <a:pt x="9755" y="1550"/>
                  <a:pt x="9301" y="1550"/>
                </a:cubicBezTo>
                <a:lnTo>
                  <a:pt x="530" y="1550"/>
                </a:lnTo>
                <a:cubicBezTo>
                  <a:pt x="303" y="1550"/>
                  <a:pt x="114" y="1437"/>
                  <a:pt x="0" y="1248"/>
                </a:cubicBezTo>
                <a:lnTo>
                  <a:pt x="0" y="1248"/>
                </a:lnTo>
                <a:cubicBezTo>
                  <a:pt x="76" y="1739"/>
                  <a:pt x="340" y="2155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7"/>
                </a:cubicBezTo>
                <a:cubicBezTo>
                  <a:pt x="10322" y="529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1" name="Google Shape;291;p4"/>
          <p:cNvSpPr/>
          <p:nvPr/>
        </p:nvSpPr>
        <p:spPr>
          <a:xfrm>
            <a:off x="546317" y="3439640"/>
            <a:ext cx="79378" cy="131930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7"/>
                  <a:pt x="0" y="2042"/>
                </a:cubicBezTo>
                <a:cubicBezTo>
                  <a:pt x="0" y="3138"/>
                  <a:pt x="567" y="4045"/>
                  <a:pt x="1286" y="4045"/>
                </a:cubicBezTo>
                <a:cubicBezTo>
                  <a:pt x="1966" y="4045"/>
                  <a:pt x="2533" y="3138"/>
                  <a:pt x="2533" y="2042"/>
                </a:cubicBezTo>
                <a:cubicBezTo>
                  <a:pt x="2533" y="907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2" name="Google Shape;292;p4"/>
          <p:cNvSpPr/>
          <p:nvPr/>
        </p:nvSpPr>
        <p:spPr>
          <a:xfrm>
            <a:off x="281025" y="3465498"/>
            <a:ext cx="324527" cy="8142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30"/>
                  <a:pt x="0" y="1249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9"/>
                </a:cubicBezTo>
                <a:cubicBezTo>
                  <a:pt x="10360" y="530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3" name="Google Shape;293;p4"/>
          <p:cNvSpPr/>
          <p:nvPr/>
        </p:nvSpPr>
        <p:spPr>
          <a:xfrm>
            <a:off x="304707" y="3546886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4" name="Google Shape;294;p4"/>
          <p:cNvSpPr/>
          <p:nvPr/>
        </p:nvSpPr>
        <p:spPr>
          <a:xfrm>
            <a:off x="605521" y="3504953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5" name="Google Shape;295;p4"/>
          <p:cNvSpPr/>
          <p:nvPr/>
        </p:nvSpPr>
        <p:spPr>
          <a:xfrm>
            <a:off x="282216" y="3475378"/>
            <a:ext cx="323337" cy="71541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0"/>
                </a:moveTo>
                <a:lnTo>
                  <a:pt x="10057" y="0"/>
                </a:lnTo>
                <a:cubicBezTo>
                  <a:pt x="10095" y="114"/>
                  <a:pt x="10095" y="227"/>
                  <a:pt x="10095" y="341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40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6"/>
                </a:cubicBezTo>
                <a:lnTo>
                  <a:pt x="10322" y="908"/>
                </a:lnTo>
                <a:cubicBezTo>
                  <a:pt x="10322" y="568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96;p4"/>
          <p:cNvSpPr/>
          <p:nvPr/>
        </p:nvSpPr>
        <p:spPr>
          <a:xfrm>
            <a:off x="546317" y="3795909"/>
            <a:ext cx="79378" cy="133169"/>
          </a:xfrm>
          <a:custGeom>
            <a:avLst/>
            <a:gdLst/>
            <a:ahLst/>
            <a:cxnLst/>
            <a:rect l="l" t="t" r="r" b="b"/>
            <a:pathLst>
              <a:path w="2534" h="4084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76"/>
                  <a:pt x="567" y="4084"/>
                  <a:pt x="1286" y="4084"/>
                </a:cubicBezTo>
                <a:cubicBezTo>
                  <a:pt x="1966" y="4084"/>
                  <a:pt x="2533" y="3176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7" name="Google Shape;297;p4"/>
          <p:cNvSpPr/>
          <p:nvPr/>
        </p:nvSpPr>
        <p:spPr>
          <a:xfrm>
            <a:off x="281025" y="3821800"/>
            <a:ext cx="324527" cy="81388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8" name="Google Shape;298;p4"/>
          <p:cNvSpPr/>
          <p:nvPr/>
        </p:nvSpPr>
        <p:spPr>
          <a:xfrm>
            <a:off x="304707" y="3903155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9" name="Google Shape;299;p4"/>
          <p:cNvSpPr/>
          <p:nvPr/>
        </p:nvSpPr>
        <p:spPr>
          <a:xfrm>
            <a:off x="605521" y="3862494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0" name="Google Shape;300;p4"/>
          <p:cNvSpPr/>
          <p:nvPr/>
        </p:nvSpPr>
        <p:spPr>
          <a:xfrm>
            <a:off x="282216" y="3832886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1"/>
                </a:moveTo>
                <a:lnTo>
                  <a:pt x="10057" y="1"/>
                </a:lnTo>
                <a:cubicBezTo>
                  <a:pt x="10095" y="76"/>
                  <a:pt x="10095" y="190"/>
                  <a:pt x="10095" y="303"/>
                </a:cubicBezTo>
                <a:cubicBezTo>
                  <a:pt x="10095" y="984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10"/>
                </a:cubicBezTo>
                <a:lnTo>
                  <a:pt x="0" y="1210"/>
                </a:lnTo>
                <a:cubicBezTo>
                  <a:pt x="76" y="1740"/>
                  <a:pt x="340" y="2118"/>
                  <a:pt x="719" y="2156"/>
                </a:cubicBezTo>
                <a:lnTo>
                  <a:pt x="9528" y="2156"/>
                </a:lnTo>
                <a:cubicBezTo>
                  <a:pt x="9981" y="2156"/>
                  <a:pt x="10322" y="1589"/>
                  <a:pt x="10322" y="908"/>
                </a:cubicBezTo>
                <a:cubicBezTo>
                  <a:pt x="10322" y="530"/>
                  <a:pt x="10208" y="227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1" name="Google Shape;301;p4"/>
          <p:cNvSpPr/>
          <p:nvPr/>
        </p:nvSpPr>
        <p:spPr>
          <a:xfrm>
            <a:off x="546317" y="4153418"/>
            <a:ext cx="79378" cy="13196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2" name="Google Shape;302;p4"/>
          <p:cNvSpPr/>
          <p:nvPr/>
        </p:nvSpPr>
        <p:spPr>
          <a:xfrm>
            <a:off x="281025" y="4178069"/>
            <a:ext cx="324527" cy="82627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3" name="Google Shape;303;p4"/>
          <p:cNvSpPr/>
          <p:nvPr/>
        </p:nvSpPr>
        <p:spPr>
          <a:xfrm>
            <a:off x="304707" y="4260664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4" name="Google Shape;304;p4"/>
          <p:cNvSpPr/>
          <p:nvPr/>
        </p:nvSpPr>
        <p:spPr>
          <a:xfrm>
            <a:off x="605521" y="4218763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5" name="Google Shape;305;p4"/>
          <p:cNvSpPr/>
          <p:nvPr/>
        </p:nvSpPr>
        <p:spPr>
          <a:xfrm>
            <a:off x="282216" y="4189188"/>
            <a:ext cx="323337" cy="71508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6" name="Google Shape;306;p4"/>
          <p:cNvSpPr/>
          <p:nvPr/>
        </p:nvSpPr>
        <p:spPr>
          <a:xfrm>
            <a:off x="228900" y="135685"/>
            <a:ext cx="794715" cy="68671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7" name="Google Shape;307;p4"/>
          <p:cNvSpPr/>
          <p:nvPr/>
        </p:nvSpPr>
        <p:spPr>
          <a:xfrm>
            <a:off x="282216" y="977708"/>
            <a:ext cx="323337" cy="71541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0"/>
                </a:moveTo>
                <a:cubicBezTo>
                  <a:pt x="10095" y="114"/>
                  <a:pt x="10095" y="227"/>
                  <a:pt x="10095" y="341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40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8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8" name="Google Shape;308;p4"/>
          <p:cNvSpPr txBox="1">
            <a:spLocks noGrp="1"/>
          </p:cNvSpPr>
          <p:nvPr>
            <p:ph type="title"/>
          </p:nvPr>
        </p:nvSpPr>
        <p:spPr>
          <a:xfrm>
            <a:off x="726225" y="441350"/>
            <a:ext cx="76914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309" name="Google Shape;309;p4"/>
          <p:cNvSpPr txBox="1">
            <a:spLocks noGrp="1"/>
          </p:cNvSpPr>
          <p:nvPr>
            <p:ph type="subTitle" idx="1"/>
          </p:nvPr>
        </p:nvSpPr>
        <p:spPr>
          <a:xfrm>
            <a:off x="821325" y="1232150"/>
            <a:ext cx="7501200" cy="3321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200"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1200"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1200"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1200"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1200"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1200"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1200"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1200"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1200"/>
            </a:lvl9pPr>
          </a:lstStyle>
          <a:p>
            <a:endParaRPr/>
          </a:p>
        </p:txBody>
      </p:sp>
      <p:sp>
        <p:nvSpPr>
          <p:cNvPr id="310" name="Google Shape;310;p4"/>
          <p:cNvSpPr/>
          <p:nvPr/>
        </p:nvSpPr>
        <p:spPr>
          <a:xfrm rot="4238894">
            <a:off x="287196" y="4383386"/>
            <a:ext cx="794710" cy="686759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1" name="Google Shape;311;p4"/>
          <p:cNvSpPr/>
          <p:nvPr/>
        </p:nvSpPr>
        <p:spPr>
          <a:xfrm>
            <a:off x="7109750" y="732675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2" name="Google Shape;312;p4"/>
          <p:cNvSpPr/>
          <p:nvPr/>
        </p:nvSpPr>
        <p:spPr>
          <a:xfrm>
            <a:off x="1324400" y="551063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13" name="Google Shape;313;p4"/>
          <p:cNvGrpSpPr/>
          <p:nvPr/>
        </p:nvGrpSpPr>
        <p:grpSpPr>
          <a:xfrm>
            <a:off x="7636900" y="441350"/>
            <a:ext cx="291375" cy="281375"/>
            <a:chOff x="3243875" y="2372825"/>
            <a:chExt cx="291375" cy="281375"/>
          </a:xfrm>
        </p:grpSpPr>
        <p:sp>
          <p:nvSpPr>
            <p:cNvPr id="314" name="Google Shape;314;p4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" name="Google Shape;315;p4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" name="Google Shape;316;p4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" name="Google Shape;317;p4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" name="Google Shape;318;p4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" name="Google Shape;319;p4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" name="Google Shape;320;p4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" name="Google Shape;321;p4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" name="Google Shape;322;p4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" name="Google Shape;323;p4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24" name="Google Shape;324;p4"/>
          <p:cNvSpPr/>
          <p:nvPr/>
        </p:nvSpPr>
        <p:spPr>
          <a:xfrm>
            <a:off x="8088375" y="1232138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5" name="Google Shape;325;p4"/>
          <p:cNvSpPr/>
          <p:nvPr/>
        </p:nvSpPr>
        <p:spPr>
          <a:xfrm>
            <a:off x="1023000" y="1014050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3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7" name="Google Shape;327;p5"/>
          <p:cNvGrpSpPr/>
          <p:nvPr/>
        </p:nvGrpSpPr>
        <p:grpSpPr>
          <a:xfrm>
            <a:off x="395894" y="219519"/>
            <a:ext cx="8518865" cy="4788281"/>
            <a:chOff x="395894" y="219519"/>
            <a:chExt cx="8518865" cy="4788281"/>
          </a:xfrm>
        </p:grpSpPr>
        <p:sp>
          <p:nvSpPr>
            <p:cNvPr id="328" name="Google Shape;328;p5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329" name="Google Shape;329;p5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330" name="Google Shape;330;p5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1" name="Google Shape;331;p5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332" name="Google Shape;332;p5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333" name="Google Shape;333;p5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334" name="Google Shape;334;p5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5" name="Google Shape;335;p5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36" name="Google Shape;336;p5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337" name="Google Shape;337;p5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8" name="Google Shape;338;p5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39" name="Google Shape;339;p5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340" name="Google Shape;340;p5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1" name="Google Shape;341;p5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42" name="Google Shape;342;p5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343" name="Google Shape;343;p5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4" name="Google Shape;344;p5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45" name="Google Shape;345;p5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346" name="Google Shape;346;p5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7" name="Google Shape;347;p5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348" name="Google Shape;348;p5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9" name="Google Shape;349;p5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50" name="Google Shape;350;p5"/>
          <p:cNvSpPr txBox="1">
            <a:spLocks noGrp="1"/>
          </p:cNvSpPr>
          <p:nvPr>
            <p:ph type="title"/>
          </p:nvPr>
        </p:nvSpPr>
        <p:spPr>
          <a:xfrm>
            <a:off x="726225" y="441350"/>
            <a:ext cx="76914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351" name="Google Shape;351;p5"/>
          <p:cNvSpPr txBox="1">
            <a:spLocks noGrp="1"/>
          </p:cNvSpPr>
          <p:nvPr>
            <p:ph type="subTitle" idx="1"/>
          </p:nvPr>
        </p:nvSpPr>
        <p:spPr>
          <a:xfrm>
            <a:off x="1979838" y="2245525"/>
            <a:ext cx="2342700" cy="396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accen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accen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accen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accen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accen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accen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accen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352" name="Google Shape;352;p5"/>
          <p:cNvSpPr txBox="1">
            <a:spLocks noGrp="1"/>
          </p:cNvSpPr>
          <p:nvPr>
            <p:ph type="subTitle" idx="2"/>
          </p:nvPr>
        </p:nvSpPr>
        <p:spPr>
          <a:xfrm>
            <a:off x="1979838" y="2603400"/>
            <a:ext cx="2342700" cy="985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353" name="Google Shape;353;p5"/>
          <p:cNvSpPr txBox="1">
            <a:spLocks noGrp="1"/>
          </p:cNvSpPr>
          <p:nvPr>
            <p:ph type="subTitle" idx="3"/>
          </p:nvPr>
        </p:nvSpPr>
        <p:spPr>
          <a:xfrm>
            <a:off x="4821463" y="2245525"/>
            <a:ext cx="2342700" cy="396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accen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accen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accen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accen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accen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accen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accen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354" name="Google Shape;354;p5"/>
          <p:cNvSpPr txBox="1">
            <a:spLocks noGrp="1"/>
          </p:cNvSpPr>
          <p:nvPr>
            <p:ph type="subTitle" idx="4"/>
          </p:nvPr>
        </p:nvSpPr>
        <p:spPr>
          <a:xfrm>
            <a:off x="4821463" y="2603404"/>
            <a:ext cx="2342700" cy="985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355" name="Google Shape;355;p5"/>
          <p:cNvSpPr/>
          <p:nvPr/>
        </p:nvSpPr>
        <p:spPr>
          <a:xfrm>
            <a:off x="546317" y="941938"/>
            <a:ext cx="79378" cy="13196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6" name="Google Shape;356;p5"/>
          <p:cNvSpPr/>
          <p:nvPr/>
        </p:nvSpPr>
        <p:spPr>
          <a:xfrm>
            <a:off x="281025" y="966589"/>
            <a:ext cx="324527" cy="82660"/>
          </a:xfrm>
          <a:custGeom>
            <a:avLst/>
            <a:gdLst/>
            <a:ahLst/>
            <a:cxnLst/>
            <a:rect l="l" t="t" r="r" b="b"/>
            <a:pathLst>
              <a:path w="10360" h="2535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7" name="Google Shape;357;p5"/>
          <p:cNvSpPr/>
          <p:nvPr/>
        </p:nvSpPr>
        <p:spPr>
          <a:xfrm>
            <a:off x="304707" y="1049217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8" name="Google Shape;358;p5"/>
          <p:cNvSpPr/>
          <p:nvPr/>
        </p:nvSpPr>
        <p:spPr>
          <a:xfrm>
            <a:off x="605521" y="1007283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9" name="Google Shape;359;p5"/>
          <p:cNvSpPr/>
          <p:nvPr/>
        </p:nvSpPr>
        <p:spPr>
          <a:xfrm>
            <a:off x="546317" y="1298240"/>
            <a:ext cx="79378" cy="133169"/>
          </a:xfrm>
          <a:custGeom>
            <a:avLst/>
            <a:gdLst/>
            <a:ahLst/>
            <a:cxnLst/>
            <a:rect l="l" t="t" r="r" b="b"/>
            <a:pathLst>
              <a:path w="2534" h="4084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76"/>
                  <a:pt x="567" y="4083"/>
                  <a:pt x="1286" y="4083"/>
                </a:cubicBezTo>
                <a:cubicBezTo>
                  <a:pt x="1966" y="4083"/>
                  <a:pt x="2533" y="3176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0" name="Google Shape;360;p5"/>
          <p:cNvSpPr/>
          <p:nvPr/>
        </p:nvSpPr>
        <p:spPr>
          <a:xfrm>
            <a:off x="281025" y="1324130"/>
            <a:ext cx="324527" cy="81388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28"/>
                  <a:pt x="341" y="2495"/>
                  <a:pt x="794" y="2495"/>
                </a:cubicBezTo>
                <a:lnTo>
                  <a:pt x="9566" y="2495"/>
                </a:lnTo>
                <a:cubicBezTo>
                  <a:pt x="10019" y="2495"/>
                  <a:pt x="10360" y="1928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1" name="Google Shape;361;p5"/>
          <p:cNvSpPr/>
          <p:nvPr/>
        </p:nvSpPr>
        <p:spPr>
          <a:xfrm>
            <a:off x="304707" y="1405486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2" name="Google Shape;362;p5"/>
          <p:cNvSpPr/>
          <p:nvPr/>
        </p:nvSpPr>
        <p:spPr>
          <a:xfrm>
            <a:off x="605521" y="1364792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3" name="Google Shape;363;p5"/>
          <p:cNvSpPr/>
          <p:nvPr/>
        </p:nvSpPr>
        <p:spPr>
          <a:xfrm>
            <a:off x="282216" y="1335217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lnTo>
                  <a:pt x="10057" y="0"/>
                </a:lnTo>
                <a:cubicBezTo>
                  <a:pt x="10095" y="76"/>
                  <a:pt x="10095" y="190"/>
                  <a:pt x="10095" y="303"/>
                </a:cubicBezTo>
                <a:cubicBezTo>
                  <a:pt x="10095" y="983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10"/>
                </a:cubicBezTo>
                <a:lnTo>
                  <a:pt x="0" y="1210"/>
                </a:lnTo>
                <a:cubicBezTo>
                  <a:pt x="76" y="1740"/>
                  <a:pt x="378" y="2118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8"/>
                </a:cubicBezTo>
                <a:cubicBezTo>
                  <a:pt x="10322" y="530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4" name="Google Shape;364;p5"/>
          <p:cNvSpPr/>
          <p:nvPr/>
        </p:nvSpPr>
        <p:spPr>
          <a:xfrm>
            <a:off x="546317" y="1655749"/>
            <a:ext cx="79378" cy="131930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8"/>
                  <a:pt x="0" y="2004"/>
                </a:cubicBezTo>
                <a:cubicBezTo>
                  <a:pt x="0" y="3138"/>
                  <a:pt x="567" y="4046"/>
                  <a:pt x="1286" y="4046"/>
                </a:cubicBezTo>
                <a:cubicBezTo>
                  <a:pt x="1966" y="4046"/>
                  <a:pt x="2533" y="3138"/>
                  <a:pt x="2533" y="2004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5" name="Google Shape;365;p5"/>
          <p:cNvSpPr/>
          <p:nvPr/>
        </p:nvSpPr>
        <p:spPr>
          <a:xfrm>
            <a:off x="281025" y="1680400"/>
            <a:ext cx="324527" cy="82627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6" name="Google Shape;366;p5"/>
          <p:cNvSpPr/>
          <p:nvPr/>
        </p:nvSpPr>
        <p:spPr>
          <a:xfrm>
            <a:off x="304707" y="1761756"/>
            <a:ext cx="32014" cy="1272"/>
          </a:xfrm>
          <a:custGeom>
            <a:avLst/>
            <a:gdLst/>
            <a:ahLst/>
            <a:cxnLst/>
            <a:rect l="l" t="t" r="r" b="b"/>
            <a:pathLst>
              <a:path w="1022" h="39" extrusionOk="0">
                <a:moveTo>
                  <a:pt x="1021" y="39"/>
                </a:moveTo>
                <a:lnTo>
                  <a:pt x="38" y="39"/>
                </a:lnTo>
                <a:cubicBezTo>
                  <a:pt x="38" y="39"/>
                  <a:pt x="38" y="39"/>
                  <a:pt x="38" y="39"/>
                </a:cubicBezTo>
                <a:cubicBezTo>
                  <a:pt x="38" y="39"/>
                  <a:pt x="38" y="39"/>
                  <a:pt x="38" y="39"/>
                </a:cubicBezTo>
                <a:lnTo>
                  <a:pt x="1021" y="39"/>
                </a:lnTo>
                <a:lnTo>
                  <a:pt x="102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cubicBezTo>
                  <a:pt x="1" y="39"/>
                  <a:pt x="1" y="39"/>
                  <a:pt x="1" y="1"/>
                </a:cubicBezTo>
                <a:cubicBezTo>
                  <a:pt x="1" y="39"/>
                  <a:pt x="1" y="39"/>
                  <a:pt x="1" y="39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7" name="Google Shape;367;p5"/>
          <p:cNvSpPr/>
          <p:nvPr/>
        </p:nvSpPr>
        <p:spPr>
          <a:xfrm>
            <a:off x="605521" y="1721094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8" name="Google Shape;368;p5"/>
          <p:cNvSpPr/>
          <p:nvPr/>
        </p:nvSpPr>
        <p:spPr>
          <a:xfrm>
            <a:off x="282216" y="1691487"/>
            <a:ext cx="323337" cy="71541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1"/>
                </a:moveTo>
                <a:cubicBezTo>
                  <a:pt x="10095" y="114"/>
                  <a:pt x="10095" y="228"/>
                  <a:pt x="10095" y="303"/>
                </a:cubicBezTo>
                <a:cubicBezTo>
                  <a:pt x="10095" y="1022"/>
                  <a:pt x="9755" y="1589"/>
                  <a:pt x="9301" y="1589"/>
                </a:cubicBezTo>
                <a:lnTo>
                  <a:pt x="530" y="1589"/>
                </a:lnTo>
                <a:cubicBezTo>
                  <a:pt x="303" y="1589"/>
                  <a:pt x="114" y="1438"/>
                  <a:pt x="0" y="1249"/>
                </a:cubicBezTo>
                <a:lnTo>
                  <a:pt x="0" y="1249"/>
                </a:lnTo>
                <a:cubicBezTo>
                  <a:pt x="76" y="1740"/>
                  <a:pt x="340" y="2156"/>
                  <a:pt x="719" y="2156"/>
                </a:cubicBezTo>
                <a:cubicBezTo>
                  <a:pt x="719" y="2194"/>
                  <a:pt x="719" y="2194"/>
                  <a:pt x="719" y="2194"/>
                </a:cubicBezTo>
                <a:lnTo>
                  <a:pt x="9528" y="2194"/>
                </a:lnTo>
                <a:cubicBezTo>
                  <a:pt x="9981" y="2194"/>
                  <a:pt x="10322" y="1627"/>
                  <a:pt x="10322" y="908"/>
                </a:cubicBezTo>
                <a:cubicBezTo>
                  <a:pt x="10322" y="568"/>
                  <a:pt x="10208" y="228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9" name="Google Shape;369;p5"/>
          <p:cNvSpPr/>
          <p:nvPr/>
        </p:nvSpPr>
        <p:spPr>
          <a:xfrm>
            <a:off x="546317" y="2012018"/>
            <a:ext cx="79378" cy="133202"/>
          </a:xfrm>
          <a:custGeom>
            <a:avLst/>
            <a:gdLst/>
            <a:ahLst/>
            <a:cxnLst/>
            <a:rect l="l" t="t" r="r" b="b"/>
            <a:pathLst>
              <a:path w="2534" h="4085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77"/>
                  <a:pt x="567" y="4084"/>
                  <a:pt x="1286" y="4084"/>
                </a:cubicBezTo>
                <a:cubicBezTo>
                  <a:pt x="1966" y="4084"/>
                  <a:pt x="2533" y="3177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0" name="Google Shape;370;p5"/>
          <p:cNvSpPr/>
          <p:nvPr/>
        </p:nvSpPr>
        <p:spPr>
          <a:xfrm>
            <a:off x="281025" y="2037909"/>
            <a:ext cx="324527" cy="8142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1" name="Google Shape;371;p5"/>
          <p:cNvSpPr/>
          <p:nvPr/>
        </p:nvSpPr>
        <p:spPr>
          <a:xfrm>
            <a:off x="304707" y="2119297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2" name="Google Shape;372;p5"/>
          <p:cNvSpPr/>
          <p:nvPr/>
        </p:nvSpPr>
        <p:spPr>
          <a:xfrm>
            <a:off x="605521" y="2077364"/>
            <a:ext cx="31" cy="1272"/>
          </a:xfrm>
          <a:custGeom>
            <a:avLst/>
            <a:gdLst/>
            <a:ahLst/>
            <a:cxnLst/>
            <a:rect l="l" t="t" r="r" b="b"/>
            <a:pathLst>
              <a:path w="1" h="39" extrusionOk="0">
                <a:moveTo>
                  <a:pt x="1" y="38"/>
                </a:moveTo>
                <a:lnTo>
                  <a:pt x="1" y="38"/>
                </a:lnTo>
                <a:lnTo>
                  <a:pt x="1" y="38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3" name="Google Shape;373;p5"/>
          <p:cNvSpPr/>
          <p:nvPr/>
        </p:nvSpPr>
        <p:spPr>
          <a:xfrm>
            <a:off x="282216" y="2049028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76"/>
                  <a:pt x="10095" y="189"/>
                  <a:pt x="10095" y="303"/>
                </a:cubicBezTo>
                <a:cubicBezTo>
                  <a:pt x="10095" y="983"/>
                  <a:pt x="9755" y="1550"/>
                  <a:pt x="9301" y="1550"/>
                </a:cubicBezTo>
                <a:lnTo>
                  <a:pt x="530" y="1550"/>
                </a:lnTo>
                <a:cubicBezTo>
                  <a:pt x="303" y="1550"/>
                  <a:pt x="114" y="1437"/>
                  <a:pt x="0" y="1210"/>
                </a:cubicBezTo>
                <a:lnTo>
                  <a:pt x="0" y="1210"/>
                </a:lnTo>
                <a:cubicBezTo>
                  <a:pt x="76" y="1739"/>
                  <a:pt x="340" y="2117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7"/>
                </a:cubicBezTo>
                <a:lnTo>
                  <a:pt x="10322" y="870"/>
                </a:lnTo>
                <a:cubicBezTo>
                  <a:pt x="10322" y="529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4" name="Google Shape;374;p5"/>
          <p:cNvSpPr/>
          <p:nvPr/>
        </p:nvSpPr>
        <p:spPr>
          <a:xfrm>
            <a:off x="546317" y="2369560"/>
            <a:ext cx="79378" cy="131930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7"/>
                  <a:pt x="0" y="2004"/>
                </a:cubicBezTo>
                <a:cubicBezTo>
                  <a:pt x="0" y="3138"/>
                  <a:pt x="567" y="4045"/>
                  <a:pt x="1286" y="4045"/>
                </a:cubicBezTo>
                <a:cubicBezTo>
                  <a:pt x="1966" y="4045"/>
                  <a:pt x="2533" y="3138"/>
                  <a:pt x="2533" y="2004"/>
                </a:cubicBezTo>
                <a:cubicBezTo>
                  <a:pt x="2533" y="907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5" name="Google Shape;375;p5"/>
          <p:cNvSpPr/>
          <p:nvPr/>
        </p:nvSpPr>
        <p:spPr>
          <a:xfrm>
            <a:off x="281025" y="2394211"/>
            <a:ext cx="324527" cy="81388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66"/>
                  <a:pt x="341" y="2495"/>
                  <a:pt x="794" y="2495"/>
                </a:cubicBezTo>
                <a:lnTo>
                  <a:pt x="9566" y="2495"/>
                </a:lnTo>
                <a:cubicBezTo>
                  <a:pt x="10019" y="2495"/>
                  <a:pt x="10360" y="1966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6" name="Google Shape;376;p5"/>
          <p:cNvSpPr/>
          <p:nvPr/>
        </p:nvSpPr>
        <p:spPr>
          <a:xfrm>
            <a:off x="304707" y="2475567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7" name="Google Shape;377;p5"/>
          <p:cNvSpPr/>
          <p:nvPr/>
        </p:nvSpPr>
        <p:spPr>
          <a:xfrm>
            <a:off x="605521" y="2434872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8" name="Google Shape;378;p5"/>
          <p:cNvSpPr/>
          <p:nvPr/>
        </p:nvSpPr>
        <p:spPr>
          <a:xfrm>
            <a:off x="282216" y="2405297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114"/>
                  <a:pt x="10095" y="189"/>
                  <a:pt x="10095" y="303"/>
                </a:cubicBezTo>
                <a:cubicBezTo>
                  <a:pt x="10095" y="1021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626"/>
                  <a:pt x="10322" y="908"/>
                </a:cubicBezTo>
                <a:cubicBezTo>
                  <a:pt x="10322" y="530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9" name="Google Shape;379;p5"/>
          <p:cNvSpPr/>
          <p:nvPr/>
        </p:nvSpPr>
        <p:spPr>
          <a:xfrm>
            <a:off x="546317" y="2725829"/>
            <a:ext cx="79378" cy="131930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38"/>
                  <a:pt x="567" y="4046"/>
                  <a:pt x="1286" y="4046"/>
                </a:cubicBezTo>
                <a:cubicBezTo>
                  <a:pt x="1966" y="4046"/>
                  <a:pt x="2533" y="3138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0" name="Google Shape;380;p5"/>
          <p:cNvSpPr/>
          <p:nvPr/>
        </p:nvSpPr>
        <p:spPr>
          <a:xfrm>
            <a:off x="281025" y="2751719"/>
            <a:ext cx="324527" cy="81388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30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30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1" name="Google Shape;381;p5"/>
          <p:cNvSpPr/>
          <p:nvPr/>
        </p:nvSpPr>
        <p:spPr>
          <a:xfrm>
            <a:off x="304707" y="2833075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2" name="Google Shape;382;p5"/>
          <p:cNvSpPr/>
          <p:nvPr/>
        </p:nvSpPr>
        <p:spPr>
          <a:xfrm>
            <a:off x="605521" y="2791174"/>
            <a:ext cx="31" cy="1272"/>
          </a:xfrm>
          <a:custGeom>
            <a:avLst/>
            <a:gdLst/>
            <a:ahLst/>
            <a:cxnLst/>
            <a:rect l="l" t="t" r="r" b="b"/>
            <a:pathLst>
              <a:path w="1" h="39" extrusionOk="0">
                <a:moveTo>
                  <a:pt x="1" y="38"/>
                </a:moveTo>
                <a:lnTo>
                  <a:pt x="1" y="38"/>
                </a:lnTo>
                <a:lnTo>
                  <a:pt x="1" y="38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3" name="Google Shape;383;p5"/>
          <p:cNvSpPr/>
          <p:nvPr/>
        </p:nvSpPr>
        <p:spPr>
          <a:xfrm>
            <a:off x="282216" y="2761567"/>
            <a:ext cx="323337" cy="71541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1"/>
                </a:moveTo>
                <a:cubicBezTo>
                  <a:pt x="10095" y="114"/>
                  <a:pt x="10095" y="228"/>
                  <a:pt x="10095" y="341"/>
                </a:cubicBezTo>
                <a:cubicBezTo>
                  <a:pt x="10095" y="1022"/>
                  <a:pt x="9755" y="1589"/>
                  <a:pt x="9301" y="1589"/>
                </a:cubicBezTo>
                <a:lnTo>
                  <a:pt x="530" y="1589"/>
                </a:lnTo>
                <a:cubicBezTo>
                  <a:pt x="303" y="1589"/>
                  <a:pt x="114" y="1475"/>
                  <a:pt x="0" y="1248"/>
                </a:cubicBezTo>
                <a:lnTo>
                  <a:pt x="0" y="1248"/>
                </a:lnTo>
                <a:cubicBezTo>
                  <a:pt x="76" y="1778"/>
                  <a:pt x="340" y="2156"/>
                  <a:pt x="719" y="2194"/>
                </a:cubicBezTo>
                <a:lnTo>
                  <a:pt x="9528" y="2194"/>
                </a:lnTo>
                <a:cubicBezTo>
                  <a:pt x="9981" y="2194"/>
                  <a:pt x="10322" y="1627"/>
                  <a:pt x="10322" y="946"/>
                </a:cubicBezTo>
                <a:lnTo>
                  <a:pt x="10322" y="908"/>
                </a:lnTo>
                <a:cubicBezTo>
                  <a:pt x="10322" y="568"/>
                  <a:pt x="10208" y="228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4" name="Google Shape;384;p5"/>
          <p:cNvSpPr/>
          <p:nvPr/>
        </p:nvSpPr>
        <p:spPr>
          <a:xfrm>
            <a:off x="546317" y="3083338"/>
            <a:ext cx="79378" cy="13196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04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04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5" name="Google Shape;385;p5"/>
          <p:cNvSpPr/>
          <p:nvPr/>
        </p:nvSpPr>
        <p:spPr>
          <a:xfrm>
            <a:off x="281025" y="3107989"/>
            <a:ext cx="324527" cy="8142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6" name="Google Shape;386;p5"/>
          <p:cNvSpPr/>
          <p:nvPr/>
        </p:nvSpPr>
        <p:spPr>
          <a:xfrm>
            <a:off x="304707" y="3189377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7" name="Google Shape;387;p5"/>
          <p:cNvSpPr/>
          <p:nvPr/>
        </p:nvSpPr>
        <p:spPr>
          <a:xfrm>
            <a:off x="605521" y="3148683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8" name="Google Shape;388;p5"/>
          <p:cNvSpPr/>
          <p:nvPr/>
        </p:nvSpPr>
        <p:spPr>
          <a:xfrm>
            <a:off x="282216" y="3119108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113"/>
                  <a:pt x="10095" y="189"/>
                  <a:pt x="10095" y="302"/>
                </a:cubicBezTo>
                <a:cubicBezTo>
                  <a:pt x="10095" y="1021"/>
                  <a:pt x="9755" y="1550"/>
                  <a:pt x="9301" y="1550"/>
                </a:cubicBezTo>
                <a:lnTo>
                  <a:pt x="530" y="1550"/>
                </a:lnTo>
                <a:cubicBezTo>
                  <a:pt x="303" y="1550"/>
                  <a:pt x="114" y="1437"/>
                  <a:pt x="0" y="1248"/>
                </a:cubicBezTo>
                <a:lnTo>
                  <a:pt x="0" y="1248"/>
                </a:lnTo>
                <a:cubicBezTo>
                  <a:pt x="76" y="1739"/>
                  <a:pt x="340" y="2155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7"/>
                </a:cubicBezTo>
                <a:cubicBezTo>
                  <a:pt x="10322" y="529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9" name="Google Shape;389;p5"/>
          <p:cNvSpPr/>
          <p:nvPr/>
        </p:nvSpPr>
        <p:spPr>
          <a:xfrm>
            <a:off x="546317" y="3439640"/>
            <a:ext cx="79378" cy="131930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7"/>
                  <a:pt x="0" y="2042"/>
                </a:cubicBezTo>
                <a:cubicBezTo>
                  <a:pt x="0" y="3138"/>
                  <a:pt x="567" y="4045"/>
                  <a:pt x="1286" y="4045"/>
                </a:cubicBezTo>
                <a:cubicBezTo>
                  <a:pt x="1966" y="4045"/>
                  <a:pt x="2533" y="3138"/>
                  <a:pt x="2533" y="2042"/>
                </a:cubicBezTo>
                <a:cubicBezTo>
                  <a:pt x="2533" y="907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0" name="Google Shape;390;p5"/>
          <p:cNvSpPr/>
          <p:nvPr/>
        </p:nvSpPr>
        <p:spPr>
          <a:xfrm>
            <a:off x="281025" y="3465498"/>
            <a:ext cx="324527" cy="8142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30"/>
                  <a:pt x="0" y="1249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9"/>
                </a:cubicBezTo>
                <a:cubicBezTo>
                  <a:pt x="10360" y="530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1" name="Google Shape;391;p5"/>
          <p:cNvSpPr/>
          <p:nvPr/>
        </p:nvSpPr>
        <p:spPr>
          <a:xfrm>
            <a:off x="304707" y="3546886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2" name="Google Shape;392;p5"/>
          <p:cNvSpPr/>
          <p:nvPr/>
        </p:nvSpPr>
        <p:spPr>
          <a:xfrm>
            <a:off x="605521" y="3504953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3" name="Google Shape;393;p5"/>
          <p:cNvSpPr/>
          <p:nvPr/>
        </p:nvSpPr>
        <p:spPr>
          <a:xfrm>
            <a:off x="282216" y="3475378"/>
            <a:ext cx="323337" cy="71541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0"/>
                </a:moveTo>
                <a:lnTo>
                  <a:pt x="10057" y="0"/>
                </a:lnTo>
                <a:cubicBezTo>
                  <a:pt x="10095" y="114"/>
                  <a:pt x="10095" y="227"/>
                  <a:pt x="10095" y="341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40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6"/>
                </a:cubicBezTo>
                <a:lnTo>
                  <a:pt x="10322" y="908"/>
                </a:lnTo>
                <a:cubicBezTo>
                  <a:pt x="10322" y="568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4" name="Google Shape;394;p5"/>
          <p:cNvSpPr/>
          <p:nvPr/>
        </p:nvSpPr>
        <p:spPr>
          <a:xfrm>
            <a:off x="546317" y="3795909"/>
            <a:ext cx="79378" cy="133169"/>
          </a:xfrm>
          <a:custGeom>
            <a:avLst/>
            <a:gdLst/>
            <a:ahLst/>
            <a:cxnLst/>
            <a:rect l="l" t="t" r="r" b="b"/>
            <a:pathLst>
              <a:path w="2534" h="4084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76"/>
                  <a:pt x="567" y="4084"/>
                  <a:pt x="1286" y="4084"/>
                </a:cubicBezTo>
                <a:cubicBezTo>
                  <a:pt x="1966" y="4084"/>
                  <a:pt x="2533" y="3176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5" name="Google Shape;395;p5"/>
          <p:cNvSpPr/>
          <p:nvPr/>
        </p:nvSpPr>
        <p:spPr>
          <a:xfrm>
            <a:off x="281025" y="3821800"/>
            <a:ext cx="324527" cy="81388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6" name="Google Shape;396;p5"/>
          <p:cNvSpPr/>
          <p:nvPr/>
        </p:nvSpPr>
        <p:spPr>
          <a:xfrm>
            <a:off x="304707" y="3903155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7" name="Google Shape;397;p5"/>
          <p:cNvSpPr/>
          <p:nvPr/>
        </p:nvSpPr>
        <p:spPr>
          <a:xfrm>
            <a:off x="605521" y="3862494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8" name="Google Shape;398;p5"/>
          <p:cNvSpPr/>
          <p:nvPr/>
        </p:nvSpPr>
        <p:spPr>
          <a:xfrm>
            <a:off x="282216" y="3832886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1"/>
                </a:moveTo>
                <a:lnTo>
                  <a:pt x="10057" y="1"/>
                </a:lnTo>
                <a:cubicBezTo>
                  <a:pt x="10095" y="76"/>
                  <a:pt x="10095" y="190"/>
                  <a:pt x="10095" y="303"/>
                </a:cubicBezTo>
                <a:cubicBezTo>
                  <a:pt x="10095" y="984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10"/>
                </a:cubicBezTo>
                <a:lnTo>
                  <a:pt x="0" y="1210"/>
                </a:lnTo>
                <a:cubicBezTo>
                  <a:pt x="76" y="1740"/>
                  <a:pt x="340" y="2118"/>
                  <a:pt x="719" y="2156"/>
                </a:cubicBezTo>
                <a:lnTo>
                  <a:pt x="9528" y="2156"/>
                </a:lnTo>
                <a:cubicBezTo>
                  <a:pt x="9981" y="2156"/>
                  <a:pt x="10322" y="1589"/>
                  <a:pt x="10322" y="908"/>
                </a:cubicBezTo>
                <a:cubicBezTo>
                  <a:pt x="10322" y="530"/>
                  <a:pt x="10208" y="227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9" name="Google Shape;399;p5"/>
          <p:cNvSpPr/>
          <p:nvPr/>
        </p:nvSpPr>
        <p:spPr>
          <a:xfrm>
            <a:off x="546317" y="4153418"/>
            <a:ext cx="79378" cy="13196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0" name="Google Shape;400;p5"/>
          <p:cNvSpPr/>
          <p:nvPr/>
        </p:nvSpPr>
        <p:spPr>
          <a:xfrm>
            <a:off x="281025" y="4178069"/>
            <a:ext cx="324527" cy="82627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1" name="Google Shape;401;p5"/>
          <p:cNvSpPr/>
          <p:nvPr/>
        </p:nvSpPr>
        <p:spPr>
          <a:xfrm>
            <a:off x="304707" y="4260664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2" name="Google Shape;402;p5"/>
          <p:cNvSpPr/>
          <p:nvPr/>
        </p:nvSpPr>
        <p:spPr>
          <a:xfrm>
            <a:off x="605521" y="4218763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3" name="Google Shape;403;p5"/>
          <p:cNvSpPr/>
          <p:nvPr/>
        </p:nvSpPr>
        <p:spPr>
          <a:xfrm>
            <a:off x="282216" y="4189188"/>
            <a:ext cx="323337" cy="71508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4" name="Google Shape;404;p5"/>
          <p:cNvSpPr/>
          <p:nvPr/>
        </p:nvSpPr>
        <p:spPr>
          <a:xfrm>
            <a:off x="282216" y="977708"/>
            <a:ext cx="323337" cy="71541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0"/>
                </a:moveTo>
                <a:cubicBezTo>
                  <a:pt x="10095" y="114"/>
                  <a:pt x="10095" y="227"/>
                  <a:pt x="10095" y="341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40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8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6" name="Google Shape;406;p6"/>
          <p:cNvSpPr/>
          <p:nvPr/>
        </p:nvSpPr>
        <p:spPr>
          <a:xfrm>
            <a:off x="395925" y="291324"/>
            <a:ext cx="8336062" cy="4788281"/>
          </a:xfrm>
          <a:custGeom>
            <a:avLst/>
            <a:gdLst/>
            <a:ahLst/>
            <a:cxnLst/>
            <a:rect l="l" t="t" r="r" b="b"/>
            <a:pathLst>
              <a:path w="257584" h="146846" extrusionOk="0">
                <a:moveTo>
                  <a:pt x="7146" y="1"/>
                </a:moveTo>
                <a:cubicBezTo>
                  <a:pt x="3214" y="1"/>
                  <a:pt x="1" y="3214"/>
                  <a:pt x="1" y="7146"/>
                </a:cubicBezTo>
                <a:lnTo>
                  <a:pt x="1" y="139700"/>
                </a:lnTo>
                <a:cubicBezTo>
                  <a:pt x="1" y="143632"/>
                  <a:pt x="3214" y="146845"/>
                  <a:pt x="7146" y="146845"/>
                </a:cubicBezTo>
                <a:lnTo>
                  <a:pt x="250438" y="146845"/>
                </a:lnTo>
                <a:cubicBezTo>
                  <a:pt x="254408" y="146845"/>
                  <a:pt x="257584" y="143632"/>
                  <a:pt x="257584" y="139700"/>
                </a:cubicBezTo>
                <a:lnTo>
                  <a:pt x="257584" y="7146"/>
                </a:lnTo>
                <a:cubicBezTo>
                  <a:pt x="257584" y="3214"/>
                  <a:pt x="254408" y="1"/>
                  <a:pt x="250438" y="1"/>
                </a:cubicBezTo>
                <a:close/>
              </a:path>
            </a:pathLst>
          </a:custGeom>
          <a:solidFill>
            <a:srgbClr val="595959">
              <a:alpha val="1453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7" name="Google Shape;407;p6"/>
          <p:cNvSpPr/>
          <p:nvPr/>
        </p:nvSpPr>
        <p:spPr>
          <a:xfrm>
            <a:off x="661185" y="219519"/>
            <a:ext cx="8068819" cy="4788281"/>
          </a:xfrm>
          <a:custGeom>
            <a:avLst/>
            <a:gdLst/>
            <a:ahLst/>
            <a:cxnLst/>
            <a:rect l="l" t="t" r="r" b="b"/>
            <a:pathLst>
              <a:path w="257584" h="146846" extrusionOk="0">
                <a:moveTo>
                  <a:pt x="7146" y="1"/>
                </a:moveTo>
                <a:cubicBezTo>
                  <a:pt x="3214" y="1"/>
                  <a:pt x="1" y="3214"/>
                  <a:pt x="1" y="7146"/>
                </a:cubicBezTo>
                <a:lnTo>
                  <a:pt x="1" y="139700"/>
                </a:lnTo>
                <a:cubicBezTo>
                  <a:pt x="1" y="143632"/>
                  <a:pt x="3214" y="146845"/>
                  <a:pt x="7146" y="146845"/>
                </a:cubicBezTo>
                <a:lnTo>
                  <a:pt x="250438" y="146845"/>
                </a:lnTo>
                <a:cubicBezTo>
                  <a:pt x="254408" y="146845"/>
                  <a:pt x="257584" y="143632"/>
                  <a:pt x="257584" y="139700"/>
                </a:cubicBezTo>
                <a:lnTo>
                  <a:pt x="257584" y="7146"/>
                </a:lnTo>
                <a:cubicBezTo>
                  <a:pt x="257584" y="3214"/>
                  <a:pt x="254408" y="1"/>
                  <a:pt x="250438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8" name="Google Shape;408;p6"/>
          <p:cNvSpPr/>
          <p:nvPr/>
        </p:nvSpPr>
        <p:spPr>
          <a:xfrm>
            <a:off x="8341543" y="4447718"/>
            <a:ext cx="569676" cy="308239"/>
          </a:xfrm>
          <a:custGeom>
            <a:avLst/>
            <a:gdLst/>
            <a:ahLst/>
            <a:cxnLst/>
            <a:rect l="l" t="t" r="r" b="b"/>
            <a:pathLst>
              <a:path w="18186" h="9453" extrusionOk="0">
                <a:moveTo>
                  <a:pt x="0" y="0"/>
                </a:moveTo>
                <a:lnTo>
                  <a:pt x="0" y="9452"/>
                </a:lnTo>
                <a:lnTo>
                  <a:pt x="18186" y="9452"/>
                </a:lnTo>
                <a:lnTo>
                  <a:pt x="16824" y="4613"/>
                </a:lnTo>
                <a:lnTo>
                  <a:pt x="18186" y="0"/>
                </a:lnTo>
                <a:close/>
              </a:path>
            </a:pathLst>
          </a:custGeom>
          <a:solidFill>
            <a:srgbClr val="595959">
              <a:alpha val="1453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09" name="Google Shape;409;p6"/>
          <p:cNvGrpSpPr/>
          <p:nvPr/>
        </p:nvGrpSpPr>
        <p:grpSpPr>
          <a:xfrm>
            <a:off x="8341543" y="2282008"/>
            <a:ext cx="569676" cy="380612"/>
            <a:chOff x="8341543" y="2282008"/>
            <a:chExt cx="569676" cy="380612"/>
          </a:xfrm>
        </p:grpSpPr>
        <p:sp>
          <p:nvSpPr>
            <p:cNvPr id="410" name="Google Shape;410;p6"/>
            <p:cNvSpPr/>
            <p:nvPr/>
          </p:nvSpPr>
          <p:spPr>
            <a:xfrm>
              <a:off x="8341543" y="2361783"/>
              <a:ext cx="569676" cy="300837"/>
            </a:xfrm>
            <a:custGeom>
              <a:avLst/>
              <a:gdLst/>
              <a:ahLst/>
              <a:cxnLst/>
              <a:rect l="l" t="t" r="r" b="b"/>
              <a:pathLst>
                <a:path w="18186" h="9226" extrusionOk="0">
                  <a:moveTo>
                    <a:pt x="0" y="1"/>
                  </a:moveTo>
                  <a:lnTo>
                    <a:pt x="0" y="9226"/>
                  </a:lnTo>
                  <a:lnTo>
                    <a:pt x="18186" y="9226"/>
                  </a:lnTo>
                  <a:lnTo>
                    <a:pt x="16673" y="4462"/>
                  </a:lnTo>
                  <a:lnTo>
                    <a:pt x="18186" y="1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1" name="Google Shape;411;p6"/>
            <p:cNvSpPr/>
            <p:nvPr/>
          </p:nvSpPr>
          <p:spPr>
            <a:xfrm>
              <a:off x="8341543" y="2282008"/>
              <a:ext cx="569676" cy="300837"/>
            </a:xfrm>
            <a:custGeom>
              <a:avLst/>
              <a:gdLst/>
              <a:ahLst/>
              <a:cxnLst/>
              <a:rect l="l" t="t" r="r" b="b"/>
              <a:pathLst>
                <a:path w="18186" h="9226" extrusionOk="0">
                  <a:moveTo>
                    <a:pt x="0" y="1"/>
                  </a:moveTo>
                  <a:lnTo>
                    <a:pt x="0" y="9226"/>
                  </a:lnTo>
                  <a:lnTo>
                    <a:pt x="18186" y="9226"/>
                  </a:lnTo>
                  <a:lnTo>
                    <a:pt x="16673" y="4462"/>
                  </a:lnTo>
                  <a:lnTo>
                    <a:pt x="1818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12" name="Google Shape;412;p6"/>
          <p:cNvGrpSpPr/>
          <p:nvPr/>
        </p:nvGrpSpPr>
        <p:grpSpPr>
          <a:xfrm>
            <a:off x="8341543" y="1721094"/>
            <a:ext cx="569676" cy="380612"/>
            <a:chOff x="8341543" y="1721094"/>
            <a:chExt cx="569676" cy="380612"/>
          </a:xfrm>
        </p:grpSpPr>
        <p:sp>
          <p:nvSpPr>
            <p:cNvPr id="413" name="Google Shape;413;p6"/>
            <p:cNvSpPr/>
            <p:nvPr/>
          </p:nvSpPr>
          <p:spPr>
            <a:xfrm>
              <a:off x="8341543" y="1800869"/>
              <a:ext cx="569676" cy="300837"/>
            </a:xfrm>
            <a:custGeom>
              <a:avLst/>
              <a:gdLst/>
              <a:ahLst/>
              <a:cxnLst/>
              <a:rect l="l" t="t" r="r" b="b"/>
              <a:pathLst>
                <a:path w="18186" h="9226" extrusionOk="0">
                  <a:moveTo>
                    <a:pt x="0" y="0"/>
                  </a:moveTo>
                  <a:lnTo>
                    <a:pt x="0" y="9225"/>
                  </a:lnTo>
                  <a:lnTo>
                    <a:pt x="18186" y="9225"/>
                  </a:lnTo>
                  <a:lnTo>
                    <a:pt x="16824" y="4462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4" name="Google Shape;414;p6"/>
            <p:cNvSpPr/>
            <p:nvPr/>
          </p:nvSpPr>
          <p:spPr>
            <a:xfrm>
              <a:off x="8341543" y="1721094"/>
              <a:ext cx="569676" cy="300837"/>
            </a:xfrm>
            <a:custGeom>
              <a:avLst/>
              <a:gdLst/>
              <a:ahLst/>
              <a:cxnLst/>
              <a:rect l="l" t="t" r="r" b="b"/>
              <a:pathLst>
                <a:path w="18186" h="9226" extrusionOk="0">
                  <a:moveTo>
                    <a:pt x="0" y="0"/>
                  </a:moveTo>
                  <a:lnTo>
                    <a:pt x="0" y="9225"/>
                  </a:lnTo>
                  <a:lnTo>
                    <a:pt x="18186" y="9225"/>
                  </a:lnTo>
                  <a:lnTo>
                    <a:pt x="16824" y="4462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15" name="Google Shape;415;p6"/>
          <p:cNvGrpSpPr/>
          <p:nvPr/>
        </p:nvGrpSpPr>
        <p:grpSpPr>
          <a:xfrm>
            <a:off x="8346273" y="1183592"/>
            <a:ext cx="568486" cy="388014"/>
            <a:chOff x="8346273" y="1183592"/>
            <a:chExt cx="568486" cy="388014"/>
          </a:xfrm>
        </p:grpSpPr>
        <p:sp>
          <p:nvSpPr>
            <p:cNvPr id="416" name="Google Shape;416;p6"/>
            <p:cNvSpPr/>
            <p:nvPr/>
          </p:nvSpPr>
          <p:spPr>
            <a:xfrm>
              <a:off x="8346273" y="1263367"/>
              <a:ext cx="568486" cy="308239"/>
            </a:xfrm>
            <a:custGeom>
              <a:avLst/>
              <a:gdLst/>
              <a:ahLst/>
              <a:cxnLst/>
              <a:rect l="l" t="t" r="r" b="b"/>
              <a:pathLst>
                <a:path w="18148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48" y="9452"/>
                  </a:lnTo>
                  <a:lnTo>
                    <a:pt x="16787" y="4688"/>
                  </a:lnTo>
                  <a:lnTo>
                    <a:pt x="18148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7" name="Google Shape;417;p6"/>
            <p:cNvSpPr/>
            <p:nvPr/>
          </p:nvSpPr>
          <p:spPr>
            <a:xfrm>
              <a:off x="8346273" y="1183592"/>
              <a:ext cx="568486" cy="308239"/>
            </a:xfrm>
            <a:custGeom>
              <a:avLst/>
              <a:gdLst/>
              <a:ahLst/>
              <a:cxnLst/>
              <a:rect l="l" t="t" r="r" b="b"/>
              <a:pathLst>
                <a:path w="18148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48" y="9452"/>
                  </a:lnTo>
                  <a:lnTo>
                    <a:pt x="16787" y="4688"/>
                  </a:lnTo>
                  <a:lnTo>
                    <a:pt x="1814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18" name="Google Shape;418;p6"/>
          <p:cNvGrpSpPr/>
          <p:nvPr/>
        </p:nvGrpSpPr>
        <p:grpSpPr>
          <a:xfrm>
            <a:off x="8341543" y="606635"/>
            <a:ext cx="569676" cy="388014"/>
            <a:chOff x="8341543" y="606635"/>
            <a:chExt cx="569676" cy="388014"/>
          </a:xfrm>
        </p:grpSpPr>
        <p:sp>
          <p:nvSpPr>
            <p:cNvPr id="419" name="Google Shape;419;p6"/>
            <p:cNvSpPr/>
            <p:nvPr/>
          </p:nvSpPr>
          <p:spPr>
            <a:xfrm>
              <a:off x="8341543" y="686410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0" name="Google Shape;420;p6"/>
            <p:cNvSpPr/>
            <p:nvPr/>
          </p:nvSpPr>
          <p:spPr>
            <a:xfrm>
              <a:off x="8341543" y="606635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21" name="Google Shape;421;p6"/>
          <p:cNvGrpSpPr/>
          <p:nvPr/>
        </p:nvGrpSpPr>
        <p:grpSpPr>
          <a:xfrm>
            <a:off x="8341543" y="2842933"/>
            <a:ext cx="569676" cy="380612"/>
            <a:chOff x="8341543" y="2282008"/>
            <a:chExt cx="569676" cy="380612"/>
          </a:xfrm>
        </p:grpSpPr>
        <p:sp>
          <p:nvSpPr>
            <p:cNvPr id="422" name="Google Shape;422;p6"/>
            <p:cNvSpPr/>
            <p:nvPr/>
          </p:nvSpPr>
          <p:spPr>
            <a:xfrm>
              <a:off x="8341543" y="2361783"/>
              <a:ext cx="569676" cy="300837"/>
            </a:xfrm>
            <a:custGeom>
              <a:avLst/>
              <a:gdLst/>
              <a:ahLst/>
              <a:cxnLst/>
              <a:rect l="l" t="t" r="r" b="b"/>
              <a:pathLst>
                <a:path w="18186" h="9226" extrusionOk="0">
                  <a:moveTo>
                    <a:pt x="0" y="1"/>
                  </a:moveTo>
                  <a:lnTo>
                    <a:pt x="0" y="9226"/>
                  </a:lnTo>
                  <a:lnTo>
                    <a:pt x="18186" y="9226"/>
                  </a:lnTo>
                  <a:lnTo>
                    <a:pt x="16673" y="4462"/>
                  </a:lnTo>
                  <a:lnTo>
                    <a:pt x="18186" y="1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3" name="Google Shape;423;p6"/>
            <p:cNvSpPr/>
            <p:nvPr/>
          </p:nvSpPr>
          <p:spPr>
            <a:xfrm>
              <a:off x="8341543" y="2282008"/>
              <a:ext cx="569676" cy="300837"/>
            </a:xfrm>
            <a:custGeom>
              <a:avLst/>
              <a:gdLst/>
              <a:ahLst/>
              <a:cxnLst/>
              <a:rect l="l" t="t" r="r" b="b"/>
              <a:pathLst>
                <a:path w="18186" h="9226" extrusionOk="0">
                  <a:moveTo>
                    <a:pt x="0" y="1"/>
                  </a:moveTo>
                  <a:lnTo>
                    <a:pt x="0" y="9226"/>
                  </a:lnTo>
                  <a:lnTo>
                    <a:pt x="18186" y="9226"/>
                  </a:lnTo>
                  <a:lnTo>
                    <a:pt x="16673" y="4462"/>
                  </a:lnTo>
                  <a:lnTo>
                    <a:pt x="1818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24" name="Google Shape;424;p6"/>
          <p:cNvGrpSpPr/>
          <p:nvPr/>
        </p:nvGrpSpPr>
        <p:grpSpPr>
          <a:xfrm>
            <a:off x="8341543" y="3403858"/>
            <a:ext cx="569676" cy="380612"/>
            <a:chOff x="8341543" y="2282008"/>
            <a:chExt cx="569676" cy="380612"/>
          </a:xfrm>
        </p:grpSpPr>
        <p:sp>
          <p:nvSpPr>
            <p:cNvPr id="425" name="Google Shape;425;p6"/>
            <p:cNvSpPr/>
            <p:nvPr/>
          </p:nvSpPr>
          <p:spPr>
            <a:xfrm>
              <a:off x="8341543" y="2361783"/>
              <a:ext cx="569676" cy="300837"/>
            </a:xfrm>
            <a:custGeom>
              <a:avLst/>
              <a:gdLst/>
              <a:ahLst/>
              <a:cxnLst/>
              <a:rect l="l" t="t" r="r" b="b"/>
              <a:pathLst>
                <a:path w="18186" h="9226" extrusionOk="0">
                  <a:moveTo>
                    <a:pt x="0" y="1"/>
                  </a:moveTo>
                  <a:lnTo>
                    <a:pt x="0" y="9226"/>
                  </a:lnTo>
                  <a:lnTo>
                    <a:pt x="18186" y="9226"/>
                  </a:lnTo>
                  <a:lnTo>
                    <a:pt x="16673" y="4462"/>
                  </a:lnTo>
                  <a:lnTo>
                    <a:pt x="18186" y="1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6" name="Google Shape;426;p6"/>
            <p:cNvSpPr/>
            <p:nvPr/>
          </p:nvSpPr>
          <p:spPr>
            <a:xfrm>
              <a:off x="8341543" y="2282008"/>
              <a:ext cx="569676" cy="300837"/>
            </a:xfrm>
            <a:custGeom>
              <a:avLst/>
              <a:gdLst/>
              <a:ahLst/>
              <a:cxnLst/>
              <a:rect l="l" t="t" r="r" b="b"/>
              <a:pathLst>
                <a:path w="18186" h="9226" extrusionOk="0">
                  <a:moveTo>
                    <a:pt x="0" y="1"/>
                  </a:moveTo>
                  <a:lnTo>
                    <a:pt x="0" y="9226"/>
                  </a:lnTo>
                  <a:lnTo>
                    <a:pt x="18186" y="9226"/>
                  </a:lnTo>
                  <a:lnTo>
                    <a:pt x="16673" y="4462"/>
                  </a:lnTo>
                  <a:lnTo>
                    <a:pt x="1818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27" name="Google Shape;427;p6"/>
          <p:cNvSpPr/>
          <p:nvPr/>
        </p:nvSpPr>
        <p:spPr>
          <a:xfrm>
            <a:off x="8341543" y="4367943"/>
            <a:ext cx="569676" cy="308239"/>
          </a:xfrm>
          <a:custGeom>
            <a:avLst/>
            <a:gdLst/>
            <a:ahLst/>
            <a:cxnLst/>
            <a:rect l="l" t="t" r="r" b="b"/>
            <a:pathLst>
              <a:path w="18186" h="9453" extrusionOk="0">
                <a:moveTo>
                  <a:pt x="0" y="0"/>
                </a:moveTo>
                <a:lnTo>
                  <a:pt x="0" y="9452"/>
                </a:lnTo>
                <a:lnTo>
                  <a:pt x="18186" y="9452"/>
                </a:lnTo>
                <a:lnTo>
                  <a:pt x="16824" y="4613"/>
                </a:lnTo>
                <a:lnTo>
                  <a:pt x="18186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8" name="Google Shape;428;p6"/>
          <p:cNvSpPr/>
          <p:nvPr/>
        </p:nvSpPr>
        <p:spPr>
          <a:xfrm>
            <a:off x="395894" y="219519"/>
            <a:ext cx="8053438" cy="4788281"/>
          </a:xfrm>
          <a:custGeom>
            <a:avLst/>
            <a:gdLst/>
            <a:ahLst/>
            <a:cxnLst/>
            <a:rect l="l" t="t" r="r" b="b"/>
            <a:pathLst>
              <a:path w="257093" h="146846" extrusionOk="0">
                <a:moveTo>
                  <a:pt x="7146" y="1"/>
                </a:moveTo>
                <a:cubicBezTo>
                  <a:pt x="3177" y="1"/>
                  <a:pt x="1" y="3214"/>
                  <a:pt x="1" y="7146"/>
                </a:cubicBezTo>
                <a:lnTo>
                  <a:pt x="1" y="139700"/>
                </a:lnTo>
                <a:cubicBezTo>
                  <a:pt x="1" y="143632"/>
                  <a:pt x="3177" y="146845"/>
                  <a:pt x="7146" y="146845"/>
                </a:cubicBezTo>
                <a:lnTo>
                  <a:pt x="249947" y="146845"/>
                </a:lnTo>
                <a:cubicBezTo>
                  <a:pt x="253879" y="146845"/>
                  <a:pt x="257093" y="143632"/>
                  <a:pt x="257093" y="139700"/>
                </a:cubicBezTo>
                <a:lnTo>
                  <a:pt x="257093" y="7146"/>
                </a:lnTo>
                <a:cubicBezTo>
                  <a:pt x="257093" y="3214"/>
                  <a:pt x="253879" y="1"/>
                  <a:pt x="249947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9" name="Google Shape;429;p6"/>
          <p:cNvSpPr/>
          <p:nvPr/>
        </p:nvSpPr>
        <p:spPr>
          <a:xfrm>
            <a:off x="546317" y="941938"/>
            <a:ext cx="79378" cy="13196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0" name="Google Shape;430;p6"/>
          <p:cNvSpPr/>
          <p:nvPr/>
        </p:nvSpPr>
        <p:spPr>
          <a:xfrm>
            <a:off x="281025" y="966589"/>
            <a:ext cx="324527" cy="82660"/>
          </a:xfrm>
          <a:custGeom>
            <a:avLst/>
            <a:gdLst/>
            <a:ahLst/>
            <a:cxnLst/>
            <a:rect l="l" t="t" r="r" b="b"/>
            <a:pathLst>
              <a:path w="10360" h="2535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1" name="Google Shape;431;p6"/>
          <p:cNvSpPr/>
          <p:nvPr/>
        </p:nvSpPr>
        <p:spPr>
          <a:xfrm>
            <a:off x="304707" y="1049217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2" name="Google Shape;432;p6"/>
          <p:cNvSpPr/>
          <p:nvPr/>
        </p:nvSpPr>
        <p:spPr>
          <a:xfrm>
            <a:off x="605521" y="1007283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3" name="Google Shape;433;p6"/>
          <p:cNvSpPr/>
          <p:nvPr/>
        </p:nvSpPr>
        <p:spPr>
          <a:xfrm>
            <a:off x="546317" y="1298240"/>
            <a:ext cx="79378" cy="133169"/>
          </a:xfrm>
          <a:custGeom>
            <a:avLst/>
            <a:gdLst/>
            <a:ahLst/>
            <a:cxnLst/>
            <a:rect l="l" t="t" r="r" b="b"/>
            <a:pathLst>
              <a:path w="2534" h="4084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76"/>
                  <a:pt x="567" y="4083"/>
                  <a:pt x="1286" y="4083"/>
                </a:cubicBezTo>
                <a:cubicBezTo>
                  <a:pt x="1966" y="4083"/>
                  <a:pt x="2533" y="3176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4" name="Google Shape;434;p6"/>
          <p:cNvSpPr/>
          <p:nvPr/>
        </p:nvSpPr>
        <p:spPr>
          <a:xfrm>
            <a:off x="281025" y="1324130"/>
            <a:ext cx="324527" cy="81388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28"/>
                  <a:pt x="341" y="2495"/>
                  <a:pt x="794" y="2495"/>
                </a:cubicBezTo>
                <a:lnTo>
                  <a:pt x="9566" y="2495"/>
                </a:lnTo>
                <a:cubicBezTo>
                  <a:pt x="10019" y="2495"/>
                  <a:pt x="10360" y="1928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5" name="Google Shape;435;p6"/>
          <p:cNvSpPr/>
          <p:nvPr/>
        </p:nvSpPr>
        <p:spPr>
          <a:xfrm>
            <a:off x="304707" y="1405486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6" name="Google Shape;436;p6"/>
          <p:cNvSpPr/>
          <p:nvPr/>
        </p:nvSpPr>
        <p:spPr>
          <a:xfrm>
            <a:off x="605521" y="1364792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7" name="Google Shape;437;p6"/>
          <p:cNvSpPr/>
          <p:nvPr/>
        </p:nvSpPr>
        <p:spPr>
          <a:xfrm>
            <a:off x="282216" y="1335217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lnTo>
                  <a:pt x="10057" y="0"/>
                </a:lnTo>
                <a:cubicBezTo>
                  <a:pt x="10095" y="76"/>
                  <a:pt x="10095" y="190"/>
                  <a:pt x="10095" y="303"/>
                </a:cubicBezTo>
                <a:cubicBezTo>
                  <a:pt x="10095" y="983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10"/>
                </a:cubicBezTo>
                <a:lnTo>
                  <a:pt x="0" y="1210"/>
                </a:lnTo>
                <a:cubicBezTo>
                  <a:pt x="76" y="1740"/>
                  <a:pt x="378" y="2118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8"/>
                </a:cubicBezTo>
                <a:cubicBezTo>
                  <a:pt x="10322" y="530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8" name="Google Shape;438;p6"/>
          <p:cNvSpPr/>
          <p:nvPr/>
        </p:nvSpPr>
        <p:spPr>
          <a:xfrm>
            <a:off x="546317" y="1655749"/>
            <a:ext cx="79378" cy="131930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8"/>
                  <a:pt x="0" y="2004"/>
                </a:cubicBezTo>
                <a:cubicBezTo>
                  <a:pt x="0" y="3138"/>
                  <a:pt x="567" y="4046"/>
                  <a:pt x="1286" y="4046"/>
                </a:cubicBezTo>
                <a:cubicBezTo>
                  <a:pt x="1966" y="4046"/>
                  <a:pt x="2533" y="3138"/>
                  <a:pt x="2533" y="2004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9" name="Google Shape;439;p6"/>
          <p:cNvSpPr/>
          <p:nvPr/>
        </p:nvSpPr>
        <p:spPr>
          <a:xfrm>
            <a:off x="281025" y="1680400"/>
            <a:ext cx="324527" cy="82627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0" name="Google Shape;440;p6"/>
          <p:cNvSpPr/>
          <p:nvPr/>
        </p:nvSpPr>
        <p:spPr>
          <a:xfrm>
            <a:off x="304707" y="1761756"/>
            <a:ext cx="32014" cy="1272"/>
          </a:xfrm>
          <a:custGeom>
            <a:avLst/>
            <a:gdLst/>
            <a:ahLst/>
            <a:cxnLst/>
            <a:rect l="l" t="t" r="r" b="b"/>
            <a:pathLst>
              <a:path w="1022" h="39" extrusionOk="0">
                <a:moveTo>
                  <a:pt x="1021" y="39"/>
                </a:moveTo>
                <a:lnTo>
                  <a:pt x="38" y="39"/>
                </a:lnTo>
                <a:cubicBezTo>
                  <a:pt x="38" y="39"/>
                  <a:pt x="38" y="39"/>
                  <a:pt x="38" y="39"/>
                </a:cubicBezTo>
                <a:cubicBezTo>
                  <a:pt x="38" y="39"/>
                  <a:pt x="38" y="39"/>
                  <a:pt x="38" y="39"/>
                </a:cubicBezTo>
                <a:lnTo>
                  <a:pt x="1021" y="39"/>
                </a:lnTo>
                <a:lnTo>
                  <a:pt x="102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cubicBezTo>
                  <a:pt x="1" y="39"/>
                  <a:pt x="1" y="39"/>
                  <a:pt x="1" y="1"/>
                </a:cubicBezTo>
                <a:cubicBezTo>
                  <a:pt x="1" y="39"/>
                  <a:pt x="1" y="39"/>
                  <a:pt x="1" y="39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1" name="Google Shape;441;p6"/>
          <p:cNvSpPr/>
          <p:nvPr/>
        </p:nvSpPr>
        <p:spPr>
          <a:xfrm>
            <a:off x="605521" y="1721094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2" name="Google Shape;442;p6"/>
          <p:cNvSpPr/>
          <p:nvPr/>
        </p:nvSpPr>
        <p:spPr>
          <a:xfrm>
            <a:off x="282216" y="1691487"/>
            <a:ext cx="323337" cy="71541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1"/>
                </a:moveTo>
                <a:cubicBezTo>
                  <a:pt x="10095" y="114"/>
                  <a:pt x="10095" y="228"/>
                  <a:pt x="10095" y="303"/>
                </a:cubicBezTo>
                <a:cubicBezTo>
                  <a:pt x="10095" y="1022"/>
                  <a:pt x="9755" y="1589"/>
                  <a:pt x="9301" y="1589"/>
                </a:cubicBezTo>
                <a:lnTo>
                  <a:pt x="530" y="1589"/>
                </a:lnTo>
                <a:cubicBezTo>
                  <a:pt x="303" y="1589"/>
                  <a:pt x="114" y="1438"/>
                  <a:pt x="0" y="1249"/>
                </a:cubicBezTo>
                <a:lnTo>
                  <a:pt x="0" y="1249"/>
                </a:lnTo>
                <a:cubicBezTo>
                  <a:pt x="76" y="1740"/>
                  <a:pt x="340" y="2156"/>
                  <a:pt x="719" y="2156"/>
                </a:cubicBezTo>
                <a:cubicBezTo>
                  <a:pt x="719" y="2194"/>
                  <a:pt x="719" y="2194"/>
                  <a:pt x="719" y="2194"/>
                </a:cubicBezTo>
                <a:lnTo>
                  <a:pt x="9528" y="2194"/>
                </a:lnTo>
                <a:cubicBezTo>
                  <a:pt x="9981" y="2194"/>
                  <a:pt x="10322" y="1627"/>
                  <a:pt x="10322" y="908"/>
                </a:cubicBezTo>
                <a:cubicBezTo>
                  <a:pt x="10322" y="568"/>
                  <a:pt x="10208" y="228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3" name="Google Shape;443;p6"/>
          <p:cNvSpPr/>
          <p:nvPr/>
        </p:nvSpPr>
        <p:spPr>
          <a:xfrm>
            <a:off x="546317" y="2012018"/>
            <a:ext cx="79378" cy="133202"/>
          </a:xfrm>
          <a:custGeom>
            <a:avLst/>
            <a:gdLst/>
            <a:ahLst/>
            <a:cxnLst/>
            <a:rect l="l" t="t" r="r" b="b"/>
            <a:pathLst>
              <a:path w="2534" h="4085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77"/>
                  <a:pt x="567" y="4084"/>
                  <a:pt x="1286" y="4084"/>
                </a:cubicBezTo>
                <a:cubicBezTo>
                  <a:pt x="1966" y="4084"/>
                  <a:pt x="2533" y="3177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4" name="Google Shape;444;p6"/>
          <p:cNvSpPr/>
          <p:nvPr/>
        </p:nvSpPr>
        <p:spPr>
          <a:xfrm>
            <a:off x="281025" y="2037909"/>
            <a:ext cx="324527" cy="8142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5" name="Google Shape;445;p6"/>
          <p:cNvSpPr/>
          <p:nvPr/>
        </p:nvSpPr>
        <p:spPr>
          <a:xfrm>
            <a:off x="304707" y="2119297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6" name="Google Shape;446;p6"/>
          <p:cNvSpPr/>
          <p:nvPr/>
        </p:nvSpPr>
        <p:spPr>
          <a:xfrm>
            <a:off x="605521" y="2077364"/>
            <a:ext cx="31" cy="1272"/>
          </a:xfrm>
          <a:custGeom>
            <a:avLst/>
            <a:gdLst/>
            <a:ahLst/>
            <a:cxnLst/>
            <a:rect l="l" t="t" r="r" b="b"/>
            <a:pathLst>
              <a:path w="1" h="39" extrusionOk="0">
                <a:moveTo>
                  <a:pt x="1" y="38"/>
                </a:moveTo>
                <a:lnTo>
                  <a:pt x="1" y="38"/>
                </a:lnTo>
                <a:lnTo>
                  <a:pt x="1" y="38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7" name="Google Shape;447;p6"/>
          <p:cNvSpPr/>
          <p:nvPr/>
        </p:nvSpPr>
        <p:spPr>
          <a:xfrm>
            <a:off x="282216" y="2049028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76"/>
                  <a:pt x="10095" y="189"/>
                  <a:pt x="10095" y="303"/>
                </a:cubicBezTo>
                <a:cubicBezTo>
                  <a:pt x="10095" y="983"/>
                  <a:pt x="9755" y="1550"/>
                  <a:pt x="9301" y="1550"/>
                </a:cubicBezTo>
                <a:lnTo>
                  <a:pt x="530" y="1550"/>
                </a:lnTo>
                <a:cubicBezTo>
                  <a:pt x="303" y="1550"/>
                  <a:pt x="114" y="1437"/>
                  <a:pt x="0" y="1210"/>
                </a:cubicBezTo>
                <a:lnTo>
                  <a:pt x="0" y="1210"/>
                </a:lnTo>
                <a:cubicBezTo>
                  <a:pt x="76" y="1739"/>
                  <a:pt x="340" y="2117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7"/>
                </a:cubicBezTo>
                <a:lnTo>
                  <a:pt x="10322" y="870"/>
                </a:lnTo>
                <a:cubicBezTo>
                  <a:pt x="10322" y="529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8" name="Google Shape;448;p6"/>
          <p:cNvSpPr/>
          <p:nvPr/>
        </p:nvSpPr>
        <p:spPr>
          <a:xfrm>
            <a:off x="546317" y="2369560"/>
            <a:ext cx="79378" cy="131930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7"/>
                  <a:pt x="0" y="2004"/>
                </a:cubicBezTo>
                <a:cubicBezTo>
                  <a:pt x="0" y="3138"/>
                  <a:pt x="567" y="4045"/>
                  <a:pt x="1286" y="4045"/>
                </a:cubicBezTo>
                <a:cubicBezTo>
                  <a:pt x="1966" y="4045"/>
                  <a:pt x="2533" y="3138"/>
                  <a:pt x="2533" y="2004"/>
                </a:cubicBezTo>
                <a:cubicBezTo>
                  <a:pt x="2533" y="907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9" name="Google Shape;449;p6"/>
          <p:cNvSpPr/>
          <p:nvPr/>
        </p:nvSpPr>
        <p:spPr>
          <a:xfrm>
            <a:off x="281025" y="2394211"/>
            <a:ext cx="324527" cy="81388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66"/>
                  <a:pt x="341" y="2495"/>
                  <a:pt x="794" y="2495"/>
                </a:cubicBezTo>
                <a:lnTo>
                  <a:pt x="9566" y="2495"/>
                </a:lnTo>
                <a:cubicBezTo>
                  <a:pt x="10019" y="2495"/>
                  <a:pt x="10360" y="1966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0" name="Google Shape;450;p6"/>
          <p:cNvSpPr/>
          <p:nvPr/>
        </p:nvSpPr>
        <p:spPr>
          <a:xfrm>
            <a:off x="304707" y="2475567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1" name="Google Shape;451;p6"/>
          <p:cNvSpPr/>
          <p:nvPr/>
        </p:nvSpPr>
        <p:spPr>
          <a:xfrm>
            <a:off x="605521" y="2434872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2" name="Google Shape;452;p6"/>
          <p:cNvSpPr/>
          <p:nvPr/>
        </p:nvSpPr>
        <p:spPr>
          <a:xfrm>
            <a:off x="282216" y="2405297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114"/>
                  <a:pt x="10095" y="189"/>
                  <a:pt x="10095" y="303"/>
                </a:cubicBezTo>
                <a:cubicBezTo>
                  <a:pt x="10095" y="1021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626"/>
                  <a:pt x="10322" y="908"/>
                </a:cubicBezTo>
                <a:cubicBezTo>
                  <a:pt x="10322" y="530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3" name="Google Shape;453;p6"/>
          <p:cNvSpPr/>
          <p:nvPr/>
        </p:nvSpPr>
        <p:spPr>
          <a:xfrm>
            <a:off x="546317" y="2725829"/>
            <a:ext cx="79378" cy="131930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38"/>
                  <a:pt x="567" y="4046"/>
                  <a:pt x="1286" y="4046"/>
                </a:cubicBezTo>
                <a:cubicBezTo>
                  <a:pt x="1966" y="4046"/>
                  <a:pt x="2533" y="3138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4" name="Google Shape;454;p6"/>
          <p:cNvSpPr/>
          <p:nvPr/>
        </p:nvSpPr>
        <p:spPr>
          <a:xfrm>
            <a:off x="281025" y="2751719"/>
            <a:ext cx="324527" cy="81388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30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30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5" name="Google Shape;455;p6"/>
          <p:cNvSpPr/>
          <p:nvPr/>
        </p:nvSpPr>
        <p:spPr>
          <a:xfrm>
            <a:off x="304707" y="2833075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6" name="Google Shape;456;p6"/>
          <p:cNvSpPr/>
          <p:nvPr/>
        </p:nvSpPr>
        <p:spPr>
          <a:xfrm>
            <a:off x="605521" y="2791174"/>
            <a:ext cx="31" cy="1272"/>
          </a:xfrm>
          <a:custGeom>
            <a:avLst/>
            <a:gdLst/>
            <a:ahLst/>
            <a:cxnLst/>
            <a:rect l="l" t="t" r="r" b="b"/>
            <a:pathLst>
              <a:path w="1" h="39" extrusionOk="0">
                <a:moveTo>
                  <a:pt x="1" y="38"/>
                </a:moveTo>
                <a:lnTo>
                  <a:pt x="1" y="38"/>
                </a:lnTo>
                <a:lnTo>
                  <a:pt x="1" y="38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7" name="Google Shape;457;p6"/>
          <p:cNvSpPr/>
          <p:nvPr/>
        </p:nvSpPr>
        <p:spPr>
          <a:xfrm>
            <a:off x="282216" y="2761567"/>
            <a:ext cx="323337" cy="71541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1"/>
                </a:moveTo>
                <a:cubicBezTo>
                  <a:pt x="10095" y="114"/>
                  <a:pt x="10095" y="228"/>
                  <a:pt x="10095" y="341"/>
                </a:cubicBezTo>
                <a:cubicBezTo>
                  <a:pt x="10095" y="1022"/>
                  <a:pt x="9755" y="1589"/>
                  <a:pt x="9301" y="1589"/>
                </a:cubicBezTo>
                <a:lnTo>
                  <a:pt x="530" y="1589"/>
                </a:lnTo>
                <a:cubicBezTo>
                  <a:pt x="303" y="1589"/>
                  <a:pt x="114" y="1475"/>
                  <a:pt x="0" y="1248"/>
                </a:cubicBezTo>
                <a:lnTo>
                  <a:pt x="0" y="1248"/>
                </a:lnTo>
                <a:cubicBezTo>
                  <a:pt x="76" y="1778"/>
                  <a:pt x="340" y="2156"/>
                  <a:pt x="719" y="2194"/>
                </a:cubicBezTo>
                <a:lnTo>
                  <a:pt x="9528" y="2194"/>
                </a:lnTo>
                <a:cubicBezTo>
                  <a:pt x="9981" y="2194"/>
                  <a:pt x="10322" y="1627"/>
                  <a:pt x="10322" y="946"/>
                </a:cubicBezTo>
                <a:lnTo>
                  <a:pt x="10322" y="908"/>
                </a:lnTo>
                <a:cubicBezTo>
                  <a:pt x="10322" y="568"/>
                  <a:pt x="10208" y="228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8" name="Google Shape;458;p6"/>
          <p:cNvSpPr/>
          <p:nvPr/>
        </p:nvSpPr>
        <p:spPr>
          <a:xfrm>
            <a:off x="546317" y="3083338"/>
            <a:ext cx="79378" cy="13196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04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04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9" name="Google Shape;459;p6"/>
          <p:cNvSpPr/>
          <p:nvPr/>
        </p:nvSpPr>
        <p:spPr>
          <a:xfrm>
            <a:off x="281025" y="3107989"/>
            <a:ext cx="324527" cy="8142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0" name="Google Shape;460;p6"/>
          <p:cNvSpPr/>
          <p:nvPr/>
        </p:nvSpPr>
        <p:spPr>
          <a:xfrm>
            <a:off x="304707" y="3189377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1" name="Google Shape;461;p6"/>
          <p:cNvSpPr/>
          <p:nvPr/>
        </p:nvSpPr>
        <p:spPr>
          <a:xfrm>
            <a:off x="605521" y="3148683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2" name="Google Shape;462;p6"/>
          <p:cNvSpPr/>
          <p:nvPr/>
        </p:nvSpPr>
        <p:spPr>
          <a:xfrm>
            <a:off x="282216" y="3119108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113"/>
                  <a:pt x="10095" y="189"/>
                  <a:pt x="10095" y="302"/>
                </a:cubicBezTo>
                <a:cubicBezTo>
                  <a:pt x="10095" y="1021"/>
                  <a:pt x="9755" y="1550"/>
                  <a:pt x="9301" y="1550"/>
                </a:cubicBezTo>
                <a:lnTo>
                  <a:pt x="530" y="1550"/>
                </a:lnTo>
                <a:cubicBezTo>
                  <a:pt x="303" y="1550"/>
                  <a:pt x="114" y="1437"/>
                  <a:pt x="0" y="1248"/>
                </a:cubicBezTo>
                <a:lnTo>
                  <a:pt x="0" y="1248"/>
                </a:lnTo>
                <a:cubicBezTo>
                  <a:pt x="76" y="1739"/>
                  <a:pt x="340" y="2155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7"/>
                </a:cubicBezTo>
                <a:cubicBezTo>
                  <a:pt x="10322" y="529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3" name="Google Shape;463;p6"/>
          <p:cNvSpPr/>
          <p:nvPr/>
        </p:nvSpPr>
        <p:spPr>
          <a:xfrm>
            <a:off x="546317" y="3439640"/>
            <a:ext cx="79378" cy="131930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7"/>
                  <a:pt x="0" y="2042"/>
                </a:cubicBezTo>
                <a:cubicBezTo>
                  <a:pt x="0" y="3138"/>
                  <a:pt x="567" y="4045"/>
                  <a:pt x="1286" y="4045"/>
                </a:cubicBezTo>
                <a:cubicBezTo>
                  <a:pt x="1966" y="4045"/>
                  <a:pt x="2533" y="3138"/>
                  <a:pt x="2533" y="2042"/>
                </a:cubicBezTo>
                <a:cubicBezTo>
                  <a:pt x="2533" y="907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4" name="Google Shape;464;p6"/>
          <p:cNvSpPr/>
          <p:nvPr/>
        </p:nvSpPr>
        <p:spPr>
          <a:xfrm>
            <a:off x="281025" y="3465498"/>
            <a:ext cx="324527" cy="8142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30"/>
                  <a:pt x="0" y="1249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9"/>
                </a:cubicBezTo>
                <a:cubicBezTo>
                  <a:pt x="10360" y="530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5" name="Google Shape;465;p6"/>
          <p:cNvSpPr/>
          <p:nvPr/>
        </p:nvSpPr>
        <p:spPr>
          <a:xfrm>
            <a:off x="304707" y="3546886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6" name="Google Shape;466;p6"/>
          <p:cNvSpPr/>
          <p:nvPr/>
        </p:nvSpPr>
        <p:spPr>
          <a:xfrm>
            <a:off x="605521" y="3504953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7" name="Google Shape;467;p6"/>
          <p:cNvSpPr/>
          <p:nvPr/>
        </p:nvSpPr>
        <p:spPr>
          <a:xfrm>
            <a:off x="282216" y="3475378"/>
            <a:ext cx="323337" cy="71541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0"/>
                </a:moveTo>
                <a:lnTo>
                  <a:pt x="10057" y="0"/>
                </a:lnTo>
                <a:cubicBezTo>
                  <a:pt x="10095" y="114"/>
                  <a:pt x="10095" y="227"/>
                  <a:pt x="10095" y="341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40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6"/>
                </a:cubicBezTo>
                <a:lnTo>
                  <a:pt x="10322" y="908"/>
                </a:lnTo>
                <a:cubicBezTo>
                  <a:pt x="10322" y="568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8" name="Google Shape;468;p6"/>
          <p:cNvSpPr/>
          <p:nvPr/>
        </p:nvSpPr>
        <p:spPr>
          <a:xfrm>
            <a:off x="546317" y="3795909"/>
            <a:ext cx="79378" cy="133169"/>
          </a:xfrm>
          <a:custGeom>
            <a:avLst/>
            <a:gdLst/>
            <a:ahLst/>
            <a:cxnLst/>
            <a:rect l="l" t="t" r="r" b="b"/>
            <a:pathLst>
              <a:path w="2534" h="4084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76"/>
                  <a:pt x="567" y="4084"/>
                  <a:pt x="1286" y="4084"/>
                </a:cubicBezTo>
                <a:cubicBezTo>
                  <a:pt x="1966" y="4084"/>
                  <a:pt x="2533" y="3176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9" name="Google Shape;469;p6"/>
          <p:cNvSpPr/>
          <p:nvPr/>
        </p:nvSpPr>
        <p:spPr>
          <a:xfrm>
            <a:off x="281025" y="3821800"/>
            <a:ext cx="324527" cy="81388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0" name="Google Shape;470;p6"/>
          <p:cNvSpPr/>
          <p:nvPr/>
        </p:nvSpPr>
        <p:spPr>
          <a:xfrm>
            <a:off x="304707" y="3903155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1" name="Google Shape;471;p6"/>
          <p:cNvSpPr/>
          <p:nvPr/>
        </p:nvSpPr>
        <p:spPr>
          <a:xfrm>
            <a:off x="605521" y="3862494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2" name="Google Shape;472;p6"/>
          <p:cNvSpPr/>
          <p:nvPr/>
        </p:nvSpPr>
        <p:spPr>
          <a:xfrm>
            <a:off x="282216" y="3832886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1"/>
                </a:moveTo>
                <a:lnTo>
                  <a:pt x="10057" y="1"/>
                </a:lnTo>
                <a:cubicBezTo>
                  <a:pt x="10095" y="76"/>
                  <a:pt x="10095" y="190"/>
                  <a:pt x="10095" y="303"/>
                </a:cubicBezTo>
                <a:cubicBezTo>
                  <a:pt x="10095" y="984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10"/>
                </a:cubicBezTo>
                <a:lnTo>
                  <a:pt x="0" y="1210"/>
                </a:lnTo>
                <a:cubicBezTo>
                  <a:pt x="76" y="1740"/>
                  <a:pt x="340" y="2118"/>
                  <a:pt x="719" y="2156"/>
                </a:cubicBezTo>
                <a:lnTo>
                  <a:pt x="9528" y="2156"/>
                </a:lnTo>
                <a:cubicBezTo>
                  <a:pt x="9981" y="2156"/>
                  <a:pt x="10322" y="1589"/>
                  <a:pt x="10322" y="908"/>
                </a:cubicBezTo>
                <a:cubicBezTo>
                  <a:pt x="10322" y="530"/>
                  <a:pt x="10208" y="227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3" name="Google Shape;473;p6"/>
          <p:cNvSpPr/>
          <p:nvPr/>
        </p:nvSpPr>
        <p:spPr>
          <a:xfrm>
            <a:off x="546317" y="4153418"/>
            <a:ext cx="79378" cy="13196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4" name="Google Shape;474;p6"/>
          <p:cNvSpPr/>
          <p:nvPr/>
        </p:nvSpPr>
        <p:spPr>
          <a:xfrm>
            <a:off x="281025" y="4178069"/>
            <a:ext cx="324527" cy="82627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5" name="Google Shape;475;p6"/>
          <p:cNvSpPr/>
          <p:nvPr/>
        </p:nvSpPr>
        <p:spPr>
          <a:xfrm>
            <a:off x="304707" y="4260664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6" name="Google Shape;476;p6"/>
          <p:cNvSpPr/>
          <p:nvPr/>
        </p:nvSpPr>
        <p:spPr>
          <a:xfrm>
            <a:off x="605521" y="4218763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7" name="Google Shape;477;p6"/>
          <p:cNvSpPr/>
          <p:nvPr/>
        </p:nvSpPr>
        <p:spPr>
          <a:xfrm>
            <a:off x="282216" y="4189188"/>
            <a:ext cx="323337" cy="71508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8" name="Google Shape;478;p6"/>
          <p:cNvSpPr/>
          <p:nvPr/>
        </p:nvSpPr>
        <p:spPr>
          <a:xfrm>
            <a:off x="228900" y="135685"/>
            <a:ext cx="794715" cy="68671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9" name="Google Shape;479;p6"/>
          <p:cNvSpPr/>
          <p:nvPr/>
        </p:nvSpPr>
        <p:spPr>
          <a:xfrm>
            <a:off x="282216" y="977708"/>
            <a:ext cx="323337" cy="71541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0"/>
                </a:moveTo>
                <a:cubicBezTo>
                  <a:pt x="10095" y="114"/>
                  <a:pt x="10095" y="227"/>
                  <a:pt x="10095" y="341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40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8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0" name="Google Shape;480;p6"/>
          <p:cNvSpPr txBox="1">
            <a:spLocks noGrp="1"/>
          </p:cNvSpPr>
          <p:nvPr>
            <p:ph type="title"/>
          </p:nvPr>
        </p:nvSpPr>
        <p:spPr>
          <a:xfrm>
            <a:off x="726225" y="441350"/>
            <a:ext cx="76914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grpSp>
        <p:nvGrpSpPr>
          <p:cNvPr id="481" name="Google Shape;481;p6"/>
          <p:cNvGrpSpPr/>
          <p:nvPr/>
        </p:nvGrpSpPr>
        <p:grpSpPr>
          <a:xfrm>
            <a:off x="726213" y="4500425"/>
            <a:ext cx="291375" cy="281375"/>
            <a:chOff x="3243875" y="2372825"/>
            <a:chExt cx="291375" cy="281375"/>
          </a:xfrm>
        </p:grpSpPr>
        <p:sp>
          <p:nvSpPr>
            <p:cNvPr id="482" name="Google Shape;482;p6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3" name="Google Shape;483;p6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4" name="Google Shape;484;p6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5" name="Google Shape;485;p6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6" name="Google Shape;486;p6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7" name="Google Shape;487;p6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8" name="Google Shape;488;p6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9" name="Google Shape;489;p6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0" name="Google Shape;490;p6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1" name="Google Shape;491;p6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92" name="Google Shape;492;p6"/>
          <p:cNvSpPr/>
          <p:nvPr/>
        </p:nvSpPr>
        <p:spPr>
          <a:xfrm>
            <a:off x="7335600" y="508075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3" name="Google Shape;493;p6"/>
          <p:cNvGrpSpPr/>
          <p:nvPr/>
        </p:nvGrpSpPr>
        <p:grpSpPr>
          <a:xfrm>
            <a:off x="1514950" y="454750"/>
            <a:ext cx="166675" cy="168575"/>
            <a:chOff x="4954425" y="2036375"/>
            <a:chExt cx="166675" cy="168575"/>
          </a:xfrm>
        </p:grpSpPr>
        <p:sp>
          <p:nvSpPr>
            <p:cNvPr id="494" name="Google Shape;494;p6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5" name="Google Shape;495;p6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96" name="Google Shape;496;p6"/>
          <p:cNvSpPr/>
          <p:nvPr/>
        </p:nvSpPr>
        <p:spPr>
          <a:xfrm>
            <a:off x="1427950" y="4781788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4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98" name="Google Shape;498;p7"/>
          <p:cNvGrpSpPr/>
          <p:nvPr/>
        </p:nvGrpSpPr>
        <p:grpSpPr>
          <a:xfrm>
            <a:off x="395894" y="219519"/>
            <a:ext cx="8518865" cy="4788281"/>
            <a:chOff x="395894" y="219519"/>
            <a:chExt cx="8518865" cy="4788281"/>
          </a:xfrm>
        </p:grpSpPr>
        <p:sp>
          <p:nvSpPr>
            <p:cNvPr id="499" name="Google Shape;499;p7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500" name="Google Shape;500;p7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501" name="Google Shape;501;p7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2" name="Google Shape;502;p7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503" name="Google Shape;503;p7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504" name="Google Shape;504;p7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505" name="Google Shape;505;p7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6" name="Google Shape;506;p7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507" name="Google Shape;507;p7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508" name="Google Shape;508;p7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9" name="Google Shape;509;p7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510" name="Google Shape;510;p7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511" name="Google Shape;511;p7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2" name="Google Shape;512;p7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513" name="Google Shape;513;p7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514" name="Google Shape;514;p7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5" name="Google Shape;515;p7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516" name="Google Shape;516;p7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517" name="Google Shape;517;p7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8" name="Google Shape;518;p7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519" name="Google Shape;519;p7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0" name="Google Shape;520;p7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21" name="Google Shape;521;p7"/>
          <p:cNvSpPr txBox="1">
            <a:spLocks noGrp="1"/>
          </p:cNvSpPr>
          <p:nvPr>
            <p:ph type="title"/>
          </p:nvPr>
        </p:nvSpPr>
        <p:spPr>
          <a:xfrm>
            <a:off x="726225" y="441350"/>
            <a:ext cx="76914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522" name="Google Shape;522;p7"/>
          <p:cNvSpPr txBox="1">
            <a:spLocks noGrp="1"/>
          </p:cNvSpPr>
          <p:nvPr>
            <p:ph type="subTitle" idx="1"/>
          </p:nvPr>
        </p:nvSpPr>
        <p:spPr>
          <a:xfrm>
            <a:off x="5558685" y="2109350"/>
            <a:ext cx="2417400" cy="396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2000" b="1"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2000" b="1">
                <a:solidFill>
                  <a:schemeClr val="accen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2000" b="1">
                <a:solidFill>
                  <a:schemeClr val="accen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2000" b="1">
                <a:solidFill>
                  <a:schemeClr val="accen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2000" b="1">
                <a:solidFill>
                  <a:schemeClr val="accen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2000" b="1">
                <a:solidFill>
                  <a:schemeClr val="accen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2000" b="1">
                <a:solidFill>
                  <a:schemeClr val="accen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2000" b="1">
                <a:solidFill>
                  <a:schemeClr val="accen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2000" b="1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523" name="Google Shape;523;p7"/>
          <p:cNvSpPr txBox="1">
            <a:spLocks noGrp="1"/>
          </p:cNvSpPr>
          <p:nvPr>
            <p:ph type="subTitle" idx="2"/>
          </p:nvPr>
        </p:nvSpPr>
        <p:spPr>
          <a:xfrm>
            <a:off x="5556263" y="2463297"/>
            <a:ext cx="2417400" cy="1326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800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1800"/>
            </a:lvl9pPr>
          </a:lstStyle>
          <a:p>
            <a:endParaRPr/>
          </a:p>
        </p:txBody>
      </p:sp>
      <p:sp>
        <p:nvSpPr>
          <p:cNvPr id="524" name="Google Shape;524;p7"/>
          <p:cNvSpPr/>
          <p:nvPr/>
        </p:nvSpPr>
        <p:spPr>
          <a:xfrm>
            <a:off x="546317" y="941938"/>
            <a:ext cx="79378" cy="13196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5" name="Google Shape;525;p7"/>
          <p:cNvSpPr/>
          <p:nvPr/>
        </p:nvSpPr>
        <p:spPr>
          <a:xfrm>
            <a:off x="281025" y="966589"/>
            <a:ext cx="324527" cy="82660"/>
          </a:xfrm>
          <a:custGeom>
            <a:avLst/>
            <a:gdLst/>
            <a:ahLst/>
            <a:cxnLst/>
            <a:rect l="l" t="t" r="r" b="b"/>
            <a:pathLst>
              <a:path w="10360" h="2535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6" name="Google Shape;526;p7"/>
          <p:cNvSpPr/>
          <p:nvPr/>
        </p:nvSpPr>
        <p:spPr>
          <a:xfrm>
            <a:off x="304707" y="1049217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7" name="Google Shape;527;p7"/>
          <p:cNvSpPr/>
          <p:nvPr/>
        </p:nvSpPr>
        <p:spPr>
          <a:xfrm>
            <a:off x="605521" y="1007283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8" name="Google Shape;528;p7"/>
          <p:cNvSpPr/>
          <p:nvPr/>
        </p:nvSpPr>
        <p:spPr>
          <a:xfrm>
            <a:off x="546317" y="1298240"/>
            <a:ext cx="79378" cy="133169"/>
          </a:xfrm>
          <a:custGeom>
            <a:avLst/>
            <a:gdLst/>
            <a:ahLst/>
            <a:cxnLst/>
            <a:rect l="l" t="t" r="r" b="b"/>
            <a:pathLst>
              <a:path w="2534" h="4084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76"/>
                  <a:pt x="567" y="4083"/>
                  <a:pt x="1286" y="4083"/>
                </a:cubicBezTo>
                <a:cubicBezTo>
                  <a:pt x="1966" y="4083"/>
                  <a:pt x="2533" y="3176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9" name="Google Shape;529;p7"/>
          <p:cNvSpPr/>
          <p:nvPr/>
        </p:nvSpPr>
        <p:spPr>
          <a:xfrm>
            <a:off x="281025" y="1324130"/>
            <a:ext cx="324527" cy="81388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28"/>
                  <a:pt x="341" y="2495"/>
                  <a:pt x="794" y="2495"/>
                </a:cubicBezTo>
                <a:lnTo>
                  <a:pt x="9566" y="2495"/>
                </a:lnTo>
                <a:cubicBezTo>
                  <a:pt x="10019" y="2495"/>
                  <a:pt x="10360" y="1928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0" name="Google Shape;530;p7"/>
          <p:cNvSpPr/>
          <p:nvPr/>
        </p:nvSpPr>
        <p:spPr>
          <a:xfrm>
            <a:off x="304707" y="1405486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1" name="Google Shape;531;p7"/>
          <p:cNvSpPr/>
          <p:nvPr/>
        </p:nvSpPr>
        <p:spPr>
          <a:xfrm>
            <a:off x="605521" y="1364792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2" name="Google Shape;532;p7"/>
          <p:cNvSpPr/>
          <p:nvPr/>
        </p:nvSpPr>
        <p:spPr>
          <a:xfrm>
            <a:off x="282216" y="1335217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lnTo>
                  <a:pt x="10057" y="0"/>
                </a:lnTo>
                <a:cubicBezTo>
                  <a:pt x="10095" y="76"/>
                  <a:pt x="10095" y="190"/>
                  <a:pt x="10095" y="303"/>
                </a:cubicBezTo>
                <a:cubicBezTo>
                  <a:pt x="10095" y="983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10"/>
                </a:cubicBezTo>
                <a:lnTo>
                  <a:pt x="0" y="1210"/>
                </a:lnTo>
                <a:cubicBezTo>
                  <a:pt x="76" y="1740"/>
                  <a:pt x="378" y="2118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8"/>
                </a:cubicBezTo>
                <a:cubicBezTo>
                  <a:pt x="10322" y="530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3" name="Google Shape;533;p7"/>
          <p:cNvSpPr/>
          <p:nvPr/>
        </p:nvSpPr>
        <p:spPr>
          <a:xfrm>
            <a:off x="546317" y="1655749"/>
            <a:ext cx="79378" cy="131930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8"/>
                  <a:pt x="0" y="2004"/>
                </a:cubicBezTo>
                <a:cubicBezTo>
                  <a:pt x="0" y="3138"/>
                  <a:pt x="567" y="4046"/>
                  <a:pt x="1286" y="4046"/>
                </a:cubicBezTo>
                <a:cubicBezTo>
                  <a:pt x="1966" y="4046"/>
                  <a:pt x="2533" y="3138"/>
                  <a:pt x="2533" y="2004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4" name="Google Shape;534;p7"/>
          <p:cNvSpPr/>
          <p:nvPr/>
        </p:nvSpPr>
        <p:spPr>
          <a:xfrm>
            <a:off x="281025" y="1680400"/>
            <a:ext cx="324527" cy="82627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5" name="Google Shape;535;p7"/>
          <p:cNvSpPr/>
          <p:nvPr/>
        </p:nvSpPr>
        <p:spPr>
          <a:xfrm>
            <a:off x="304707" y="1761756"/>
            <a:ext cx="32014" cy="1272"/>
          </a:xfrm>
          <a:custGeom>
            <a:avLst/>
            <a:gdLst/>
            <a:ahLst/>
            <a:cxnLst/>
            <a:rect l="l" t="t" r="r" b="b"/>
            <a:pathLst>
              <a:path w="1022" h="39" extrusionOk="0">
                <a:moveTo>
                  <a:pt x="1021" y="39"/>
                </a:moveTo>
                <a:lnTo>
                  <a:pt x="38" y="39"/>
                </a:lnTo>
                <a:cubicBezTo>
                  <a:pt x="38" y="39"/>
                  <a:pt x="38" y="39"/>
                  <a:pt x="38" y="39"/>
                </a:cubicBezTo>
                <a:cubicBezTo>
                  <a:pt x="38" y="39"/>
                  <a:pt x="38" y="39"/>
                  <a:pt x="38" y="39"/>
                </a:cubicBezTo>
                <a:lnTo>
                  <a:pt x="1021" y="39"/>
                </a:lnTo>
                <a:lnTo>
                  <a:pt x="102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cubicBezTo>
                  <a:pt x="1" y="39"/>
                  <a:pt x="1" y="39"/>
                  <a:pt x="1" y="1"/>
                </a:cubicBezTo>
                <a:cubicBezTo>
                  <a:pt x="1" y="39"/>
                  <a:pt x="1" y="39"/>
                  <a:pt x="1" y="39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6" name="Google Shape;536;p7"/>
          <p:cNvSpPr/>
          <p:nvPr/>
        </p:nvSpPr>
        <p:spPr>
          <a:xfrm>
            <a:off x="605521" y="1721094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7" name="Google Shape;537;p7"/>
          <p:cNvSpPr/>
          <p:nvPr/>
        </p:nvSpPr>
        <p:spPr>
          <a:xfrm>
            <a:off x="282216" y="1691487"/>
            <a:ext cx="323337" cy="71541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1"/>
                </a:moveTo>
                <a:cubicBezTo>
                  <a:pt x="10095" y="114"/>
                  <a:pt x="10095" y="228"/>
                  <a:pt x="10095" y="303"/>
                </a:cubicBezTo>
                <a:cubicBezTo>
                  <a:pt x="10095" y="1022"/>
                  <a:pt x="9755" y="1589"/>
                  <a:pt x="9301" y="1589"/>
                </a:cubicBezTo>
                <a:lnTo>
                  <a:pt x="530" y="1589"/>
                </a:lnTo>
                <a:cubicBezTo>
                  <a:pt x="303" y="1589"/>
                  <a:pt x="114" y="1438"/>
                  <a:pt x="0" y="1249"/>
                </a:cubicBezTo>
                <a:lnTo>
                  <a:pt x="0" y="1249"/>
                </a:lnTo>
                <a:cubicBezTo>
                  <a:pt x="76" y="1740"/>
                  <a:pt x="340" y="2156"/>
                  <a:pt x="719" y="2156"/>
                </a:cubicBezTo>
                <a:cubicBezTo>
                  <a:pt x="719" y="2194"/>
                  <a:pt x="719" y="2194"/>
                  <a:pt x="719" y="2194"/>
                </a:cubicBezTo>
                <a:lnTo>
                  <a:pt x="9528" y="2194"/>
                </a:lnTo>
                <a:cubicBezTo>
                  <a:pt x="9981" y="2194"/>
                  <a:pt x="10322" y="1627"/>
                  <a:pt x="10322" y="908"/>
                </a:cubicBezTo>
                <a:cubicBezTo>
                  <a:pt x="10322" y="568"/>
                  <a:pt x="10208" y="228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8" name="Google Shape;538;p7"/>
          <p:cNvSpPr/>
          <p:nvPr/>
        </p:nvSpPr>
        <p:spPr>
          <a:xfrm>
            <a:off x="546317" y="2012018"/>
            <a:ext cx="79378" cy="133202"/>
          </a:xfrm>
          <a:custGeom>
            <a:avLst/>
            <a:gdLst/>
            <a:ahLst/>
            <a:cxnLst/>
            <a:rect l="l" t="t" r="r" b="b"/>
            <a:pathLst>
              <a:path w="2534" h="4085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77"/>
                  <a:pt x="567" y="4084"/>
                  <a:pt x="1286" y="4084"/>
                </a:cubicBezTo>
                <a:cubicBezTo>
                  <a:pt x="1966" y="4084"/>
                  <a:pt x="2533" y="3177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9" name="Google Shape;539;p7"/>
          <p:cNvSpPr/>
          <p:nvPr/>
        </p:nvSpPr>
        <p:spPr>
          <a:xfrm>
            <a:off x="281025" y="2037909"/>
            <a:ext cx="324527" cy="8142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0" name="Google Shape;540;p7"/>
          <p:cNvSpPr/>
          <p:nvPr/>
        </p:nvSpPr>
        <p:spPr>
          <a:xfrm>
            <a:off x="304707" y="2119297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1" name="Google Shape;541;p7"/>
          <p:cNvSpPr/>
          <p:nvPr/>
        </p:nvSpPr>
        <p:spPr>
          <a:xfrm>
            <a:off x="605521" y="2077364"/>
            <a:ext cx="31" cy="1272"/>
          </a:xfrm>
          <a:custGeom>
            <a:avLst/>
            <a:gdLst/>
            <a:ahLst/>
            <a:cxnLst/>
            <a:rect l="l" t="t" r="r" b="b"/>
            <a:pathLst>
              <a:path w="1" h="39" extrusionOk="0">
                <a:moveTo>
                  <a:pt x="1" y="38"/>
                </a:moveTo>
                <a:lnTo>
                  <a:pt x="1" y="38"/>
                </a:lnTo>
                <a:lnTo>
                  <a:pt x="1" y="38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2" name="Google Shape;542;p7"/>
          <p:cNvSpPr/>
          <p:nvPr/>
        </p:nvSpPr>
        <p:spPr>
          <a:xfrm>
            <a:off x="282216" y="2049028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76"/>
                  <a:pt x="10095" y="189"/>
                  <a:pt x="10095" y="303"/>
                </a:cubicBezTo>
                <a:cubicBezTo>
                  <a:pt x="10095" y="983"/>
                  <a:pt x="9755" y="1550"/>
                  <a:pt x="9301" y="1550"/>
                </a:cubicBezTo>
                <a:lnTo>
                  <a:pt x="530" y="1550"/>
                </a:lnTo>
                <a:cubicBezTo>
                  <a:pt x="303" y="1550"/>
                  <a:pt x="114" y="1437"/>
                  <a:pt x="0" y="1210"/>
                </a:cubicBezTo>
                <a:lnTo>
                  <a:pt x="0" y="1210"/>
                </a:lnTo>
                <a:cubicBezTo>
                  <a:pt x="76" y="1739"/>
                  <a:pt x="340" y="2117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7"/>
                </a:cubicBezTo>
                <a:lnTo>
                  <a:pt x="10322" y="870"/>
                </a:lnTo>
                <a:cubicBezTo>
                  <a:pt x="10322" y="529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3" name="Google Shape;543;p7"/>
          <p:cNvSpPr/>
          <p:nvPr/>
        </p:nvSpPr>
        <p:spPr>
          <a:xfrm>
            <a:off x="546317" y="2369560"/>
            <a:ext cx="79378" cy="131930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7"/>
                  <a:pt x="0" y="2004"/>
                </a:cubicBezTo>
                <a:cubicBezTo>
                  <a:pt x="0" y="3138"/>
                  <a:pt x="567" y="4045"/>
                  <a:pt x="1286" y="4045"/>
                </a:cubicBezTo>
                <a:cubicBezTo>
                  <a:pt x="1966" y="4045"/>
                  <a:pt x="2533" y="3138"/>
                  <a:pt x="2533" y="2004"/>
                </a:cubicBezTo>
                <a:cubicBezTo>
                  <a:pt x="2533" y="907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4" name="Google Shape;544;p7"/>
          <p:cNvSpPr/>
          <p:nvPr/>
        </p:nvSpPr>
        <p:spPr>
          <a:xfrm>
            <a:off x="281025" y="2394211"/>
            <a:ext cx="324527" cy="81388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66"/>
                  <a:pt x="341" y="2495"/>
                  <a:pt x="794" y="2495"/>
                </a:cubicBezTo>
                <a:lnTo>
                  <a:pt x="9566" y="2495"/>
                </a:lnTo>
                <a:cubicBezTo>
                  <a:pt x="10019" y="2495"/>
                  <a:pt x="10360" y="1966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5" name="Google Shape;545;p7"/>
          <p:cNvSpPr/>
          <p:nvPr/>
        </p:nvSpPr>
        <p:spPr>
          <a:xfrm>
            <a:off x="304707" y="2475567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6" name="Google Shape;546;p7"/>
          <p:cNvSpPr/>
          <p:nvPr/>
        </p:nvSpPr>
        <p:spPr>
          <a:xfrm>
            <a:off x="605521" y="2434872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7" name="Google Shape;547;p7"/>
          <p:cNvSpPr/>
          <p:nvPr/>
        </p:nvSpPr>
        <p:spPr>
          <a:xfrm>
            <a:off x="282216" y="2405297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114"/>
                  <a:pt x="10095" y="189"/>
                  <a:pt x="10095" y="303"/>
                </a:cubicBezTo>
                <a:cubicBezTo>
                  <a:pt x="10095" y="1021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626"/>
                  <a:pt x="10322" y="908"/>
                </a:cubicBezTo>
                <a:cubicBezTo>
                  <a:pt x="10322" y="530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8" name="Google Shape;548;p7"/>
          <p:cNvSpPr/>
          <p:nvPr/>
        </p:nvSpPr>
        <p:spPr>
          <a:xfrm>
            <a:off x="546317" y="2725829"/>
            <a:ext cx="79378" cy="131930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38"/>
                  <a:pt x="567" y="4046"/>
                  <a:pt x="1286" y="4046"/>
                </a:cubicBezTo>
                <a:cubicBezTo>
                  <a:pt x="1966" y="4046"/>
                  <a:pt x="2533" y="3138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9" name="Google Shape;549;p7"/>
          <p:cNvSpPr/>
          <p:nvPr/>
        </p:nvSpPr>
        <p:spPr>
          <a:xfrm>
            <a:off x="281025" y="2751719"/>
            <a:ext cx="324527" cy="81388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30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30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0" name="Google Shape;550;p7"/>
          <p:cNvSpPr/>
          <p:nvPr/>
        </p:nvSpPr>
        <p:spPr>
          <a:xfrm>
            <a:off x="304707" y="2833075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1" name="Google Shape;551;p7"/>
          <p:cNvSpPr/>
          <p:nvPr/>
        </p:nvSpPr>
        <p:spPr>
          <a:xfrm>
            <a:off x="605521" y="2791174"/>
            <a:ext cx="31" cy="1272"/>
          </a:xfrm>
          <a:custGeom>
            <a:avLst/>
            <a:gdLst/>
            <a:ahLst/>
            <a:cxnLst/>
            <a:rect l="l" t="t" r="r" b="b"/>
            <a:pathLst>
              <a:path w="1" h="39" extrusionOk="0">
                <a:moveTo>
                  <a:pt x="1" y="38"/>
                </a:moveTo>
                <a:lnTo>
                  <a:pt x="1" y="38"/>
                </a:lnTo>
                <a:lnTo>
                  <a:pt x="1" y="38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2" name="Google Shape;552;p7"/>
          <p:cNvSpPr/>
          <p:nvPr/>
        </p:nvSpPr>
        <p:spPr>
          <a:xfrm>
            <a:off x="282216" y="2761567"/>
            <a:ext cx="323337" cy="71541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1"/>
                </a:moveTo>
                <a:cubicBezTo>
                  <a:pt x="10095" y="114"/>
                  <a:pt x="10095" y="228"/>
                  <a:pt x="10095" y="341"/>
                </a:cubicBezTo>
                <a:cubicBezTo>
                  <a:pt x="10095" y="1022"/>
                  <a:pt x="9755" y="1589"/>
                  <a:pt x="9301" y="1589"/>
                </a:cubicBezTo>
                <a:lnTo>
                  <a:pt x="530" y="1589"/>
                </a:lnTo>
                <a:cubicBezTo>
                  <a:pt x="303" y="1589"/>
                  <a:pt x="114" y="1475"/>
                  <a:pt x="0" y="1248"/>
                </a:cubicBezTo>
                <a:lnTo>
                  <a:pt x="0" y="1248"/>
                </a:lnTo>
                <a:cubicBezTo>
                  <a:pt x="76" y="1778"/>
                  <a:pt x="340" y="2156"/>
                  <a:pt x="719" y="2194"/>
                </a:cubicBezTo>
                <a:lnTo>
                  <a:pt x="9528" y="2194"/>
                </a:lnTo>
                <a:cubicBezTo>
                  <a:pt x="9981" y="2194"/>
                  <a:pt x="10322" y="1627"/>
                  <a:pt x="10322" y="946"/>
                </a:cubicBezTo>
                <a:lnTo>
                  <a:pt x="10322" y="908"/>
                </a:lnTo>
                <a:cubicBezTo>
                  <a:pt x="10322" y="568"/>
                  <a:pt x="10208" y="228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3" name="Google Shape;553;p7"/>
          <p:cNvSpPr/>
          <p:nvPr/>
        </p:nvSpPr>
        <p:spPr>
          <a:xfrm>
            <a:off x="546317" y="3083338"/>
            <a:ext cx="79378" cy="13196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04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04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4" name="Google Shape;554;p7"/>
          <p:cNvSpPr/>
          <p:nvPr/>
        </p:nvSpPr>
        <p:spPr>
          <a:xfrm>
            <a:off x="281025" y="3107989"/>
            <a:ext cx="324527" cy="8142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5" name="Google Shape;555;p7"/>
          <p:cNvSpPr/>
          <p:nvPr/>
        </p:nvSpPr>
        <p:spPr>
          <a:xfrm>
            <a:off x="304707" y="3189377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6" name="Google Shape;556;p7"/>
          <p:cNvSpPr/>
          <p:nvPr/>
        </p:nvSpPr>
        <p:spPr>
          <a:xfrm>
            <a:off x="605521" y="3148683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7" name="Google Shape;557;p7"/>
          <p:cNvSpPr/>
          <p:nvPr/>
        </p:nvSpPr>
        <p:spPr>
          <a:xfrm>
            <a:off x="282216" y="3119108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113"/>
                  <a:pt x="10095" y="189"/>
                  <a:pt x="10095" y="302"/>
                </a:cubicBezTo>
                <a:cubicBezTo>
                  <a:pt x="10095" y="1021"/>
                  <a:pt x="9755" y="1550"/>
                  <a:pt x="9301" y="1550"/>
                </a:cubicBezTo>
                <a:lnTo>
                  <a:pt x="530" y="1550"/>
                </a:lnTo>
                <a:cubicBezTo>
                  <a:pt x="303" y="1550"/>
                  <a:pt x="114" y="1437"/>
                  <a:pt x="0" y="1248"/>
                </a:cubicBezTo>
                <a:lnTo>
                  <a:pt x="0" y="1248"/>
                </a:lnTo>
                <a:cubicBezTo>
                  <a:pt x="76" y="1739"/>
                  <a:pt x="340" y="2155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7"/>
                </a:cubicBezTo>
                <a:cubicBezTo>
                  <a:pt x="10322" y="529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8" name="Google Shape;558;p7"/>
          <p:cNvSpPr/>
          <p:nvPr/>
        </p:nvSpPr>
        <p:spPr>
          <a:xfrm>
            <a:off x="546317" y="3439640"/>
            <a:ext cx="79378" cy="131930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7"/>
                  <a:pt x="0" y="2042"/>
                </a:cubicBezTo>
                <a:cubicBezTo>
                  <a:pt x="0" y="3138"/>
                  <a:pt x="567" y="4045"/>
                  <a:pt x="1286" y="4045"/>
                </a:cubicBezTo>
                <a:cubicBezTo>
                  <a:pt x="1966" y="4045"/>
                  <a:pt x="2533" y="3138"/>
                  <a:pt x="2533" y="2042"/>
                </a:cubicBezTo>
                <a:cubicBezTo>
                  <a:pt x="2533" y="907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9" name="Google Shape;559;p7"/>
          <p:cNvSpPr/>
          <p:nvPr/>
        </p:nvSpPr>
        <p:spPr>
          <a:xfrm>
            <a:off x="281025" y="3465498"/>
            <a:ext cx="324527" cy="8142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30"/>
                  <a:pt x="0" y="1249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9"/>
                </a:cubicBezTo>
                <a:cubicBezTo>
                  <a:pt x="10360" y="530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0" name="Google Shape;560;p7"/>
          <p:cNvSpPr/>
          <p:nvPr/>
        </p:nvSpPr>
        <p:spPr>
          <a:xfrm>
            <a:off x="304707" y="3546886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1" name="Google Shape;561;p7"/>
          <p:cNvSpPr/>
          <p:nvPr/>
        </p:nvSpPr>
        <p:spPr>
          <a:xfrm>
            <a:off x="605521" y="3504953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2" name="Google Shape;562;p7"/>
          <p:cNvSpPr/>
          <p:nvPr/>
        </p:nvSpPr>
        <p:spPr>
          <a:xfrm>
            <a:off x="282216" y="3475378"/>
            <a:ext cx="323337" cy="71541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0"/>
                </a:moveTo>
                <a:lnTo>
                  <a:pt x="10057" y="0"/>
                </a:lnTo>
                <a:cubicBezTo>
                  <a:pt x="10095" y="114"/>
                  <a:pt x="10095" y="227"/>
                  <a:pt x="10095" y="341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40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6"/>
                </a:cubicBezTo>
                <a:lnTo>
                  <a:pt x="10322" y="908"/>
                </a:lnTo>
                <a:cubicBezTo>
                  <a:pt x="10322" y="568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3" name="Google Shape;563;p7"/>
          <p:cNvSpPr/>
          <p:nvPr/>
        </p:nvSpPr>
        <p:spPr>
          <a:xfrm>
            <a:off x="546317" y="3795909"/>
            <a:ext cx="79378" cy="133169"/>
          </a:xfrm>
          <a:custGeom>
            <a:avLst/>
            <a:gdLst/>
            <a:ahLst/>
            <a:cxnLst/>
            <a:rect l="l" t="t" r="r" b="b"/>
            <a:pathLst>
              <a:path w="2534" h="4084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76"/>
                  <a:pt x="567" y="4084"/>
                  <a:pt x="1286" y="4084"/>
                </a:cubicBezTo>
                <a:cubicBezTo>
                  <a:pt x="1966" y="4084"/>
                  <a:pt x="2533" y="3176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4" name="Google Shape;564;p7"/>
          <p:cNvSpPr/>
          <p:nvPr/>
        </p:nvSpPr>
        <p:spPr>
          <a:xfrm>
            <a:off x="281025" y="3821800"/>
            <a:ext cx="324527" cy="81388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5" name="Google Shape;565;p7"/>
          <p:cNvSpPr/>
          <p:nvPr/>
        </p:nvSpPr>
        <p:spPr>
          <a:xfrm>
            <a:off x="304707" y="3903155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6" name="Google Shape;566;p7"/>
          <p:cNvSpPr/>
          <p:nvPr/>
        </p:nvSpPr>
        <p:spPr>
          <a:xfrm>
            <a:off x="605521" y="3862494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7" name="Google Shape;567;p7"/>
          <p:cNvSpPr/>
          <p:nvPr/>
        </p:nvSpPr>
        <p:spPr>
          <a:xfrm>
            <a:off x="282216" y="3832886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1"/>
                </a:moveTo>
                <a:lnTo>
                  <a:pt x="10057" y="1"/>
                </a:lnTo>
                <a:cubicBezTo>
                  <a:pt x="10095" y="76"/>
                  <a:pt x="10095" y="190"/>
                  <a:pt x="10095" y="303"/>
                </a:cubicBezTo>
                <a:cubicBezTo>
                  <a:pt x="10095" y="984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10"/>
                </a:cubicBezTo>
                <a:lnTo>
                  <a:pt x="0" y="1210"/>
                </a:lnTo>
                <a:cubicBezTo>
                  <a:pt x="76" y="1740"/>
                  <a:pt x="340" y="2118"/>
                  <a:pt x="719" y="2156"/>
                </a:cubicBezTo>
                <a:lnTo>
                  <a:pt x="9528" y="2156"/>
                </a:lnTo>
                <a:cubicBezTo>
                  <a:pt x="9981" y="2156"/>
                  <a:pt x="10322" y="1589"/>
                  <a:pt x="10322" y="908"/>
                </a:cubicBezTo>
                <a:cubicBezTo>
                  <a:pt x="10322" y="530"/>
                  <a:pt x="10208" y="227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8" name="Google Shape;568;p7"/>
          <p:cNvSpPr/>
          <p:nvPr/>
        </p:nvSpPr>
        <p:spPr>
          <a:xfrm>
            <a:off x="546317" y="4153418"/>
            <a:ext cx="79378" cy="13196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9" name="Google Shape;569;p7"/>
          <p:cNvSpPr/>
          <p:nvPr/>
        </p:nvSpPr>
        <p:spPr>
          <a:xfrm>
            <a:off x="281025" y="4178069"/>
            <a:ext cx="324527" cy="82627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0" name="Google Shape;570;p7"/>
          <p:cNvSpPr/>
          <p:nvPr/>
        </p:nvSpPr>
        <p:spPr>
          <a:xfrm>
            <a:off x="304707" y="4260664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1" name="Google Shape;571;p7"/>
          <p:cNvSpPr/>
          <p:nvPr/>
        </p:nvSpPr>
        <p:spPr>
          <a:xfrm>
            <a:off x="605521" y="4218763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2" name="Google Shape;572;p7"/>
          <p:cNvSpPr/>
          <p:nvPr/>
        </p:nvSpPr>
        <p:spPr>
          <a:xfrm>
            <a:off x="282216" y="4189188"/>
            <a:ext cx="323337" cy="71508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3" name="Google Shape;573;p7"/>
          <p:cNvSpPr/>
          <p:nvPr/>
        </p:nvSpPr>
        <p:spPr>
          <a:xfrm>
            <a:off x="282216" y="977708"/>
            <a:ext cx="323337" cy="71541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0"/>
                </a:moveTo>
                <a:cubicBezTo>
                  <a:pt x="10095" y="114"/>
                  <a:pt x="10095" y="227"/>
                  <a:pt x="10095" y="341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40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8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5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75" name="Google Shape;575;p8"/>
          <p:cNvGrpSpPr/>
          <p:nvPr/>
        </p:nvGrpSpPr>
        <p:grpSpPr>
          <a:xfrm>
            <a:off x="395894" y="219519"/>
            <a:ext cx="8518865" cy="4788281"/>
            <a:chOff x="395894" y="219519"/>
            <a:chExt cx="8518865" cy="4788281"/>
          </a:xfrm>
        </p:grpSpPr>
        <p:sp>
          <p:nvSpPr>
            <p:cNvPr id="576" name="Google Shape;576;p8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577" name="Google Shape;577;p8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578" name="Google Shape;578;p8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9" name="Google Shape;579;p8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580" name="Google Shape;580;p8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581" name="Google Shape;581;p8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582" name="Google Shape;582;p8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3" name="Google Shape;583;p8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584" name="Google Shape;584;p8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585" name="Google Shape;585;p8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6" name="Google Shape;586;p8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587" name="Google Shape;587;p8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588" name="Google Shape;588;p8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9" name="Google Shape;589;p8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590" name="Google Shape;590;p8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591" name="Google Shape;591;p8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2" name="Google Shape;592;p8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593" name="Google Shape;593;p8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594" name="Google Shape;594;p8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5" name="Google Shape;595;p8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596" name="Google Shape;596;p8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7" name="Google Shape;597;p8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98" name="Google Shape;598;p8"/>
          <p:cNvSpPr txBox="1">
            <a:spLocks noGrp="1"/>
          </p:cNvSpPr>
          <p:nvPr>
            <p:ph type="title"/>
          </p:nvPr>
        </p:nvSpPr>
        <p:spPr>
          <a:xfrm>
            <a:off x="1529550" y="1682550"/>
            <a:ext cx="6084900" cy="72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200"/>
              <a:buNone/>
              <a:defRPr sz="7200">
                <a:solidFill>
                  <a:schemeClr val="accent1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200"/>
              <a:buNone/>
              <a:defRPr sz="7200">
                <a:solidFill>
                  <a:schemeClr val="accent1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200"/>
              <a:buNone/>
              <a:defRPr sz="7200">
                <a:solidFill>
                  <a:schemeClr val="accent1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200"/>
              <a:buNone/>
              <a:defRPr sz="7200">
                <a:solidFill>
                  <a:schemeClr val="accent1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200"/>
              <a:buNone/>
              <a:defRPr sz="7200">
                <a:solidFill>
                  <a:schemeClr val="accent1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200"/>
              <a:buNone/>
              <a:defRPr sz="7200">
                <a:solidFill>
                  <a:schemeClr val="accent1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200"/>
              <a:buNone/>
              <a:defRPr sz="7200">
                <a:solidFill>
                  <a:schemeClr val="accent1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200"/>
              <a:buNone/>
              <a:defRPr sz="7200">
                <a:solidFill>
                  <a:schemeClr val="accent1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200"/>
              <a:buNone/>
              <a:defRPr sz="7200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599" name="Google Shape;599;p8"/>
          <p:cNvSpPr txBox="1">
            <a:spLocks noGrp="1"/>
          </p:cNvSpPr>
          <p:nvPr>
            <p:ph type="subTitle" idx="1"/>
          </p:nvPr>
        </p:nvSpPr>
        <p:spPr>
          <a:xfrm>
            <a:off x="1534825" y="2405250"/>
            <a:ext cx="6084900" cy="1055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None/>
              <a:defRPr sz="1600"/>
            </a:lvl1pPr>
            <a:lvl2pPr lvl="1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600" name="Google Shape;600;p8"/>
          <p:cNvSpPr/>
          <p:nvPr/>
        </p:nvSpPr>
        <p:spPr>
          <a:xfrm>
            <a:off x="546317" y="941938"/>
            <a:ext cx="79378" cy="13196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1" name="Google Shape;601;p8"/>
          <p:cNvSpPr/>
          <p:nvPr/>
        </p:nvSpPr>
        <p:spPr>
          <a:xfrm>
            <a:off x="281025" y="966589"/>
            <a:ext cx="324527" cy="82660"/>
          </a:xfrm>
          <a:custGeom>
            <a:avLst/>
            <a:gdLst/>
            <a:ahLst/>
            <a:cxnLst/>
            <a:rect l="l" t="t" r="r" b="b"/>
            <a:pathLst>
              <a:path w="10360" h="2535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2" name="Google Shape;602;p8"/>
          <p:cNvSpPr/>
          <p:nvPr/>
        </p:nvSpPr>
        <p:spPr>
          <a:xfrm>
            <a:off x="304707" y="1049217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3" name="Google Shape;603;p8"/>
          <p:cNvSpPr/>
          <p:nvPr/>
        </p:nvSpPr>
        <p:spPr>
          <a:xfrm>
            <a:off x="605521" y="1007283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4" name="Google Shape;604;p8"/>
          <p:cNvSpPr/>
          <p:nvPr/>
        </p:nvSpPr>
        <p:spPr>
          <a:xfrm>
            <a:off x="546317" y="1298240"/>
            <a:ext cx="79378" cy="133169"/>
          </a:xfrm>
          <a:custGeom>
            <a:avLst/>
            <a:gdLst/>
            <a:ahLst/>
            <a:cxnLst/>
            <a:rect l="l" t="t" r="r" b="b"/>
            <a:pathLst>
              <a:path w="2534" h="4084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76"/>
                  <a:pt x="567" y="4083"/>
                  <a:pt x="1286" y="4083"/>
                </a:cubicBezTo>
                <a:cubicBezTo>
                  <a:pt x="1966" y="4083"/>
                  <a:pt x="2533" y="3176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5" name="Google Shape;605;p8"/>
          <p:cNvSpPr/>
          <p:nvPr/>
        </p:nvSpPr>
        <p:spPr>
          <a:xfrm>
            <a:off x="281025" y="1324130"/>
            <a:ext cx="324527" cy="81388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28"/>
                  <a:pt x="341" y="2495"/>
                  <a:pt x="794" y="2495"/>
                </a:cubicBezTo>
                <a:lnTo>
                  <a:pt x="9566" y="2495"/>
                </a:lnTo>
                <a:cubicBezTo>
                  <a:pt x="10019" y="2495"/>
                  <a:pt x="10360" y="1928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6" name="Google Shape;606;p8"/>
          <p:cNvSpPr/>
          <p:nvPr/>
        </p:nvSpPr>
        <p:spPr>
          <a:xfrm>
            <a:off x="304707" y="1405486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7" name="Google Shape;607;p8"/>
          <p:cNvSpPr/>
          <p:nvPr/>
        </p:nvSpPr>
        <p:spPr>
          <a:xfrm>
            <a:off x="605521" y="1364792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8" name="Google Shape;608;p8"/>
          <p:cNvSpPr/>
          <p:nvPr/>
        </p:nvSpPr>
        <p:spPr>
          <a:xfrm>
            <a:off x="282216" y="1335217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lnTo>
                  <a:pt x="10057" y="0"/>
                </a:lnTo>
                <a:cubicBezTo>
                  <a:pt x="10095" y="76"/>
                  <a:pt x="10095" y="190"/>
                  <a:pt x="10095" y="303"/>
                </a:cubicBezTo>
                <a:cubicBezTo>
                  <a:pt x="10095" y="983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10"/>
                </a:cubicBezTo>
                <a:lnTo>
                  <a:pt x="0" y="1210"/>
                </a:lnTo>
                <a:cubicBezTo>
                  <a:pt x="76" y="1740"/>
                  <a:pt x="378" y="2118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8"/>
                </a:cubicBezTo>
                <a:cubicBezTo>
                  <a:pt x="10322" y="530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9" name="Google Shape;609;p8"/>
          <p:cNvSpPr/>
          <p:nvPr/>
        </p:nvSpPr>
        <p:spPr>
          <a:xfrm>
            <a:off x="546317" y="1655749"/>
            <a:ext cx="79378" cy="131930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8"/>
                  <a:pt x="0" y="2004"/>
                </a:cubicBezTo>
                <a:cubicBezTo>
                  <a:pt x="0" y="3138"/>
                  <a:pt x="567" y="4046"/>
                  <a:pt x="1286" y="4046"/>
                </a:cubicBezTo>
                <a:cubicBezTo>
                  <a:pt x="1966" y="4046"/>
                  <a:pt x="2533" y="3138"/>
                  <a:pt x="2533" y="2004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0" name="Google Shape;610;p8"/>
          <p:cNvSpPr/>
          <p:nvPr/>
        </p:nvSpPr>
        <p:spPr>
          <a:xfrm>
            <a:off x="281025" y="1680400"/>
            <a:ext cx="324527" cy="82627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1" name="Google Shape;611;p8"/>
          <p:cNvSpPr/>
          <p:nvPr/>
        </p:nvSpPr>
        <p:spPr>
          <a:xfrm>
            <a:off x="304707" y="1761756"/>
            <a:ext cx="32014" cy="1272"/>
          </a:xfrm>
          <a:custGeom>
            <a:avLst/>
            <a:gdLst/>
            <a:ahLst/>
            <a:cxnLst/>
            <a:rect l="l" t="t" r="r" b="b"/>
            <a:pathLst>
              <a:path w="1022" h="39" extrusionOk="0">
                <a:moveTo>
                  <a:pt x="1021" y="39"/>
                </a:moveTo>
                <a:lnTo>
                  <a:pt x="38" y="39"/>
                </a:lnTo>
                <a:cubicBezTo>
                  <a:pt x="38" y="39"/>
                  <a:pt x="38" y="39"/>
                  <a:pt x="38" y="39"/>
                </a:cubicBezTo>
                <a:cubicBezTo>
                  <a:pt x="38" y="39"/>
                  <a:pt x="38" y="39"/>
                  <a:pt x="38" y="39"/>
                </a:cubicBezTo>
                <a:lnTo>
                  <a:pt x="1021" y="39"/>
                </a:lnTo>
                <a:lnTo>
                  <a:pt x="102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cubicBezTo>
                  <a:pt x="1" y="39"/>
                  <a:pt x="1" y="39"/>
                  <a:pt x="1" y="1"/>
                </a:cubicBezTo>
                <a:cubicBezTo>
                  <a:pt x="1" y="39"/>
                  <a:pt x="1" y="39"/>
                  <a:pt x="1" y="39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2" name="Google Shape;612;p8"/>
          <p:cNvSpPr/>
          <p:nvPr/>
        </p:nvSpPr>
        <p:spPr>
          <a:xfrm>
            <a:off x="605521" y="1721094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3" name="Google Shape;613;p8"/>
          <p:cNvSpPr/>
          <p:nvPr/>
        </p:nvSpPr>
        <p:spPr>
          <a:xfrm>
            <a:off x="282216" y="1691487"/>
            <a:ext cx="323337" cy="71541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1"/>
                </a:moveTo>
                <a:cubicBezTo>
                  <a:pt x="10095" y="114"/>
                  <a:pt x="10095" y="228"/>
                  <a:pt x="10095" y="303"/>
                </a:cubicBezTo>
                <a:cubicBezTo>
                  <a:pt x="10095" y="1022"/>
                  <a:pt x="9755" y="1589"/>
                  <a:pt x="9301" y="1589"/>
                </a:cubicBezTo>
                <a:lnTo>
                  <a:pt x="530" y="1589"/>
                </a:lnTo>
                <a:cubicBezTo>
                  <a:pt x="303" y="1589"/>
                  <a:pt x="114" y="1438"/>
                  <a:pt x="0" y="1249"/>
                </a:cubicBezTo>
                <a:lnTo>
                  <a:pt x="0" y="1249"/>
                </a:lnTo>
                <a:cubicBezTo>
                  <a:pt x="76" y="1740"/>
                  <a:pt x="340" y="2156"/>
                  <a:pt x="719" y="2156"/>
                </a:cubicBezTo>
                <a:cubicBezTo>
                  <a:pt x="719" y="2194"/>
                  <a:pt x="719" y="2194"/>
                  <a:pt x="719" y="2194"/>
                </a:cubicBezTo>
                <a:lnTo>
                  <a:pt x="9528" y="2194"/>
                </a:lnTo>
                <a:cubicBezTo>
                  <a:pt x="9981" y="2194"/>
                  <a:pt x="10322" y="1627"/>
                  <a:pt x="10322" y="908"/>
                </a:cubicBezTo>
                <a:cubicBezTo>
                  <a:pt x="10322" y="568"/>
                  <a:pt x="10208" y="228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4" name="Google Shape;614;p8"/>
          <p:cNvSpPr/>
          <p:nvPr/>
        </p:nvSpPr>
        <p:spPr>
          <a:xfrm>
            <a:off x="546317" y="2012018"/>
            <a:ext cx="79378" cy="133202"/>
          </a:xfrm>
          <a:custGeom>
            <a:avLst/>
            <a:gdLst/>
            <a:ahLst/>
            <a:cxnLst/>
            <a:rect l="l" t="t" r="r" b="b"/>
            <a:pathLst>
              <a:path w="2534" h="4085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77"/>
                  <a:pt x="567" y="4084"/>
                  <a:pt x="1286" y="4084"/>
                </a:cubicBezTo>
                <a:cubicBezTo>
                  <a:pt x="1966" y="4084"/>
                  <a:pt x="2533" y="3177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5" name="Google Shape;615;p8"/>
          <p:cNvSpPr/>
          <p:nvPr/>
        </p:nvSpPr>
        <p:spPr>
          <a:xfrm>
            <a:off x="281025" y="2037909"/>
            <a:ext cx="324527" cy="8142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6" name="Google Shape;616;p8"/>
          <p:cNvSpPr/>
          <p:nvPr/>
        </p:nvSpPr>
        <p:spPr>
          <a:xfrm>
            <a:off x="304707" y="2119297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7" name="Google Shape;617;p8"/>
          <p:cNvSpPr/>
          <p:nvPr/>
        </p:nvSpPr>
        <p:spPr>
          <a:xfrm>
            <a:off x="605521" y="2077364"/>
            <a:ext cx="31" cy="1272"/>
          </a:xfrm>
          <a:custGeom>
            <a:avLst/>
            <a:gdLst/>
            <a:ahLst/>
            <a:cxnLst/>
            <a:rect l="l" t="t" r="r" b="b"/>
            <a:pathLst>
              <a:path w="1" h="39" extrusionOk="0">
                <a:moveTo>
                  <a:pt x="1" y="38"/>
                </a:moveTo>
                <a:lnTo>
                  <a:pt x="1" y="38"/>
                </a:lnTo>
                <a:lnTo>
                  <a:pt x="1" y="38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8" name="Google Shape;618;p8"/>
          <p:cNvSpPr/>
          <p:nvPr/>
        </p:nvSpPr>
        <p:spPr>
          <a:xfrm>
            <a:off x="282216" y="2049028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76"/>
                  <a:pt x="10095" y="189"/>
                  <a:pt x="10095" y="303"/>
                </a:cubicBezTo>
                <a:cubicBezTo>
                  <a:pt x="10095" y="983"/>
                  <a:pt x="9755" y="1550"/>
                  <a:pt x="9301" y="1550"/>
                </a:cubicBezTo>
                <a:lnTo>
                  <a:pt x="530" y="1550"/>
                </a:lnTo>
                <a:cubicBezTo>
                  <a:pt x="303" y="1550"/>
                  <a:pt x="114" y="1437"/>
                  <a:pt x="0" y="1210"/>
                </a:cubicBezTo>
                <a:lnTo>
                  <a:pt x="0" y="1210"/>
                </a:lnTo>
                <a:cubicBezTo>
                  <a:pt x="76" y="1739"/>
                  <a:pt x="340" y="2117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7"/>
                </a:cubicBezTo>
                <a:lnTo>
                  <a:pt x="10322" y="870"/>
                </a:lnTo>
                <a:cubicBezTo>
                  <a:pt x="10322" y="529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9" name="Google Shape;619;p8"/>
          <p:cNvSpPr/>
          <p:nvPr/>
        </p:nvSpPr>
        <p:spPr>
          <a:xfrm>
            <a:off x="546317" y="2369560"/>
            <a:ext cx="79378" cy="131930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7"/>
                  <a:pt x="0" y="2004"/>
                </a:cubicBezTo>
                <a:cubicBezTo>
                  <a:pt x="0" y="3138"/>
                  <a:pt x="567" y="4045"/>
                  <a:pt x="1286" y="4045"/>
                </a:cubicBezTo>
                <a:cubicBezTo>
                  <a:pt x="1966" y="4045"/>
                  <a:pt x="2533" y="3138"/>
                  <a:pt x="2533" y="2004"/>
                </a:cubicBezTo>
                <a:cubicBezTo>
                  <a:pt x="2533" y="907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0" name="Google Shape;620;p8"/>
          <p:cNvSpPr/>
          <p:nvPr/>
        </p:nvSpPr>
        <p:spPr>
          <a:xfrm>
            <a:off x="281025" y="2394211"/>
            <a:ext cx="324527" cy="81388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66"/>
                  <a:pt x="341" y="2495"/>
                  <a:pt x="794" y="2495"/>
                </a:cubicBezTo>
                <a:lnTo>
                  <a:pt x="9566" y="2495"/>
                </a:lnTo>
                <a:cubicBezTo>
                  <a:pt x="10019" y="2495"/>
                  <a:pt x="10360" y="1966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1" name="Google Shape;621;p8"/>
          <p:cNvSpPr/>
          <p:nvPr/>
        </p:nvSpPr>
        <p:spPr>
          <a:xfrm>
            <a:off x="304707" y="2475567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2" name="Google Shape;622;p8"/>
          <p:cNvSpPr/>
          <p:nvPr/>
        </p:nvSpPr>
        <p:spPr>
          <a:xfrm>
            <a:off x="605521" y="2434872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3" name="Google Shape;623;p8"/>
          <p:cNvSpPr/>
          <p:nvPr/>
        </p:nvSpPr>
        <p:spPr>
          <a:xfrm>
            <a:off x="282216" y="2405297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114"/>
                  <a:pt x="10095" y="189"/>
                  <a:pt x="10095" y="303"/>
                </a:cubicBezTo>
                <a:cubicBezTo>
                  <a:pt x="10095" y="1021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626"/>
                  <a:pt x="10322" y="908"/>
                </a:cubicBezTo>
                <a:cubicBezTo>
                  <a:pt x="10322" y="530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4" name="Google Shape;624;p8"/>
          <p:cNvSpPr/>
          <p:nvPr/>
        </p:nvSpPr>
        <p:spPr>
          <a:xfrm>
            <a:off x="546317" y="2725829"/>
            <a:ext cx="79378" cy="131930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38"/>
                  <a:pt x="567" y="4046"/>
                  <a:pt x="1286" y="4046"/>
                </a:cubicBezTo>
                <a:cubicBezTo>
                  <a:pt x="1966" y="4046"/>
                  <a:pt x="2533" y="3138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5" name="Google Shape;625;p8"/>
          <p:cNvSpPr/>
          <p:nvPr/>
        </p:nvSpPr>
        <p:spPr>
          <a:xfrm>
            <a:off x="281025" y="2751719"/>
            <a:ext cx="324527" cy="81388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30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30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6" name="Google Shape;626;p8"/>
          <p:cNvSpPr/>
          <p:nvPr/>
        </p:nvSpPr>
        <p:spPr>
          <a:xfrm>
            <a:off x="304707" y="2833075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7" name="Google Shape;627;p8"/>
          <p:cNvSpPr/>
          <p:nvPr/>
        </p:nvSpPr>
        <p:spPr>
          <a:xfrm>
            <a:off x="605521" y="2791174"/>
            <a:ext cx="31" cy="1272"/>
          </a:xfrm>
          <a:custGeom>
            <a:avLst/>
            <a:gdLst/>
            <a:ahLst/>
            <a:cxnLst/>
            <a:rect l="l" t="t" r="r" b="b"/>
            <a:pathLst>
              <a:path w="1" h="39" extrusionOk="0">
                <a:moveTo>
                  <a:pt x="1" y="38"/>
                </a:moveTo>
                <a:lnTo>
                  <a:pt x="1" y="38"/>
                </a:lnTo>
                <a:lnTo>
                  <a:pt x="1" y="38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8" name="Google Shape;628;p8"/>
          <p:cNvSpPr/>
          <p:nvPr/>
        </p:nvSpPr>
        <p:spPr>
          <a:xfrm>
            <a:off x="282216" y="2761567"/>
            <a:ext cx="323337" cy="71541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1"/>
                </a:moveTo>
                <a:cubicBezTo>
                  <a:pt x="10095" y="114"/>
                  <a:pt x="10095" y="228"/>
                  <a:pt x="10095" y="341"/>
                </a:cubicBezTo>
                <a:cubicBezTo>
                  <a:pt x="10095" y="1022"/>
                  <a:pt x="9755" y="1589"/>
                  <a:pt x="9301" y="1589"/>
                </a:cubicBezTo>
                <a:lnTo>
                  <a:pt x="530" y="1589"/>
                </a:lnTo>
                <a:cubicBezTo>
                  <a:pt x="303" y="1589"/>
                  <a:pt x="114" y="1475"/>
                  <a:pt x="0" y="1248"/>
                </a:cubicBezTo>
                <a:lnTo>
                  <a:pt x="0" y="1248"/>
                </a:lnTo>
                <a:cubicBezTo>
                  <a:pt x="76" y="1778"/>
                  <a:pt x="340" y="2156"/>
                  <a:pt x="719" y="2194"/>
                </a:cubicBezTo>
                <a:lnTo>
                  <a:pt x="9528" y="2194"/>
                </a:lnTo>
                <a:cubicBezTo>
                  <a:pt x="9981" y="2194"/>
                  <a:pt x="10322" y="1627"/>
                  <a:pt x="10322" y="946"/>
                </a:cubicBezTo>
                <a:lnTo>
                  <a:pt x="10322" y="908"/>
                </a:lnTo>
                <a:cubicBezTo>
                  <a:pt x="10322" y="568"/>
                  <a:pt x="10208" y="228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9" name="Google Shape;629;p8"/>
          <p:cNvSpPr/>
          <p:nvPr/>
        </p:nvSpPr>
        <p:spPr>
          <a:xfrm>
            <a:off x="546317" y="3083338"/>
            <a:ext cx="79378" cy="13196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04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04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0" name="Google Shape;630;p8"/>
          <p:cNvSpPr/>
          <p:nvPr/>
        </p:nvSpPr>
        <p:spPr>
          <a:xfrm>
            <a:off x="281025" y="3107989"/>
            <a:ext cx="324527" cy="8142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1" name="Google Shape;631;p8"/>
          <p:cNvSpPr/>
          <p:nvPr/>
        </p:nvSpPr>
        <p:spPr>
          <a:xfrm>
            <a:off x="304707" y="3189377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2" name="Google Shape;632;p8"/>
          <p:cNvSpPr/>
          <p:nvPr/>
        </p:nvSpPr>
        <p:spPr>
          <a:xfrm>
            <a:off x="605521" y="3148683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3" name="Google Shape;633;p8"/>
          <p:cNvSpPr/>
          <p:nvPr/>
        </p:nvSpPr>
        <p:spPr>
          <a:xfrm>
            <a:off x="282216" y="3119108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113"/>
                  <a:pt x="10095" y="189"/>
                  <a:pt x="10095" y="302"/>
                </a:cubicBezTo>
                <a:cubicBezTo>
                  <a:pt x="10095" y="1021"/>
                  <a:pt x="9755" y="1550"/>
                  <a:pt x="9301" y="1550"/>
                </a:cubicBezTo>
                <a:lnTo>
                  <a:pt x="530" y="1550"/>
                </a:lnTo>
                <a:cubicBezTo>
                  <a:pt x="303" y="1550"/>
                  <a:pt x="114" y="1437"/>
                  <a:pt x="0" y="1248"/>
                </a:cubicBezTo>
                <a:lnTo>
                  <a:pt x="0" y="1248"/>
                </a:lnTo>
                <a:cubicBezTo>
                  <a:pt x="76" y="1739"/>
                  <a:pt x="340" y="2155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7"/>
                </a:cubicBezTo>
                <a:cubicBezTo>
                  <a:pt x="10322" y="529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4" name="Google Shape;634;p8"/>
          <p:cNvSpPr/>
          <p:nvPr/>
        </p:nvSpPr>
        <p:spPr>
          <a:xfrm>
            <a:off x="546317" y="3439640"/>
            <a:ext cx="79378" cy="131930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7"/>
                  <a:pt x="0" y="2042"/>
                </a:cubicBezTo>
                <a:cubicBezTo>
                  <a:pt x="0" y="3138"/>
                  <a:pt x="567" y="4045"/>
                  <a:pt x="1286" y="4045"/>
                </a:cubicBezTo>
                <a:cubicBezTo>
                  <a:pt x="1966" y="4045"/>
                  <a:pt x="2533" y="3138"/>
                  <a:pt x="2533" y="2042"/>
                </a:cubicBezTo>
                <a:cubicBezTo>
                  <a:pt x="2533" y="907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5" name="Google Shape;635;p8"/>
          <p:cNvSpPr/>
          <p:nvPr/>
        </p:nvSpPr>
        <p:spPr>
          <a:xfrm>
            <a:off x="281025" y="3465498"/>
            <a:ext cx="324527" cy="8142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30"/>
                  <a:pt x="0" y="1249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9"/>
                </a:cubicBezTo>
                <a:cubicBezTo>
                  <a:pt x="10360" y="530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6" name="Google Shape;636;p8"/>
          <p:cNvSpPr/>
          <p:nvPr/>
        </p:nvSpPr>
        <p:spPr>
          <a:xfrm>
            <a:off x="304707" y="3546886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7" name="Google Shape;637;p8"/>
          <p:cNvSpPr/>
          <p:nvPr/>
        </p:nvSpPr>
        <p:spPr>
          <a:xfrm>
            <a:off x="605521" y="3504953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8" name="Google Shape;638;p8"/>
          <p:cNvSpPr/>
          <p:nvPr/>
        </p:nvSpPr>
        <p:spPr>
          <a:xfrm>
            <a:off x="282216" y="3475378"/>
            <a:ext cx="323337" cy="71541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0"/>
                </a:moveTo>
                <a:lnTo>
                  <a:pt x="10057" y="0"/>
                </a:lnTo>
                <a:cubicBezTo>
                  <a:pt x="10095" y="114"/>
                  <a:pt x="10095" y="227"/>
                  <a:pt x="10095" y="341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40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6"/>
                </a:cubicBezTo>
                <a:lnTo>
                  <a:pt x="10322" y="908"/>
                </a:lnTo>
                <a:cubicBezTo>
                  <a:pt x="10322" y="568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9" name="Google Shape;639;p8"/>
          <p:cNvSpPr/>
          <p:nvPr/>
        </p:nvSpPr>
        <p:spPr>
          <a:xfrm>
            <a:off x="546317" y="3795909"/>
            <a:ext cx="79378" cy="133169"/>
          </a:xfrm>
          <a:custGeom>
            <a:avLst/>
            <a:gdLst/>
            <a:ahLst/>
            <a:cxnLst/>
            <a:rect l="l" t="t" r="r" b="b"/>
            <a:pathLst>
              <a:path w="2534" h="4084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76"/>
                  <a:pt x="567" y="4084"/>
                  <a:pt x="1286" y="4084"/>
                </a:cubicBezTo>
                <a:cubicBezTo>
                  <a:pt x="1966" y="4084"/>
                  <a:pt x="2533" y="3176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0" name="Google Shape;640;p8"/>
          <p:cNvSpPr/>
          <p:nvPr/>
        </p:nvSpPr>
        <p:spPr>
          <a:xfrm>
            <a:off x="281025" y="3821800"/>
            <a:ext cx="324527" cy="81388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1" name="Google Shape;641;p8"/>
          <p:cNvSpPr/>
          <p:nvPr/>
        </p:nvSpPr>
        <p:spPr>
          <a:xfrm>
            <a:off x="304707" y="3903155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2" name="Google Shape;642;p8"/>
          <p:cNvSpPr/>
          <p:nvPr/>
        </p:nvSpPr>
        <p:spPr>
          <a:xfrm>
            <a:off x="605521" y="3862494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3" name="Google Shape;643;p8"/>
          <p:cNvSpPr/>
          <p:nvPr/>
        </p:nvSpPr>
        <p:spPr>
          <a:xfrm>
            <a:off x="282216" y="3832886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1"/>
                </a:moveTo>
                <a:lnTo>
                  <a:pt x="10057" y="1"/>
                </a:lnTo>
                <a:cubicBezTo>
                  <a:pt x="10095" y="76"/>
                  <a:pt x="10095" y="190"/>
                  <a:pt x="10095" y="303"/>
                </a:cubicBezTo>
                <a:cubicBezTo>
                  <a:pt x="10095" y="984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10"/>
                </a:cubicBezTo>
                <a:lnTo>
                  <a:pt x="0" y="1210"/>
                </a:lnTo>
                <a:cubicBezTo>
                  <a:pt x="76" y="1740"/>
                  <a:pt x="340" y="2118"/>
                  <a:pt x="719" y="2156"/>
                </a:cubicBezTo>
                <a:lnTo>
                  <a:pt x="9528" y="2156"/>
                </a:lnTo>
                <a:cubicBezTo>
                  <a:pt x="9981" y="2156"/>
                  <a:pt x="10322" y="1589"/>
                  <a:pt x="10322" y="908"/>
                </a:cubicBezTo>
                <a:cubicBezTo>
                  <a:pt x="10322" y="530"/>
                  <a:pt x="10208" y="227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4" name="Google Shape;644;p8"/>
          <p:cNvSpPr/>
          <p:nvPr/>
        </p:nvSpPr>
        <p:spPr>
          <a:xfrm>
            <a:off x="546317" y="4153418"/>
            <a:ext cx="79378" cy="13196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5" name="Google Shape;645;p8"/>
          <p:cNvSpPr/>
          <p:nvPr/>
        </p:nvSpPr>
        <p:spPr>
          <a:xfrm>
            <a:off x="281025" y="4178069"/>
            <a:ext cx="324527" cy="82627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6" name="Google Shape;646;p8"/>
          <p:cNvSpPr/>
          <p:nvPr/>
        </p:nvSpPr>
        <p:spPr>
          <a:xfrm>
            <a:off x="304707" y="4260664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7" name="Google Shape;647;p8"/>
          <p:cNvSpPr/>
          <p:nvPr/>
        </p:nvSpPr>
        <p:spPr>
          <a:xfrm>
            <a:off x="605521" y="4218763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8" name="Google Shape;648;p8"/>
          <p:cNvSpPr/>
          <p:nvPr/>
        </p:nvSpPr>
        <p:spPr>
          <a:xfrm>
            <a:off x="282216" y="4189188"/>
            <a:ext cx="323337" cy="71508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9" name="Google Shape;649;p8"/>
          <p:cNvSpPr/>
          <p:nvPr/>
        </p:nvSpPr>
        <p:spPr>
          <a:xfrm>
            <a:off x="282216" y="977708"/>
            <a:ext cx="323337" cy="71541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0"/>
                </a:moveTo>
                <a:cubicBezTo>
                  <a:pt x="10095" y="114"/>
                  <a:pt x="10095" y="227"/>
                  <a:pt x="10095" y="341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40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8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6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51" name="Google Shape;651;p9"/>
          <p:cNvGrpSpPr/>
          <p:nvPr/>
        </p:nvGrpSpPr>
        <p:grpSpPr>
          <a:xfrm>
            <a:off x="395894" y="219519"/>
            <a:ext cx="8518865" cy="4788281"/>
            <a:chOff x="395894" y="219519"/>
            <a:chExt cx="8518865" cy="4788281"/>
          </a:xfrm>
        </p:grpSpPr>
        <p:sp>
          <p:nvSpPr>
            <p:cNvPr id="652" name="Google Shape;652;p9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653" name="Google Shape;653;p9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654" name="Google Shape;654;p9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5" name="Google Shape;655;p9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656" name="Google Shape;656;p9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657" name="Google Shape;657;p9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658" name="Google Shape;658;p9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9" name="Google Shape;659;p9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660" name="Google Shape;660;p9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661" name="Google Shape;661;p9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2" name="Google Shape;662;p9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663" name="Google Shape;663;p9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664" name="Google Shape;664;p9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5" name="Google Shape;665;p9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666" name="Google Shape;666;p9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667" name="Google Shape;667;p9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8" name="Google Shape;668;p9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669" name="Google Shape;669;p9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670" name="Google Shape;670;p9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1" name="Google Shape;671;p9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672" name="Google Shape;672;p9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3" name="Google Shape;673;p9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74" name="Google Shape;674;p9"/>
          <p:cNvSpPr txBox="1">
            <a:spLocks noGrp="1"/>
          </p:cNvSpPr>
          <p:nvPr>
            <p:ph type="title"/>
          </p:nvPr>
        </p:nvSpPr>
        <p:spPr>
          <a:xfrm>
            <a:off x="2014800" y="1482700"/>
            <a:ext cx="5114400" cy="1389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107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675" name="Google Shape;675;p9"/>
          <p:cNvSpPr txBox="1">
            <a:spLocks noGrp="1"/>
          </p:cNvSpPr>
          <p:nvPr>
            <p:ph type="subTitle" idx="1"/>
          </p:nvPr>
        </p:nvSpPr>
        <p:spPr>
          <a:xfrm>
            <a:off x="2594250" y="2750800"/>
            <a:ext cx="3955500" cy="994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800"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1800"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1800"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1800"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1800"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1800"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1800"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1800"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1800"/>
            </a:lvl9pPr>
          </a:lstStyle>
          <a:p>
            <a:endParaRPr/>
          </a:p>
        </p:txBody>
      </p:sp>
      <p:sp>
        <p:nvSpPr>
          <p:cNvPr id="676" name="Google Shape;676;p9"/>
          <p:cNvSpPr/>
          <p:nvPr/>
        </p:nvSpPr>
        <p:spPr>
          <a:xfrm>
            <a:off x="546317" y="941938"/>
            <a:ext cx="79378" cy="13196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7" name="Google Shape;677;p9"/>
          <p:cNvSpPr/>
          <p:nvPr/>
        </p:nvSpPr>
        <p:spPr>
          <a:xfrm>
            <a:off x="281025" y="966589"/>
            <a:ext cx="324527" cy="82660"/>
          </a:xfrm>
          <a:custGeom>
            <a:avLst/>
            <a:gdLst/>
            <a:ahLst/>
            <a:cxnLst/>
            <a:rect l="l" t="t" r="r" b="b"/>
            <a:pathLst>
              <a:path w="10360" h="2535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8" name="Google Shape;678;p9"/>
          <p:cNvSpPr/>
          <p:nvPr/>
        </p:nvSpPr>
        <p:spPr>
          <a:xfrm>
            <a:off x="304707" y="1049217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9" name="Google Shape;679;p9"/>
          <p:cNvSpPr/>
          <p:nvPr/>
        </p:nvSpPr>
        <p:spPr>
          <a:xfrm>
            <a:off x="605521" y="1007283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0" name="Google Shape;680;p9"/>
          <p:cNvSpPr/>
          <p:nvPr/>
        </p:nvSpPr>
        <p:spPr>
          <a:xfrm>
            <a:off x="546317" y="1298240"/>
            <a:ext cx="79378" cy="133169"/>
          </a:xfrm>
          <a:custGeom>
            <a:avLst/>
            <a:gdLst/>
            <a:ahLst/>
            <a:cxnLst/>
            <a:rect l="l" t="t" r="r" b="b"/>
            <a:pathLst>
              <a:path w="2534" h="4084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76"/>
                  <a:pt x="567" y="4083"/>
                  <a:pt x="1286" y="4083"/>
                </a:cubicBezTo>
                <a:cubicBezTo>
                  <a:pt x="1966" y="4083"/>
                  <a:pt x="2533" y="3176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1" name="Google Shape;681;p9"/>
          <p:cNvSpPr/>
          <p:nvPr/>
        </p:nvSpPr>
        <p:spPr>
          <a:xfrm>
            <a:off x="281025" y="1324130"/>
            <a:ext cx="324527" cy="81388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28"/>
                  <a:pt x="341" y="2495"/>
                  <a:pt x="794" y="2495"/>
                </a:cubicBezTo>
                <a:lnTo>
                  <a:pt x="9566" y="2495"/>
                </a:lnTo>
                <a:cubicBezTo>
                  <a:pt x="10019" y="2495"/>
                  <a:pt x="10360" y="1928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2" name="Google Shape;682;p9"/>
          <p:cNvSpPr/>
          <p:nvPr/>
        </p:nvSpPr>
        <p:spPr>
          <a:xfrm>
            <a:off x="304707" y="1405486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3" name="Google Shape;683;p9"/>
          <p:cNvSpPr/>
          <p:nvPr/>
        </p:nvSpPr>
        <p:spPr>
          <a:xfrm>
            <a:off x="605521" y="1364792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4" name="Google Shape;684;p9"/>
          <p:cNvSpPr/>
          <p:nvPr/>
        </p:nvSpPr>
        <p:spPr>
          <a:xfrm>
            <a:off x="282216" y="1335217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lnTo>
                  <a:pt x="10057" y="0"/>
                </a:lnTo>
                <a:cubicBezTo>
                  <a:pt x="10095" y="76"/>
                  <a:pt x="10095" y="190"/>
                  <a:pt x="10095" y="303"/>
                </a:cubicBezTo>
                <a:cubicBezTo>
                  <a:pt x="10095" y="983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10"/>
                </a:cubicBezTo>
                <a:lnTo>
                  <a:pt x="0" y="1210"/>
                </a:lnTo>
                <a:cubicBezTo>
                  <a:pt x="76" y="1740"/>
                  <a:pt x="378" y="2118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8"/>
                </a:cubicBezTo>
                <a:cubicBezTo>
                  <a:pt x="10322" y="530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5" name="Google Shape;685;p9"/>
          <p:cNvSpPr/>
          <p:nvPr/>
        </p:nvSpPr>
        <p:spPr>
          <a:xfrm>
            <a:off x="546317" y="1655749"/>
            <a:ext cx="79378" cy="131930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8"/>
                  <a:pt x="0" y="2004"/>
                </a:cubicBezTo>
                <a:cubicBezTo>
                  <a:pt x="0" y="3138"/>
                  <a:pt x="567" y="4046"/>
                  <a:pt x="1286" y="4046"/>
                </a:cubicBezTo>
                <a:cubicBezTo>
                  <a:pt x="1966" y="4046"/>
                  <a:pt x="2533" y="3138"/>
                  <a:pt x="2533" y="2004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6" name="Google Shape;686;p9"/>
          <p:cNvSpPr/>
          <p:nvPr/>
        </p:nvSpPr>
        <p:spPr>
          <a:xfrm>
            <a:off x="281025" y="1680400"/>
            <a:ext cx="324527" cy="82627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7" name="Google Shape;687;p9"/>
          <p:cNvSpPr/>
          <p:nvPr/>
        </p:nvSpPr>
        <p:spPr>
          <a:xfrm>
            <a:off x="304707" y="1761756"/>
            <a:ext cx="32014" cy="1272"/>
          </a:xfrm>
          <a:custGeom>
            <a:avLst/>
            <a:gdLst/>
            <a:ahLst/>
            <a:cxnLst/>
            <a:rect l="l" t="t" r="r" b="b"/>
            <a:pathLst>
              <a:path w="1022" h="39" extrusionOk="0">
                <a:moveTo>
                  <a:pt x="1021" y="39"/>
                </a:moveTo>
                <a:lnTo>
                  <a:pt x="38" y="39"/>
                </a:lnTo>
                <a:cubicBezTo>
                  <a:pt x="38" y="39"/>
                  <a:pt x="38" y="39"/>
                  <a:pt x="38" y="39"/>
                </a:cubicBezTo>
                <a:cubicBezTo>
                  <a:pt x="38" y="39"/>
                  <a:pt x="38" y="39"/>
                  <a:pt x="38" y="39"/>
                </a:cubicBezTo>
                <a:lnTo>
                  <a:pt x="1021" y="39"/>
                </a:lnTo>
                <a:lnTo>
                  <a:pt x="102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cubicBezTo>
                  <a:pt x="1" y="39"/>
                  <a:pt x="1" y="39"/>
                  <a:pt x="1" y="1"/>
                </a:cubicBezTo>
                <a:cubicBezTo>
                  <a:pt x="1" y="39"/>
                  <a:pt x="1" y="39"/>
                  <a:pt x="1" y="39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8" name="Google Shape;688;p9"/>
          <p:cNvSpPr/>
          <p:nvPr/>
        </p:nvSpPr>
        <p:spPr>
          <a:xfrm>
            <a:off x="605521" y="1721094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9" name="Google Shape;689;p9"/>
          <p:cNvSpPr/>
          <p:nvPr/>
        </p:nvSpPr>
        <p:spPr>
          <a:xfrm>
            <a:off x="282216" y="1691487"/>
            <a:ext cx="323337" cy="71541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1"/>
                </a:moveTo>
                <a:cubicBezTo>
                  <a:pt x="10095" y="114"/>
                  <a:pt x="10095" y="228"/>
                  <a:pt x="10095" y="303"/>
                </a:cubicBezTo>
                <a:cubicBezTo>
                  <a:pt x="10095" y="1022"/>
                  <a:pt x="9755" y="1589"/>
                  <a:pt x="9301" y="1589"/>
                </a:cubicBezTo>
                <a:lnTo>
                  <a:pt x="530" y="1589"/>
                </a:lnTo>
                <a:cubicBezTo>
                  <a:pt x="303" y="1589"/>
                  <a:pt x="114" y="1438"/>
                  <a:pt x="0" y="1249"/>
                </a:cubicBezTo>
                <a:lnTo>
                  <a:pt x="0" y="1249"/>
                </a:lnTo>
                <a:cubicBezTo>
                  <a:pt x="76" y="1740"/>
                  <a:pt x="340" y="2156"/>
                  <a:pt x="719" y="2156"/>
                </a:cubicBezTo>
                <a:cubicBezTo>
                  <a:pt x="719" y="2194"/>
                  <a:pt x="719" y="2194"/>
                  <a:pt x="719" y="2194"/>
                </a:cubicBezTo>
                <a:lnTo>
                  <a:pt x="9528" y="2194"/>
                </a:lnTo>
                <a:cubicBezTo>
                  <a:pt x="9981" y="2194"/>
                  <a:pt x="10322" y="1627"/>
                  <a:pt x="10322" y="908"/>
                </a:cubicBezTo>
                <a:cubicBezTo>
                  <a:pt x="10322" y="568"/>
                  <a:pt x="10208" y="228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0" name="Google Shape;690;p9"/>
          <p:cNvSpPr/>
          <p:nvPr/>
        </p:nvSpPr>
        <p:spPr>
          <a:xfrm>
            <a:off x="546317" y="2012018"/>
            <a:ext cx="79378" cy="133202"/>
          </a:xfrm>
          <a:custGeom>
            <a:avLst/>
            <a:gdLst/>
            <a:ahLst/>
            <a:cxnLst/>
            <a:rect l="l" t="t" r="r" b="b"/>
            <a:pathLst>
              <a:path w="2534" h="4085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77"/>
                  <a:pt x="567" y="4084"/>
                  <a:pt x="1286" y="4084"/>
                </a:cubicBezTo>
                <a:cubicBezTo>
                  <a:pt x="1966" y="4084"/>
                  <a:pt x="2533" y="3177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1" name="Google Shape;691;p9"/>
          <p:cNvSpPr/>
          <p:nvPr/>
        </p:nvSpPr>
        <p:spPr>
          <a:xfrm>
            <a:off x="281025" y="2037909"/>
            <a:ext cx="324527" cy="8142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2" name="Google Shape;692;p9"/>
          <p:cNvSpPr/>
          <p:nvPr/>
        </p:nvSpPr>
        <p:spPr>
          <a:xfrm>
            <a:off x="304707" y="2119297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3" name="Google Shape;693;p9"/>
          <p:cNvSpPr/>
          <p:nvPr/>
        </p:nvSpPr>
        <p:spPr>
          <a:xfrm>
            <a:off x="605521" y="2077364"/>
            <a:ext cx="31" cy="1272"/>
          </a:xfrm>
          <a:custGeom>
            <a:avLst/>
            <a:gdLst/>
            <a:ahLst/>
            <a:cxnLst/>
            <a:rect l="l" t="t" r="r" b="b"/>
            <a:pathLst>
              <a:path w="1" h="39" extrusionOk="0">
                <a:moveTo>
                  <a:pt x="1" y="38"/>
                </a:moveTo>
                <a:lnTo>
                  <a:pt x="1" y="38"/>
                </a:lnTo>
                <a:lnTo>
                  <a:pt x="1" y="38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4" name="Google Shape;694;p9"/>
          <p:cNvSpPr/>
          <p:nvPr/>
        </p:nvSpPr>
        <p:spPr>
          <a:xfrm>
            <a:off x="282216" y="2049028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76"/>
                  <a:pt x="10095" y="189"/>
                  <a:pt x="10095" y="303"/>
                </a:cubicBezTo>
                <a:cubicBezTo>
                  <a:pt x="10095" y="983"/>
                  <a:pt x="9755" y="1550"/>
                  <a:pt x="9301" y="1550"/>
                </a:cubicBezTo>
                <a:lnTo>
                  <a:pt x="530" y="1550"/>
                </a:lnTo>
                <a:cubicBezTo>
                  <a:pt x="303" y="1550"/>
                  <a:pt x="114" y="1437"/>
                  <a:pt x="0" y="1210"/>
                </a:cubicBezTo>
                <a:lnTo>
                  <a:pt x="0" y="1210"/>
                </a:lnTo>
                <a:cubicBezTo>
                  <a:pt x="76" y="1739"/>
                  <a:pt x="340" y="2117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7"/>
                </a:cubicBezTo>
                <a:lnTo>
                  <a:pt x="10322" y="870"/>
                </a:lnTo>
                <a:cubicBezTo>
                  <a:pt x="10322" y="529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5" name="Google Shape;695;p9"/>
          <p:cNvSpPr/>
          <p:nvPr/>
        </p:nvSpPr>
        <p:spPr>
          <a:xfrm>
            <a:off x="546317" y="2369560"/>
            <a:ext cx="79378" cy="131930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7"/>
                  <a:pt x="0" y="2004"/>
                </a:cubicBezTo>
                <a:cubicBezTo>
                  <a:pt x="0" y="3138"/>
                  <a:pt x="567" y="4045"/>
                  <a:pt x="1286" y="4045"/>
                </a:cubicBezTo>
                <a:cubicBezTo>
                  <a:pt x="1966" y="4045"/>
                  <a:pt x="2533" y="3138"/>
                  <a:pt x="2533" y="2004"/>
                </a:cubicBezTo>
                <a:cubicBezTo>
                  <a:pt x="2533" y="907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6" name="Google Shape;696;p9"/>
          <p:cNvSpPr/>
          <p:nvPr/>
        </p:nvSpPr>
        <p:spPr>
          <a:xfrm>
            <a:off x="281025" y="2394211"/>
            <a:ext cx="324527" cy="81388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66"/>
                  <a:pt x="341" y="2495"/>
                  <a:pt x="794" y="2495"/>
                </a:cubicBezTo>
                <a:lnTo>
                  <a:pt x="9566" y="2495"/>
                </a:lnTo>
                <a:cubicBezTo>
                  <a:pt x="10019" y="2495"/>
                  <a:pt x="10360" y="1966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7" name="Google Shape;697;p9"/>
          <p:cNvSpPr/>
          <p:nvPr/>
        </p:nvSpPr>
        <p:spPr>
          <a:xfrm>
            <a:off x="304707" y="2475567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8" name="Google Shape;698;p9"/>
          <p:cNvSpPr/>
          <p:nvPr/>
        </p:nvSpPr>
        <p:spPr>
          <a:xfrm>
            <a:off x="605521" y="2434872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9" name="Google Shape;699;p9"/>
          <p:cNvSpPr/>
          <p:nvPr/>
        </p:nvSpPr>
        <p:spPr>
          <a:xfrm>
            <a:off x="282216" y="2405297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114"/>
                  <a:pt x="10095" y="189"/>
                  <a:pt x="10095" y="303"/>
                </a:cubicBezTo>
                <a:cubicBezTo>
                  <a:pt x="10095" y="1021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626"/>
                  <a:pt x="10322" y="908"/>
                </a:cubicBezTo>
                <a:cubicBezTo>
                  <a:pt x="10322" y="530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0" name="Google Shape;700;p9"/>
          <p:cNvSpPr/>
          <p:nvPr/>
        </p:nvSpPr>
        <p:spPr>
          <a:xfrm>
            <a:off x="546317" y="2725829"/>
            <a:ext cx="79378" cy="131930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38"/>
                  <a:pt x="567" y="4046"/>
                  <a:pt x="1286" y="4046"/>
                </a:cubicBezTo>
                <a:cubicBezTo>
                  <a:pt x="1966" y="4046"/>
                  <a:pt x="2533" y="3138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1" name="Google Shape;701;p9"/>
          <p:cNvSpPr/>
          <p:nvPr/>
        </p:nvSpPr>
        <p:spPr>
          <a:xfrm>
            <a:off x="281025" y="2751719"/>
            <a:ext cx="324527" cy="81388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30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30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2" name="Google Shape;702;p9"/>
          <p:cNvSpPr/>
          <p:nvPr/>
        </p:nvSpPr>
        <p:spPr>
          <a:xfrm>
            <a:off x="304707" y="2833075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3" name="Google Shape;703;p9"/>
          <p:cNvSpPr/>
          <p:nvPr/>
        </p:nvSpPr>
        <p:spPr>
          <a:xfrm>
            <a:off x="605521" y="2791174"/>
            <a:ext cx="31" cy="1272"/>
          </a:xfrm>
          <a:custGeom>
            <a:avLst/>
            <a:gdLst/>
            <a:ahLst/>
            <a:cxnLst/>
            <a:rect l="l" t="t" r="r" b="b"/>
            <a:pathLst>
              <a:path w="1" h="39" extrusionOk="0">
                <a:moveTo>
                  <a:pt x="1" y="38"/>
                </a:moveTo>
                <a:lnTo>
                  <a:pt x="1" y="38"/>
                </a:lnTo>
                <a:lnTo>
                  <a:pt x="1" y="38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4" name="Google Shape;704;p9"/>
          <p:cNvSpPr/>
          <p:nvPr/>
        </p:nvSpPr>
        <p:spPr>
          <a:xfrm>
            <a:off x="282216" y="2761567"/>
            <a:ext cx="323337" cy="71541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1"/>
                </a:moveTo>
                <a:cubicBezTo>
                  <a:pt x="10095" y="114"/>
                  <a:pt x="10095" y="228"/>
                  <a:pt x="10095" y="341"/>
                </a:cubicBezTo>
                <a:cubicBezTo>
                  <a:pt x="10095" y="1022"/>
                  <a:pt x="9755" y="1589"/>
                  <a:pt x="9301" y="1589"/>
                </a:cubicBezTo>
                <a:lnTo>
                  <a:pt x="530" y="1589"/>
                </a:lnTo>
                <a:cubicBezTo>
                  <a:pt x="303" y="1589"/>
                  <a:pt x="114" y="1475"/>
                  <a:pt x="0" y="1248"/>
                </a:cubicBezTo>
                <a:lnTo>
                  <a:pt x="0" y="1248"/>
                </a:lnTo>
                <a:cubicBezTo>
                  <a:pt x="76" y="1778"/>
                  <a:pt x="340" y="2156"/>
                  <a:pt x="719" y="2194"/>
                </a:cubicBezTo>
                <a:lnTo>
                  <a:pt x="9528" y="2194"/>
                </a:lnTo>
                <a:cubicBezTo>
                  <a:pt x="9981" y="2194"/>
                  <a:pt x="10322" y="1627"/>
                  <a:pt x="10322" y="946"/>
                </a:cubicBezTo>
                <a:lnTo>
                  <a:pt x="10322" y="908"/>
                </a:lnTo>
                <a:cubicBezTo>
                  <a:pt x="10322" y="568"/>
                  <a:pt x="10208" y="228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5" name="Google Shape;705;p9"/>
          <p:cNvSpPr/>
          <p:nvPr/>
        </p:nvSpPr>
        <p:spPr>
          <a:xfrm>
            <a:off x="546317" y="3083338"/>
            <a:ext cx="79378" cy="13196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04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04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6" name="Google Shape;706;p9"/>
          <p:cNvSpPr/>
          <p:nvPr/>
        </p:nvSpPr>
        <p:spPr>
          <a:xfrm>
            <a:off x="281025" y="3107989"/>
            <a:ext cx="324527" cy="8142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7" name="Google Shape;707;p9"/>
          <p:cNvSpPr/>
          <p:nvPr/>
        </p:nvSpPr>
        <p:spPr>
          <a:xfrm>
            <a:off x="304707" y="3189377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8" name="Google Shape;708;p9"/>
          <p:cNvSpPr/>
          <p:nvPr/>
        </p:nvSpPr>
        <p:spPr>
          <a:xfrm>
            <a:off x="605521" y="3148683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9" name="Google Shape;709;p9"/>
          <p:cNvSpPr/>
          <p:nvPr/>
        </p:nvSpPr>
        <p:spPr>
          <a:xfrm>
            <a:off x="282216" y="3119108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113"/>
                  <a:pt x="10095" y="189"/>
                  <a:pt x="10095" y="302"/>
                </a:cubicBezTo>
                <a:cubicBezTo>
                  <a:pt x="10095" y="1021"/>
                  <a:pt x="9755" y="1550"/>
                  <a:pt x="9301" y="1550"/>
                </a:cubicBezTo>
                <a:lnTo>
                  <a:pt x="530" y="1550"/>
                </a:lnTo>
                <a:cubicBezTo>
                  <a:pt x="303" y="1550"/>
                  <a:pt x="114" y="1437"/>
                  <a:pt x="0" y="1248"/>
                </a:cubicBezTo>
                <a:lnTo>
                  <a:pt x="0" y="1248"/>
                </a:lnTo>
                <a:cubicBezTo>
                  <a:pt x="76" y="1739"/>
                  <a:pt x="340" y="2155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7"/>
                </a:cubicBezTo>
                <a:cubicBezTo>
                  <a:pt x="10322" y="529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0" name="Google Shape;710;p9"/>
          <p:cNvSpPr/>
          <p:nvPr/>
        </p:nvSpPr>
        <p:spPr>
          <a:xfrm>
            <a:off x="546317" y="3439640"/>
            <a:ext cx="79378" cy="131930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7"/>
                  <a:pt x="0" y="2042"/>
                </a:cubicBezTo>
                <a:cubicBezTo>
                  <a:pt x="0" y="3138"/>
                  <a:pt x="567" y="4045"/>
                  <a:pt x="1286" y="4045"/>
                </a:cubicBezTo>
                <a:cubicBezTo>
                  <a:pt x="1966" y="4045"/>
                  <a:pt x="2533" y="3138"/>
                  <a:pt x="2533" y="2042"/>
                </a:cubicBezTo>
                <a:cubicBezTo>
                  <a:pt x="2533" y="907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1" name="Google Shape;711;p9"/>
          <p:cNvSpPr/>
          <p:nvPr/>
        </p:nvSpPr>
        <p:spPr>
          <a:xfrm>
            <a:off x="281025" y="3465498"/>
            <a:ext cx="324527" cy="8142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30"/>
                  <a:pt x="0" y="1249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9"/>
                </a:cubicBezTo>
                <a:cubicBezTo>
                  <a:pt x="10360" y="530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2" name="Google Shape;712;p9"/>
          <p:cNvSpPr/>
          <p:nvPr/>
        </p:nvSpPr>
        <p:spPr>
          <a:xfrm>
            <a:off x="304707" y="3546886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3" name="Google Shape;713;p9"/>
          <p:cNvSpPr/>
          <p:nvPr/>
        </p:nvSpPr>
        <p:spPr>
          <a:xfrm>
            <a:off x="605521" y="3504953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4" name="Google Shape;714;p9"/>
          <p:cNvSpPr/>
          <p:nvPr/>
        </p:nvSpPr>
        <p:spPr>
          <a:xfrm>
            <a:off x="282216" y="3475378"/>
            <a:ext cx="323337" cy="71541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0"/>
                </a:moveTo>
                <a:lnTo>
                  <a:pt x="10057" y="0"/>
                </a:lnTo>
                <a:cubicBezTo>
                  <a:pt x="10095" y="114"/>
                  <a:pt x="10095" y="227"/>
                  <a:pt x="10095" y="341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40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6"/>
                </a:cubicBezTo>
                <a:lnTo>
                  <a:pt x="10322" y="908"/>
                </a:lnTo>
                <a:cubicBezTo>
                  <a:pt x="10322" y="568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5" name="Google Shape;715;p9"/>
          <p:cNvSpPr/>
          <p:nvPr/>
        </p:nvSpPr>
        <p:spPr>
          <a:xfrm>
            <a:off x="546317" y="3795909"/>
            <a:ext cx="79378" cy="133169"/>
          </a:xfrm>
          <a:custGeom>
            <a:avLst/>
            <a:gdLst/>
            <a:ahLst/>
            <a:cxnLst/>
            <a:rect l="l" t="t" r="r" b="b"/>
            <a:pathLst>
              <a:path w="2534" h="4084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76"/>
                  <a:pt x="567" y="4084"/>
                  <a:pt x="1286" y="4084"/>
                </a:cubicBezTo>
                <a:cubicBezTo>
                  <a:pt x="1966" y="4084"/>
                  <a:pt x="2533" y="3176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6" name="Google Shape;716;p9"/>
          <p:cNvSpPr/>
          <p:nvPr/>
        </p:nvSpPr>
        <p:spPr>
          <a:xfrm>
            <a:off x="281025" y="3821800"/>
            <a:ext cx="324527" cy="81388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7" name="Google Shape;717;p9"/>
          <p:cNvSpPr/>
          <p:nvPr/>
        </p:nvSpPr>
        <p:spPr>
          <a:xfrm>
            <a:off x="304707" y="3903155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8" name="Google Shape;718;p9"/>
          <p:cNvSpPr/>
          <p:nvPr/>
        </p:nvSpPr>
        <p:spPr>
          <a:xfrm>
            <a:off x="605521" y="3862494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9" name="Google Shape;719;p9"/>
          <p:cNvSpPr/>
          <p:nvPr/>
        </p:nvSpPr>
        <p:spPr>
          <a:xfrm>
            <a:off x="282216" y="3832886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1"/>
                </a:moveTo>
                <a:lnTo>
                  <a:pt x="10057" y="1"/>
                </a:lnTo>
                <a:cubicBezTo>
                  <a:pt x="10095" y="76"/>
                  <a:pt x="10095" y="190"/>
                  <a:pt x="10095" y="303"/>
                </a:cubicBezTo>
                <a:cubicBezTo>
                  <a:pt x="10095" y="984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10"/>
                </a:cubicBezTo>
                <a:lnTo>
                  <a:pt x="0" y="1210"/>
                </a:lnTo>
                <a:cubicBezTo>
                  <a:pt x="76" y="1740"/>
                  <a:pt x="340" y="2118"/>
                  <a:pt x="719" y="2156"/>
                </a:cubicBezTo>
                <a:lnTo>
                  <a:pt x="9528" y="2156"/>
                </a:lnTo>
                <a:cubicBezTo>
                  <a:pt x="9981" y="2156"/>
                  <a:pt x="10322" y="1589"/>
                  <a:pt x="10322" y="908"/>
                </a:cubicBezTo>
                <a:cubicBezTo>
                  <a:pt x="10322" y="530"/>
                  <a:pt x="10208" y="227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0" name="Google Shape;720;p9"/>
          <p:cNvSpPr/>
          <p:nvPr/>
        </p:nvSpPr>
        <p:spPr>
          <a:xfrm>
            <a:off x="546317" y="4153418"/>
            <a:ext cx="79378" cy="13196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1" name="Google Shape;721;p9"/>
          <p:cNvSpPr/>
          <p:nvPr/>
        </p:nvSpPr>
        <p:spPr>
          <a:xfrm>
            <a:off x="281025" y="4178069"/>
            <a:ext cx="324527" cy="82627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2" name="Google Shape;722;p9"/>
          <p:cNvSpPr/>
          <p:nvPr/>
        </p:nvSpPr>
        <p:spPr>
          <a:xfrm>
            <a:off x="304707" y="4260664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3" name="Google Shape;723;p9"/>
          <p:cNvSpPr/>
          <p:nvPr/>
        </p:nvSpPr>
        <p:spPr>
          <a:xfrm>
            <a:off x="605521" y="4218763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4" name="Google Shape;724;p9"/>
          <p:cNvSpPr/>
          <p:nvPr/>
        </p:nvSpPr>
        <p:spPr>
          <a:xfrm>
            <a:off x="282216" y="4189188"/>
            <a:ext cx="323337" cy="71508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5" name="Google Shape;725;p9"/>
          <p:cNvSpPr/>
          <p:nvPr/>
        </p:nvSpPr>
        <p:spPr>
          <a:xfrm>
            <a:off x="282216" y="977708"/>
            <a:ext cx="323337" cy="71541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0"/>
                </a:moveTo>
                <a:cubicBezTo>
                  <a:pt x="10095" y="114"/>
                  <a:pt x="10095" y="227"/>
                  <a:pt x="10095" y="341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40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8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7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27" name="Google Shape;727;p10"/>
          <p:cNvGrpSpPr/>
          <p:nvPr/>
        </p:nvGrpSpPr>
        <p:grpSpPr>
          <a:xfrm>
            <a:off x="395894" y="219519"/>
            <a:ext cx="8518865" cy="4788281"/>
            <a:chOff x="395894" y="219519"/>
            <a:chExt cx="8518865" cy="4788281"/>
          </a:xfrm>
        </p:grpSpPr>
        <p:sp>
          <p:nvSpPr>
            <p:cNvPr id="728" name="Google Shape;728;p10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729" name="Google Shape;729;p10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730" name="Google Shape;730;p10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1" name="Google Shape;731;p10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732" name="Google Shape;732;p10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733" name="Google Shape;733;p10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734" name="Google Shape;734;p10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5" name="Google Shape;735;p10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736" name="Google Shape;736;p10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737" name="Google Shape;737;p10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8" name="Google Shape;738;p10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739" name="Google Shape;739;p10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740" name="Google Shape;740;p10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1" name="Google Shape;741;p10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742" name="Google Shape;742;p10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743" name="Google Shape;743;p10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4" name="Google Shape;744;p10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745" name="Google Shape;745;p10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746" name="Google Shape;746;p10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7" name="Google Shape;747;p10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748" name="Google Shape;748;p10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9" name="Google Shape;749;p10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50" name="Google Shape;750;p10"/>
          <p:cNvSpPr txBox="1">
            <a:spLocks noGrp="1"/>
          </p:cNvSpPr>
          <p:nvPr>
            <p:ph type="title"/>
          </p:nvPr>
        </p:nvSpPr>
        <p:spPr>
          <a:xfrm>
            <a:off x="3438550" y="2009550"/>
            <a:ext cx="4979400" cy="112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2800"/>
              <a:buNone/>
              <a:defRPr sz="4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751" name="Google Shape;751;p10"/>
          <p:cNvSpPr/>
          <p:nvPr/>
        </p:nvSpPr>
        <p:spPr>
          <a:xfrm>
            <a:off x="546317" y="941938"/>
            <a:ext cx="79378" cy="13196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2" name="Google Shape;752;p10"/>
          <p:cNvSpPr/>
          <p:nvPr/>
        </p:nvSpPr>
        <p:spPr>
          <a:xfrm>
            <a:off x="281025" y="966589"/>
            <a:ext cx="324527" cy="82660"/>
          </a:xfrm>
          <a:custGeom>
            <a:avLst/>
            <a:gdLst/>
            <a:ahLst/>
            <a:cxnLst/>
            <a:rect l="l" t="t" r="r" b="b"/>
            <a:pathLst>
              <a:path w="10360" h="2535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3" name="Google Shape;753;p10"/>
          <p:cNvSpPr/>
          <p:nvPr/>
        </p:nvSpPr>
        <p:spPr>
          <a:xfrm>
            <a:off x="304707" y="1049217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4" name="Google Shape;754;p10"/>
          <p:cNvSpPr/>
          <p:nvPr/>
        </p:nvSpPr>
        <p:spPr>
          <a:xfrm>
            <a:off x="605521" y="1007283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5" name="Google Shape;755;p10"/>
          <p:cNvSpPr/>
          <p:nvPr/>
        </p:nvSpPr>
        <p:spPr>
          <a:xfrm>
            <a:off x="546317" y="1298240"/>
            <a:ext cx="79378" cy="133169"/>
          </a:xfrm>
          <a:custGeom>
            <a:avLst/>
            <a:gdLst/>
            <a:ahLst/>
            <a:cxnLst/>
            <a:rect l="l" t="t" r="r" b="b"/>
            <a:pathLst>
              <a:path w="2534" h="4084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76"/>
                  <a:pt x="567" y="4083"/>
                  <a:pt x="1286" y="4083"/>
                </a:cubicBezTo>
                <a:cubicBezTo>
                  <a:pt x="1966" y="4083"/>
                  <a:pt x="2533" y="3176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6" name="Google Shape;756;p10"/>
          <p:cNvSpPr/>
          <p:nvPr/>
        </p:nvSpPr>
        <p:spPr>
          <a:xfrm>
            <a:off x="281025" y="1324130"/>
            <a:ext cx="324527" cy="81388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28"/>
                  <a:pt x="341" y="2495"/>
                  <a:pt x="794" y="2495"/>
                </a:cubicBezTo>
                <a:lnTo>
                  <a:pt x="9566" y="2495"/>
                </a:lnTo>
                <a:cubicBezTo>
                  <a:pt x="10019" y="2495"/>
                  <a:pt x="10360" y="1928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7" name="Google Shape;757;p10"/>
          <p:cNvSpPr/>
          <p:nvPr/>
        </p:nvSpPr>
        <p:spPr>
          <a:xfrm>
            <a:off x="304707" y="1405486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8" name="Google Shape;758;p10"/>
          <p:cNvSpPr/>
          <p:nvPr/>
        </p:nvSpPr>
        <p:spPr>
          <a:xfrm>
            <a:off x="605521" y="1364792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9" name="Google Shape;759;p10"/>
          <p:cNvSpPr/>
          <p:nvPr/>
        </p:nvSpPr>
        <p:spPr>
          <a:xfrm>
            <a:off x="282216" y="1335217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lnTo>
                  <a:pt x="10057" y="0"/>
                </a:lnTo>
                <a:cubicBezTo>
                  <a:pt x="10095" y="76"/>
                  <a:pt x="10095" y="190"/>
                  <a:pt x="10095" y="303"/>
                </a:cubicBezTo>
                <a:cubicBezTo>
                  <a:pt x="10095" y="983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10"/>
                </a:cubicBezTo>
                <a:lnTo>
                  <a:pt x="0" y="1210"/>
                </a:lnTo>
                <a:cubicBezTo>
                  <a:pt x="76" y="1740"/>
                  <a:pt x="378" y="2118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8"/>
                </a:cubicBezTo>
                <a:cubicBezTo>
                  <a:pt x="10322" y="530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0" name="Google Shape;760;p10"/>
          <p:cNvSpPr/>
          <p:nvPr/>
        </p:nvSpPr>
        <p:spPr>
          <a:xfrm>
            <a:off x="546317" y="1655749"/>
            <a:ext cx="79378" cy="131930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8"/>
                  <a:pt x="0" y="2004"/>
                </a:cubicBezTo>
                <a:cubicBezTo>
                  <a:pt x="0" y="3138"/>
                  <a:pt x="567" y="4046"/>
                  <a:pt x="1286" y="4046"/>
                </a:cubicBezTo>
                <a:cubicBezTo>
                  <a:pt x="1966" y="4046"/>
                  <a:pt x="2533" y="3138"/>
                  <a:pt x="2533" y="2004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1" name="Google Shape;761;p10"/>
          <p:cNvSpPr/>
          <p:nvPr/>
        </p:nvSpPr>
        <p:spPr>
          <a:xfrm>
            <a:off x="281025" y="1680400"/>
            <a:ext cx="324527" cy="82627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2" name="Google Shape;762;p10"/>
          <p:cNvSpPr/>
          <p:nvPr/>
        </p:nvSpPr>
        <p:spPr>
          <a:xfrm>
            <a:off x="304707" y="1761756"/>
            <a:ext cx="32014" cy="1272"/>
          </a:xfrm>
          <a:custGeom>
            <a:avLst/>
            <a:gdLst/>
            <a:ahLst/>
            <a:cxnLst/>
            <a:rect l="l" t="t" r="r" b="b"/>
            <a:pathLst>
              <a:path w="1022" h="39" extrusionOk="0">
                <a:moveTo>
                  <a:pt x="1021" y="39"/>
                </a:moveTo>
                <a:lnTo>
                  <a:pt x="38" y="39"/>
                </a:lnTo>
                <a:cubicBezTo>
                  <a:pt x="38" y="39"/>
                  <a:pt x="38" y="39"/>
                  <a:pt x="38" y="39"/>
                </a:cubicBezTo>
                <a:cubicBezTo>
                  <a:pt x="38" y="39"/>
                  <a:pt x="38" y="39"/>
                  <a:pt x="38" y="39"/>
                </a:cubicBezTo>
                <a:lnTo>
                  <a:pt x="1021" y="39"/>
                </a:lnTo>
                <a:lnTo>
                  <a:pt x="102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cubicBezTo>
                  <a:pt x="1" y="39"/>
                  <a:pt x="1" y="39"/>
                  <a:pt x="1" y="1"/>
                </a:cubicBezTo>
                <a:cubicBezTo>
                  <a:pt x="1" y="39"/>
                  <a:pt x="1" y="39"/>
                  <a:pt x="1" y="39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3" name="Google Shape;763;p10"/>
          <p:cNvSpPr/>
          <p:nvPr/>
        </p:nvSpPr>
        <p:spPr>
          <a:xfrm>
            <a:off x="605521" y="1721094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4" name="Google Shape;764;p10"/>
          <p:cNvSpPr/>
          <p:nvPr/>
        </p:nvSpPr>
        <p:spPr>
          <a:xfrm>
            <a:off x="282216" y="1691487"/>
            <a:ext cx="323337" cy="71541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1"/>
                </a:moveTo>
                <a:cubicBezTo>
                  <a:pt x="10095" y="114"/>
                  <a:pt x="10095" y="228"/>
                  <a:pt x="10095" y="303"/>
                </a:cubicBezTo>
                <a:cubicBezTo>
                  <a:pt x="10095" y="1022"/>
                  <a:pt x="9755" y="1589"/>
                  <a:pt x="9301" y="1589"/>
                </a:cubicBezTo>
                <a:lnTo>
                  <a:pt x="530" y="1589"/>
                </a:lnTo>
                <a:cubicBezTo>
                  <a:pt x="303" y="1589"/>
                  <a:pt x="114" y="1438"/>
                  <a:pt x="0" y="1249"/>
                </a:cubicBezTo>
                <a:lnTo>
                  <a:pt x="0" y="1249"/>
                </a:lnTo>
                <a:cubicBezTo>
                  <a:pt x="76" y="1740"/>
                  <a:pt x="340" y="2156"/>
                  <a:pt x="719" y="2156"/>
                </a:cubicBezTo>
                <a:cubicBezTo>
                  <a:pt x="719" y="2194"/>
                  <a:pt x="719" y="2194"/>
                  <a:pt x="719" y="2194"/>
                </a:cubicBezTo>
                <a:lnTo>
                  <a:pt x="9528" y="2194"/>
                </a:lnTo>
                <a:cubicBezTo>
                  <a:pt x="9981" y="2194"/>
                  <a:pt x="10322" y="1627"/>
                  <a:pt x="10322" y="908"/>
                </a:cubicBezTo>
                <a:cubicBezTo>
                  <a:pt x="10322" y="568"/>
                  <a:pt x="10208" y="228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5" name="Google Shape;765;p10"/>
          <p:cNvSpPr/>
          <p:nvPr/>
        </p:nvSpPr>
        <p:spPr>
          <a:xfrm>
            <a:off x="546317" y="2012018"/>
            <a:ext cx="79378" cy="133202"/>
          </a:xfrm>
          <a:custGeom>
            <a:avLst/>
            <a:gdLst/>
            <a:ahLst/>
            <a:cxnLst/>
            <a:rect l="l" t="t" r="r" b="b"/>
            <a:pathLst>
              <a:path w="2534" h="4085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77"/>
                  <a:pt x="567" y="4084"/>
                  <a:pt x="1286" y="4084"/>
                </a:cubicBezTo>
                <a:cubicBezTo>
                  <a:pt x="1966" y="4084"/>
                  <a:pt x="2533" y="3177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6" name="Google Shape;766;p10"/>
          <p:cNvSpPr/>
          <p:nvPr/>
        </p:nvSpPr>
        <p:spPr>
          <a:xfrm>
            <a:off x="281025" y="2037909"/>
            <a:ext cx="324527" cy="8142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7" name="Google Shape;767;p10"/>
          <p:cNvSpPr/>
          <p:nvPr/>
        </p:nvSpPr>
        <p:spPr>
          <a:xfrm>
            <a:off x="304707" y="2119297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8" name="Google Shape;768;p10"/>
          <p:cNvSpPr/>
          <p:nvPr/>
        </p:nvSpPr>
        <p:spPr>
          <a:xfrm>
            <a:off x="605521" y="2077364"/>
            <a:ext cx="31" cy="1272"/>
          </a:xfrm>
          <a:custGeom>
            <a:avLst/>
            <a:gdLst/>
            <a:ahLst/>
            <a:cxnLst/>
            <a:rect l="l" t="t" r="r" b="b"/>
            <a:pathLst>
              <a:path w="1" h="39" extrusionOk="0">
                <a:moveTo>
                  <a:pt x="1" y="38"/>
                </a:moveTo>
                <a:lnTo>
                  <a:pt x="1" y="38"/>
                </a:lnTo>
                <a:lnTo>
                  <a:pt x="1" y="38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9" name="Google Shape;769;p10"/>
          <p:cNvSpPr/>
          <p:nvPr/>
        </p:nvSpPr>
        <p:spPr>
          <a:xfrm>
            <a:off x="282216" y="2049028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76"/>
                  <a:pt x="10095" y="189"/>
                  <a:pt x="10095" y="303"/>
                </a:cubicBezTo>
                <a:cubicBezTo>
                  <a:pt x="10095" y="983"/>
                  <a:pt x="9755" y="1550"/>
                  <a:pt x="9301" y="1550"/>
                </a:cubicBezTo>
                <a:lnTo>
                  <a:pt x="530" y="1550"/>
                </a:lnTo>
                <a:cubicBezTo>
                  <a:pt x="303" y="1550"/>
                  <a:pt x="114" y="1437"/>
                  <a:pt x="0" y="1210"/>
                </a:cubicBezTo>
                <a:lnTo>
                  <a:pt x="0" y="1210"/>
                </a:lnTo>
                <a:cubicBezTo>
                  <a:pt x="76" y="1739"/>
                  <a:pt x="340" y="2117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7"/>
                </a:cubicBezTo>
                <a:lnTo>
                  <a:pt x="10322" y="870"/>
                </a:lnTo>
                <a:cubicBezTo>
                  <a:pt x="10322" y="529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0" name="Google Shape;770;p10"/>
          <p:cNvSpPr/>
          <p:nvPr/>
        </p:nvSpPr>
        <p:spPr>
          <a:xfrm>
            <a:off x="546317" y="2369560"/>
            <a:ext cx="79378" cy="131930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7"/>
                  <a:pt x="0" y="2004"/>
                </a:cubicBezTo>
                <a:cubicBezTo>
                  <a:pt x="0" y="3138"/>
                  <a:pt x="567" y="4045"/>
                  <a:pt x="1286" y="4045"/>
                </a:cubicBezTo>
                <a:cubicBezTo>
                  <a:pt x="1966" y="4045"/>
                  <a:pt x="2533" y="3138"/>
                  <a:pt x="2533" y="2004"/>
                </a:cubicBezTo>
                <a:cubicBezTo>
                  <a:pt x="2533" y="907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1" name="Google Shape;771;p10"/>
          <p:cNvSpPr/>
          <p:nvPr/>
        </p:nvSpPr>
        <p:spPr>
          <a:xfrm>
            <a:off x="281025" y="2394211"/>
            <a:ext cx="324527" cy="81388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66"/>
                  <a:pt x="341" y="2495"/>
                  <a:pt x="794" y="2495"/>
                </a:cubicBezTo>
                <a:lnTo>
                  <a:pt x="9566" y="2495"/>
                </a:lnTo>
                <a:cubicBezTo>
                  <a:pt x="10019" y="2495"/>
                  <a:pt x="10360" y="1966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2" name="Google Shape;772;p10"/>
          <p:cNvSpPr/>
          <p:nvPr/>
        </p:nvSpPr>
        <p:spPr>
          <a:xfrm>
            <a:off x="304707" y="2475567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3" name="Google Shape;773;p10"/>
          <p:cNvSpPr/>
          <p:nvPr/>
        </p:nvSpPr>
        <p:spPr>
          <a:xfrm>
            <a:off x="605521" y="2434872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4" name="Google Shape;774;p10"/>
          <p:cNvSpPr/>
          <p:nvPr/>
        </p:nvSpPr>
        <p:spPr>
          <a:xfrm>
            <a:off x="282216" y="2405297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114"/>
                  <a:pt x="10095" y="189"/>
                  <a:pt x="10095" y="303"/>
                </a:cubicBezTo>
                <a:cubicBezTo>
                  <a:pt x="10095" y="1021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626"/>
                  <a:pt x="10322" y="908"/>
                </a:cubicBezTo>
                <a:cubicBezTo>
                  <a:pt x="10322" y="530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5" name="Google Shape;775;p10"/>
          <p:cNvSpPr/>
          <p:nvPr/>
        </p:nvSpPr>
        <p:spPr>
          <a:xfrm>
            <a:off x="546317" y="2725829"/>
            <a:ext cx="79378" cy="131930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38"/>
                  <a:pt x="567" y="4046"/>
                  <a:pt x="1286" y="4046"/>
                </a:cubicBezTo>
                <a:cubicBezTo>
                  <a:pt x="1966" y="4046"/>
                  <a:pt x="2533" y="3138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6" name="Google Shape;776;p10"/>
          <p:cNvSpPr/>
          <p:nvPr/>
        </p:nvSpPr>
        <p:spPr>
          <a:xfrm>
            <a:off x="281025" y="2751719"/>
            <a:ext cx="324527" cy="81388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30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30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7" name="Google Shape;777;p10"/>
          <p:cNvSpPr/>
          <p:nvPr/>
        </p:nvSpPr>
        <p:spPr>
          <a:xfrm>
            <a:off x="304707" y="2833075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8" name="Google Shape;778;p10"/>
          <p:cNvSpPr/>
          <p:nvPr/>
        </p:nvSpPr>
        <p:spPr>
          <a:xfrm>
            <a:off x="605521" y="2791174"/>
            <a:ext cx="31" cy="1272"/>
          </a:xfrm>
          <a:custGeom>
            <a:avLst/>
            <a:gdLst/>
            <a:ahLst/>
            <a:cxnLst/>
            <a:rect l="l" t="t" r="r" b="b"/>
            <a:pathLst>
              <a:path w="1" h="39" extrusionOk="0">
                <a:moveTo>
                  <a:pt x="1" y="38"/>
                </a:moveTo>
                <a:lnTo>
                  <a:pt x="1" y="38"/>
                </a:lnTo>
                <a:lnTo>
                  <a:pt x="1" y="38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9" name="Google Shape;779;p10"/>
          <p:cNvSpPr/>
          <p:nvPr/>
        </p:nvSpPr>
        <p:spPr>
          <a:xfrm>
            <a:off x="282216" y="2761567"/>
            <a:ext cx="323337" cy="71541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1"/>
                </a:moveTo>
                <a:cubicBezTo>
                  <a:pt x="10095" y="114"/>
                  <a:pt x="10095" y="228"/>
                  <a:pt x="10095" y="341"/>
                </a:cubicBezTo>
                <a:cubicBezTo>
                  <a:pt x="10095" y="1022"/>
                  <a:pt x="9755" y="1589"/>
                  <a:pt x="9301" y="1589"/>
                </a:cubicBezTo>
                <a:lnTo>
                  <a:pt x="530" y="1589"/>
                </a:lnTo>
                <a:cubicBezTo>
                  <a:pt x="303" y="1589"/>
                  <a:pt x="114" y="1475"/>
                  <a:pt x="0" y="1248"/>
                </a:cubicBezTo>
                <a:lnTo>
                  <a:pt x="0" y="1248"/>
                </a:lnTo>
                <a:cubicBezTo>
                  <a:pt x="76" y="1778"/>
                  <a:pt x="340" y="2156"/>
                  <a:pt x="719" y="2194"/>
                </a:cubicBezTo>
                <a:lnTo>
                  <a:pt x="9528" y="2194"/>
                </a:lnTo>
                <a:cubicBezTo>
                  <a:pt x="9981" y="2194"/>
                  <a:pt x="10322" y="1627"/>
                  <a:pt x="10322" y="946"/>
                </a:cubicBezTo>
                <a:lnTo>
                  <a:pt x="10322" y="908"/>
                </a:lnTo>
                <a:cubicBezTo>
                  <a:pt x="10322" y="568"/>
                  <a:pt x="10208" y="228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0" name="Google Shape;780;p10"/>
          <p:cNvSpPr/>
          <p:nvPr/>
        </p:nvSpPr>
        <p:spPr>
          <a:xfrm>
            <a:off x="546317" y="3083338"/>
            <a:ext cx="79378" cy="13196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04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04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1" name="Google Shape;781;p10"/>
          <p:cNvSpPr/>
          <p:nvPr/>
        </p:nvSpPr>
        <p:spPr>
          <a:xfrm>
            <a:off x="281025" y="3107989"/>
            <a:ext cx="324527" cy="8142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2" name="Google Shape;782;p10"/>
          <p:cNvSpPr/>
          <p:nvPr/>
        </p:nvSpPr>
        <p:spPr>
          <a:xfrm>
            <a:off x="304707" y="3189377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3" name="Google Shape;783;p10"/>
          <p:cNvSpPr/>
          <p:nvPr/>
        </p:nvSpPr>
        <p:spPr>
          <a:xfrm>
            <a:off x="605521" y="3148683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4" name="Google Shape;784;p10"/>
          <p:cNvSpPr/>
          <p:nvPr/>
        </p:nvSpPr>
        <p:spPr>
          <a:xfrm>
            <a:off x="282216" y="3119108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113"/>
                  <a:pt x="10095" y="189"/>
                  <a:pt x="10095" y="302"/>
                </a:cubicBezTo>
                <a:cubicBezTo>
                  <a:pt x="10095" y="1021"/>
                  <a:pt x="9755" y="1550"/>
                  <a:pt x="9301" y="1550"/>
                </a:cubicBezTo>
                <a:lnTo>
                  <a:pt x="530" y="1550"/>
                </a:lnTo>
                <a:cubicBezTo>
                  <a:pt x="303" y="1550"/>
                  <a:pt x="114" y="1437"/>
                  <a:pt x="0" y="1248"/>
                </a:cubicBezTo>
                <a:lnTo>
                  <a:pt x="0" y="1248"/>
                </a:lnTo>
                <a:cubicBezTo>
                  <a:pt x="76" y="1739"/>
                  <a:pt x="340" y="2155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7"/>
                </a:cubicBezTo>
                <a:cubicBezTo>
                  <a:pt x="10322" y="529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5" name="Google Shape;785;p10"/>
          <p:cNvSpPr/>
          <p:nvPr/>
        </p:nvSpPr>
        <p:spPr>
          <a:xfrm>
            <a:off x="546317" y="3439640"/>
            <a:ext cx="79378" cy="131930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7"/>
                  <a:pt x="0" y="2042"/>
                </a:cubicBezTo>
                <a:cubicBezTo>
                  <a:pt x="0" y="3138"/>
                  <a:pt x="567" y="4045"/>
                  <a:pt x="1286" y="4045"/>
                </a:cubicBezTo>
                <a:cubicBezTo>
                  <a:pt x="1966" y="4045"/>
                  <a:pt x="2533" y="3138"/>
                  <a:pt x="2533" y="2042"/>
                </a:cubicBezTo>
                <a:cubicBezTo>
                  <a:pt x="2533" y="907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6" name="Google Shape;786;p10"/>
          <p:cNvSpPr/>
          <p:nvPr/>
        </p:nvSpPr>
        <p:spPr>
          <a:xfrm>
            <a:off x="281025" y="3465498"/>
            <a:ext cx="324527" cy="8142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30"/>
                  <a:pt x="0" y="1249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9"/>
                </a:cubicBezTo>
                <a:cubicBezTo>
                  <a:pt x="10360" y="530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7" name="Google Shape;787;p10"/>
          <p:cNvSpPr/>
          <p:nvPr/>
        </p:nvSpPr>
        <p:spPr>
          <a:xfrm>
            <a:off x="304707" y="3546886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8" name="Google Shape;788;p10"/>
          <p:cNvSpPr/>
          <p:nvPr/>
        </p:nvSpPr>
        <p:spPr>
          <a:xfrm>
            <a:off x="605521" y="3504953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9" name="Google Shape;789;p10"/>
          <p:cNvSpPr/>
          <p:nvPr/>
        </p:nvSpPr>
        <p:spPr>
          <a:xfrm>
            <a:off x="282216" y="3475378"/>
            <a:ext cx="323337" cy="71541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0"/>
                </a:moveTo>
                <a:lnTo>
                  <a:pt x="10057" y="0"/>
                </a:lnTo>
                <a:cubicBezTo>
                  <a:pt x="10095" y="114"/>
                  <a:pt x="10095" y="227"/>
                  <a:pt x="10095" y="341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40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6"/>
                </a:cubicBezTo>
                <a:lnTo>
                  <a:pt x="10322" y="908"/>
                </a:lnTo>
                <a:cubicBezTo>
                  <a:pt x="10322" y="568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0" name="Google Shape;790;p10"/>
          <p:cNvSpPr/>
          <p:nvPr/>
        </p:nvSpPr>
        <p:spPr>
          <a:xfrm>
            <a:off x="546317" y="3795909"/>
            <a:ext cx="79378" cy="133169"/>
          </a:xfrm>
          <a:custGeom>
            <a:avLst/>
            <a:gdLst/>
            <a:ahLst/>
            <a:cxnLst/>
            <a:rect l="l" t="t" r="r" b="b"/>
            <a:pathLst>
              <a:path w="2534" h="4084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76"/>
                  <a:pt x="567" y="4084"/>
                  <a:pt x="1286" y="4084"/>
                </a:cubicBezTo>
                <a:cubicBezTo>
                  <a:pt x="1966" y="4084"/>
                  <a:pt x="2533" y="3176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1" name="Google Shape;791;p10"/>
          <p:cNvSpPr/>
          <p:nvPr/>
        </p:nvSpPr>
        <p:spPr>
          <a:xfrm>
            <a:off x="281025" y="3821800"/>
            <a:ext cx="324527" cy="81388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2" name="Google Shape;792;p10"/>
          <p:cNvSpPr/>
          <p:nvPr/>
        </p:nvSpPr>
        <p:spPr>
          <a:xfrm>
            <a:off x="304707" y="3903155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3" name="Google Shape;793;p10"/>
          <p:cNvSpPr/>
          <p:nvPr/>
        </p:nvSpPr>
        <p:spPr>
          <a:xfrm>
            <a:off x="605521" y="3862494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4" name="Google Shape;794;p10"/>
          <p:cNvSpPr/>
          <p:nvPr/>
        </p:nvSpPr>
        <p:spPr>
          <a:xfrm>
            <a:off x="282216" y="3832886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1"/>
                </a:moveTo>
                <a:lnTo>
                  <a:pt x="10057" y="1"/>
                </a:lnTo>
                <a:cubicBezTo>
                  <a:pt x="10095" y="76"/>
                  <a:pt x="10095" y="190"/>
                  <a:pt x="10095" y="303"/>
                </a:cubicBezTo>
                <a:cubicBezTo>
                  <a:pt x="10095" y="984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10"/>
                </a:cubicBezTo>
                <a:lnTo>
                  <a:pt x="0" y="1210"/>
                </a:lnTo>
                <a:cubicBezTo>
                  <a:pt x="76" y="1740"/>
                  <a:pt x="340" y="2118"/>
                  <a:pt x="719" y="2156"/>
                </a:cubicBezTo>
                <a:lnTo>
                  <a:pt x="9528" y="2156"/>
                </a:lnTo>
                <a:cubicBezTo>
                  <a:pt x="9981" y="2156"/>
                  <a:pt x="10322" y="1589"/>
                  <a:pt x="10322" y="908"/>
                </a:cubicBezTo>
                <a:cubicBezTo>
                  <a:pt x="10322" y="530"/>
                  <a:pt x="10208" y="227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5" name="Google Shape;795;p10"/>
          <p:cNvSpPr/>
          <p:nvPr/>
        </p:nvSpPr>
        <p:spPr>
          <a:xfrm>
            <a:off x="546317" y="4153418"/>
            <a:ext cx="79378" cy="13196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6" name="Google Shape;796;p10"/>
          <p:cNvSpPr/>
          <p:nvPr/>
        </p:nvSpPr>
        <p:spPr>
          <a:xfrm>
            <a:off x="281025" y="4178069"/>
            <a:ext cx="324527" cy="82627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7" name="Google Shape;797;p10"/>
          <p:cNvSpPr/>
          <p:nvPr/>
        </p:nvSpPr>
        <p:spPr>
          <a:xfrm>
            <a:off x="304707" y="4260664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8" name="Google Shape;798;p10"/>
          <p:cNvSpPr/>
          <p:nvPr/>
        </p:nvSpPr>
        <p:spPr>
          <a:xfrm>
            <a:off x="605521" y="4218763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9" name="Google Shape;799;p10"/>
          <p:cNvSpPr/>
          <p:nvPr/>
        </p:nvSpPr>
        <p:spPr>
          <a:xfrm>
            <a:off x="282216" y="4189188"/>
            <a:ext cx="323337" cy="71508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0" name="Google Shape;800;p10"/>
          <p:cNvSpPr/>
          <p:nvPr/>
        </p:nvSpPr>
        <p:spPr>
          <a:xfrm>
            <a:off x="282216" y="977708"/>
            <a:ext cx="323337" cy="71541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0"/>
                </a:moveTo>
                <a:cubicBezTo>
                  <a:pt x="10095" y="114"/>
                  <a:pt x="10095" y="227"/>
                  <a:pt x="10095" y="341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40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8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2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26225" y="441350"/>
            <a:ext cx="76914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800"/>
              <a:buFont typeface="Jua" charset="-127"/>
              <a:buNone/>
              <a:defRPr sz="2800" b="1">
                <a:solidFill>
                  <a:schemeClr val="accent6"/>
                </a:solidFill>
                <a:latin typeface="Jua" charset="-127"/>
                <a:ea typeface="Jua" charset="-127"/>
                <a:cs typeface="Jua" charset="-127"/>
                <a:sym typeface="Jua" charset="-127"/>
              </a:defRPr>
            </a:lvl1pPr>
            <a:lvl2pPr lvl="1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800"/>
              <a:buFont typeface="Jua" charset="-127"/>
              <a:buNone/>
              <a:defRPr sz="2800" b="1">
                <a:solidFill>
                  <a:schemeClr val="accent6"/>
                </a:solidFill>
                <a:latin typeface="Jua" charset="-127"/>
                <a:ea typeface="Jua" charset="-127"/>
                <a:cs typeface="Jua" charset="-127"/>
                <a:sym typeface="Jua" charset="-127"/>
              </a:defRPr>
            </a:lvl2pPr>
            <a:lvl3pPr lvl="2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800"/>
              <a:buFont typeface="Jua" charset="-127"/>
              <a:buNone/>
              <a:defRPr sz="2800" b="1">
                <a:solidFill>
                  <a:schemeClr val="accent6"/>
                </a:solidFill>
                <a:latin typeface="Jua" charset="-127"/>
                <a:ea typeface="Jua" charset="-127"/>
                <a:cs typeface="Jua" charset="-127"/>
                <a:sym typeface="Jua" charset="-127"/>
              </a:defRPr>
            </a:lvl3pPr>
            <a:lvl4pPr lvl="3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800"/>
              <a:buFont typeface="Jua" charset="-127"/>
              <a:buNone/>
              <a:defRPr sz="2800" b="1">
                <a:solidFill>
                  <a:schemeClr val="accent6"/>
                </a:solidFill>
                <a:latin typeface="Jua" charset="-127"/>
                <a:ea typeface="Jua" charset="-127"/>
                <a:cs typeface="Jua" charset="-127"/>
                <a:sym typeface="Jua" charset="-127"/>
              </a:defRPr>
            </a:lvl4pPr>
            <a:lvl5pPr lvl="4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800"/>
              <a:buFont typeface="Jua" charset="-127"/>
              <a:buNone/>
              <a:defRPr sz="2800" b="1">
                <a:solidFill>
                  <a:schemeClr val="accent6"/>
                </a:solidFill>
                <a:latin typeface="Jua" charset="-127"/>
                <a:ea typeface="Jua" charset="-127"/>
                <a:cs typeface="Jua" charset="-127"/>
                <a:sym typeface="Jua" charset="-127"/>
              </a:defRPr>
            </a:lvl5pPr>
            <a:lvl6pPr lvl="5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800"/>
              <a:buFont typeface="Jua" charset="-127"/>
              <a:buNone/>
              <a:defRPr sz="2800" b="1">
                <a:solidFill>
                  <a:schemeClr val="accent6"/>
                </a:solidFill>
                <a:latin typeface="Jua" charset="-127"/>
                <a:ea typeface="Jua" charset="-127"/>
                <a:cs typeface="Jua" charset="-127"/>
                <a:sym typeface="Jua" charset="-127"/>
              </a:defRPr>
            </a:lvl6pPr>
            <a:lvl7pPr lvl="6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800"/>
              <a:buFont typeface="Jua" charset="-127"/>
              <a:buNone/>
              <a:defRPr sz="2800" b="1">
                <a:solidFill>
                  <a:schemeClr val="accent6"/>
                </a:solidFill>
                <a:latin typeface="Jua" charset="-127"/>
                <a:ea typeface="Jua" charset="-127"/>
                <a:cs typeface="Jua" charset="-127"/>
                <a:sym typeface="Jua" charset="-127"/>
              </a:defRPr>
            </a:lvl7pPr>
            <a:lvl8pPr lvl="7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800"/>
              <a:buFont typeface="Jua" charset="-127"/>
              <a:buNone/>
              <a:defRPr sz="2800" b="1">
                <a:solidFill>
                  <a:schemeClr val="accent6"/>
                </a:solidFill>
                <a:latin typeface="Jua" charset="-127"/>
                <a:ea typeface="Jua" charset="-127"/>
                <a:cs typeface="Jua" charset="-127"/>
                <a:sym typeface="Jua" charset="-127"/>
              </a:defRPr>
            </a:lvl8pPr>
            <a:lvl9pPr lvl="8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800"/>
              <a:buFont typeface="Jua" charset="-127"/>
              <a:buNone/>
              <a:defRPr sz="2800" b="1">
                <a:solidFill>
                  <a:schemeClr val="accent6"/>
                </a:solidFill>
                <a:latin typeface="Jua" charset="-127"/>
                <a:ea typeface="Jua" charset="-127"/>
                <a:cs typeface="Jua" charset="-127"/>
                <a:sym typeface="Jua" charset="-127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74A80"/>
              </a:buClr>
              <a:buSzPts val="1600"/>
              <a:buFont typeface="Quicksand Light"/>
              <a:buChar char="●"/>
              <a:defRPr sz="1600">
                <a:solidFill>
                  <a:srgbClr val="174A80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1pPr>
            <a:lvl2pPr marL="914400" lvl="1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74A80"/>
              </a:buClr>
              <a:buSzPts val="1600"/>
              <a:buFont typeface="Quicksand Light"/>
              <a:buChar char="○"/>
              <a:defRPr sz="1600">
                <a:solidFill>
                  <a:srgbClr val="174A80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2pPr>
            <a:lvl3pPr marL="1371600" lvl="2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74A80"/>
              </a:buClr>
              <a:buSzPts val="1600"/>
              <a:buFont typeface="Quicksand Light"/>
              <a:buChar char="■"/>
              <a:defRPr sz="1600">
                <a:solidFill>
                  <a:srgbClr val="174A80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3pPr>
            <a:lvl4pPr marL="1828800" lvl="3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74A80"/>
              </a:buClr>
              <a:buSzPts val="1600"/>
              <a:buFont typeface="Quicksand Light"/>
              <a:buChar char="●"/>
              <a:defRPr sz="1600">
                <a:solidFill>
                  <a:srgbClr val="174A80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4pPr>
            <a:lvl5pPr marL="2286000" lvl="4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74A80"/>
              </a:buClr>
              <a:buSzPts val="1600"/>
              <a:buFont typeface="Quicksand Light"/>
              <a:buChar char="○"/>
              <a:defRPr sz="1600">
                <a:solidFill>
                  <a:srgbClr val="174A80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5pPr>
            <a:lvl6pPr marL="2743200" lvl="5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74A80"/>
              </a:buClr>
              <a:buSzPts val="1600"/>
              <a:buFont typeface="Quicksand Light"/>
              <a:buChar char="■"/>
              <a:defRPr sz="1600">
                <a:solidFill>
                  <a:srgbClr val="174A80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6pPr>
            <a:lvl7pPr marL="3200400" lvl="6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74A80"/>
              </a:buClr>
              <a:buSzPts val="1600"/>
              <a:buFont typeface="Quicksand Light"/>
              <a:buChar char="●"/>
              <a:defRPr sz="1600">
                <a:solidFill>
                  <a:srgbClr val="174A80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7pPr>
            <a:lvl8pPr marL="3657600" lvl="7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74A80"/>
              </a:buClr>
              <a:buSzPts val="1600"/>
              <a:buFont typeface="Quicksand Light"/>
              <a:buChar char="○"/>
              <a:defRPr sz="1600">
                <a:solidFill>
                  <a:srgbClr val="174A80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8pPr>
            <a:lvl9pPr marL="4114800" lvl="8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74A80"/>
              </a:buClr>
              <a:buSzPts val="1600"/>
              <a:buFont typeface="Quicksand Light"/>
              <a:buChar char="■"/>
              <a:defRPr sz="1600">
                <a:solidFill>
                  <a:srgbClr val="174A80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  <p:sldLayoutId id="2147483668" r:id="rId20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6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6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 idx="2"/>
          </p:nvPr>
        </p:nvSpPr>
        <p:spPr>
          <a:xfrm>
            <a:off x="822325" y="411480"/>
            <a:ext cx="7319010" cy="655955"/>
          </a:xfrm>
        </p:spPr>
        <p:txBody>
          <a:bodyPr/>
          <a:lstStyle/>
          <a:p>
            <a:r>
              <a:rPr lang="vi-VN" altLang="en-US" sz="2800">
                <a:latin typeface="+mj-lt"/>
              </a:rPr>
              <a:t>GV giao phiếu cho HS chuẩn bị trước</a:t>
            </a:r>
          </a:p>
        </p:txBody>
      </p:sp>
      <p:sp>
        <p:nvSpPr>
          <p:cNvPr id="6" name="Text Box 5"/>
          <p:cNvSpPr txBox="1"/>
          <p:nvPr/>
        </p:nvSpPr>
        <p:spPr>
          <a:xfrm>
            <a:off x="1259205" y="1203325"/>
            <a:ext cx="5600065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altLang="en-US" sz="2000">
                <a:latin typeface="Times New Roman" panose="02020603050405020304" pitchFamily="18" charset="0"/>
                <a:cs typeface="Times New Roman" panose="02020603050405020304" pitchFamily="18" charset="0"/>
              </a:rPr>
              <a:t>Đánh dấu x vào các ý em cho là đúng</a:t>
            </a:r>
          </a:p>
        </p:txBody>
      </p:sp>
      <p:sp>
        <p:nvSpPr>
          <p:cNvPr id="7" name="Text Box 6"/>
          <p:cNvSpPr txBox="1"/>
          <p:nvPr/>
        </p:nvSpPr>
        <p:spPr>
          <a:xfrm>
            <a:off x="827405" y="1635760"/>
            <a:ext cx="7388860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altLang="en-US" sz="200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sz="20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 tách các từ gồm 2 tiếng thành 2 từ, nghĩa của mỗi từ có quan hệ như thế nào với nghĩa của từ ban đầu?</a:t>
            </a:r>
          </a:p>
        </p:txBody>
      </p:sp>
      <p:sp>
        <p:nvSpPr>
          <p:cNvPr id="8" name="Text Box 7"/>
          <p:cNvSpPr txBox="1"/>
          <p:nvPr/>
        </p:nvSpPr>
        <p:spPr>
          <a:xfrm>
            <a:off x="1475105" y="2428240"/>
            <a:ext cx="6700520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altLang="en-US" sz="200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sz="2000">
                <a:latin typeface="Times New Roman" panose="02020603050405020304" pitchFamily="18" charset="0"/>
                <a:cs typeface="Times New Roman" panose="02020603050405020304" pitchFamily="18" charset="0"/>
              </a:rPr>
              <a:t>ả 2 từ cùng mang nét nghĩa của từ ban đầu</a:t>
            </a:r>
            <a:r>
              <a:rPr lang="vi-VN" altLang="en-US" sz="200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sz="20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altLang="en-US" sz="20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 Box 9"/>
          <p:cNvSpPr txBox="1"/>
          <p:nvPr/>
        </p:nvSpPr>
        <p:spPr>
          <a:xfrm>
            <a:off x="1475105" y="3003550"/>
            <a:ext cx="6734810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altLang="en-US" sz="200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C</a:t>
            </a:r>
            <a:r>
              <a:rPr lang="en-US" sz="200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ó 1 từ mang nét nghĩa của từ ban đầu và 1 từ không mang nét nghĩa của từ ban đầu nhưng cũng không rõ nghĩa</a:t>
            </a:r>
          </a:p>
        </p:txBody>
      </p:sp>
      <p:sp>
        <p:nvSpPr>
          <p:cNvPr id="11" name="Text Box 10"/>
          <p:cNvSpPr txBox="1"/>
          <p:nvPr/>
        </p:nvSpPr>
        <p:spPr>
          <a:xfrm>
            <a:off x="1475105" y="3867785"/>
            <a:ext cx="6473190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altLang="en-US" sz="200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C</a:t>
            </a:r>
            <a:r>
              <a:rPr lang="en-US" sz="200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ả 2 từ cùng không mang nét nghĩa của từ ban đầu</a:t>
            </a:r>
            <a:r>
              <a:rPr lang="vi-VN" altLang="en-US" sz="200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.</a:t>
            </a:r>
          </a:p>
        </p:txBody>
      </p:sp>
      <p:sp>
        <p:nvSpPr>
          <p:cNvPr id="12" name="Rectangles 11"/>
          <p:cNvSpPr/>
          <p:nvPr/>
        </p:nvSpPr>
        <p:spPr>
          <a:xfrm>
            <a:off x="1115695" y="2500630"/>
            <a:ext cx="352425" cy="30670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s 12"/>
          <p:cNvSpPr/>
          <p:nvPr/>
        </p:nvSpPr>
        <p:spPr>
          <a:xfrm>
            <a:off x="1115695" y="3076575"/>
            <a:ext cx="352425" cy="30670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s 13"/>
          <p:cNvSpPr/>
          <p:nvPr/>
        </p:nvSpPr>
        <p:spPr>
          <a:xfrm>
            <a:off x="1122680" y="3868420"/>
            <a:ext cx="352425" cy="30670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/>
        </p:nvGraphicFramePr>
        <p:xfrm>
          <a:off x="899795" y="1049655"/>
          <a:ext cx="7179310" cy="266636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7623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41693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141730">
                <a:tc>
                  <a:txBody>
                    <a:bodyPr/>
                    <a:lstStyle/>
                    <a:p>
                      <a:pPr algn="ctr"/>
                      <a:r>
                        <a:rPr lang="vi-VN" sz="2800" b="1" i="0" kern="1200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Từ chỉ gồm một tiếng</a:t>
                      </a:r>
                      <a:endParaRPr lang="en-US" sz="2800" b="1" i="0" kern="1200" dirty="0" smtClean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vi-VN" sz="2800" b="1" i="0" kern="1200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(từ đơn)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i="0" kern="1200" dirty="0" err="1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Từ</a:t>
                      </a:r>
                      <a:r>
                        <a:rPr lang="en-US" sz="2800" b="1" i="0" kern="1200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i="0" kern="1200" dirty="0" err="1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gồm</a:t>
                      </a:r>
                      <a:r>
                        <a:rPr lang="en-US" sz="2800" b="1" i="0" kern="1200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i="0" kern="1200" dirty="0" err="1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nhiều</a:t>
                      </a:r>
                      <a:r>
                        <a:rPr lang="en-US" sz="2800" b="1" i="0" kern="1200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i="0" kern="1200" dirty="0" err="1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tiếng</a:t>
                      </a:r>
                      <a:r>
                        <a:rPr lang="en-US" sz="2800" b="1" i="0" kern="1200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</a:p>
                    <a:p>
                      <a:pPr algn="ctr"/>
                      <a:r>
                        <a:rPr lang="en-US" sz="2800" b="1" i="0" kern="1200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en-US" sz="2800" b="1" i="0" kern="1200" dirty="0" err="1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từ</a:t>
                      </a:r>
                      <a:r>
                        <a:rPr lang="en-US" sz="2800" b="1" i="0" kern="1200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i="0" kern="1200" dirty="0" err="1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phức</a:t>
                      </a:r>
                      <a:r>
                        <a:rPr lang="en-US" sz="2800" b="1" i="0" kern="1200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)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524635">
                <a:tc>
                  <a:txBody>
                    <a:bodyPr/>
                    <a:lstStyle/>
                    <a:p>
                      <a:endParaRPr lang="en-US" sz="1050" dirty="0">
                        <a:latin typeface="+mn-lt"/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50" dirty="0" smtClean="0">
                        <a:latin typeface="+mn-lt"/>
                      </a:endParaRPr>
                    </a:p>
                    <a:p>
                      <a:endParaRPr lang="en-US" sz="1050" dirty="0" smtClean="0">
                        <a:latin typeface="+mn-lt"/>
                      </a:endParaRPr>
                    </a:p>
                    <a:p>
                      <a:endParaRPr lang="en-US" sz="1050" dirty="0" smtClean="0">
                        <a:latin typeface="+mn-lt"/>
                      </a:endParaRPr>
                    </a:p>
                    <a:p>
                      <a:endParaRPr lang="en-US" sz="1050" dirty="0" smtClean="0">
                        <a:latin typeface="+mn-lt"/>
                      </a:endParaRPr>
                    </a:p>
                    <a:p>
                      <a:endParaRPr lang="en-US" sz="1050" dirty="0">
                        <a:latin typeface="+mn-lt"/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9" name="TextBox 18"/>
          <p:cNvSpPr txBox="1"/>
          <p:nvPr/>
        </p:nvSpPr>
        <p:spPr>
          <a:xfrm>
            <a:off x="899795" y="2283460"/>
            <a:ext cx="3676015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150000"/>
              </a:lnSpc>
            </a:pP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nhờ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bạ</a:t>
            </a:r>
            <a:r>
              <a:rPr lang="vi-VN" alt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chí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liền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Hạnh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4804222" y="2176073"/>
            <a:ext cx="2897840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150000"/>
              </a:lnSpc>
            </a:pP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</a:t>
            </a:r>
            <a:r>
              <a:rPr lang="en-US" sz="24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iúp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đỡ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tiên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tiến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 Box 6"/>
          <p:cNvSpPr txBox="1"/>
          <p:nvPr/>
        </p:nvSpPr>
        <p:spPr>
          <a:xfrm>
            <a:off x="1847850" y="4076065"/>
            <a:ext cx="531622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altLang="en-US" sz="32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 gồm mấy tiếng?</a:t>
            </a:r>
          </a:p>
        </p:txBody>
      </p:sp>
      <p:sp>
        <p:nvSpPr>
          <p:cNvPr id="8" name="Text Box 7"/>
          <p:cNvSpPr txBox="1"/>
          <p:nvPr/>
        </p:nvSpPr>
        <p:spPr>
          <a:xfrm>
            <a:off x="1691640" y="4116070"/>
            <a:ext cx="4928870" cy="5835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altLang="en-US" sz="3200">
                <a:solidFill>
                  <a:srgbClr val="FF0000"/>
                </a:solidFill>
              </a:rPr>
              <a:t>Từ gồm 1 hay nhiều tiếng.</a:t>
            </a:r>
          </a:p>
        </p:txBody>
      </p:sp>
      <p:sp>
        <p:nvSpPr>
          <p:cNvPr id="10" name="Notched Right Arrow 9"/>
          <p:cNvSpPr/>
          <p:nvPr/>
        </p:nvSpPr>
        <p:spPr>
          <a:xfrm>
            <a:off x="971550" y="4116070"/>
            <a:ext cx="720090" cy="504190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1" grpId="0"/>
      <p:bldP spid="7" grpId="0"/>
      <p:bldP spid="7" grpId="1"/>
      <p:bldP spid="10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82972" y="1800093"/>
            <a:ext cx="1543050" cy="714375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US" sz="405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endParaRPr lang="en-US" sz="405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4" name="Straight Arrow Connector 3"/>
          <p:cNvCxnSpPr/>
          <p:nvPr/>
        </p:nvCxnSpPr>
        <p:spPr>
          <a:xfrm>
            <a:off x="2267585" y="2139315"/>
            <a:ext cx="1944370" cy="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2626360" y="1771650"/>
            <a:ext cx="160020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i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Cấu</a:t>
            </a:r>
            <a:r>
              <a:rPr lang="en-US" sz="2400" b="1" i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endParaRPr lang="en-US" sz="2400" b="1" i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212265" y="1719651"/>
            <a:ext cx="813089" cy="714375"/>
          </a:xfrm>
          <a:prstGeom prst="rect">
            <a:avLst/>
          </a:prstGeom>
          <a:solidFill>
            <a:srgbClr val="66FFFF"/>
          </a:solidFill>
        </p:spPr>
        <p:txBody>
          <a:bodyPr wrap="square" rtlCol="0">
            <a:spAutoFit/>
          </a:bodyPr>
          <a:lstStyle/>
          <a:p>
            <a:r>
              <a:rPr lang="en-US" sz="405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endParaRPr lang="en-US" sz="405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350770" y="2799715"/>
            <a:ext cx="1711325" cy="1337945"/>
          </a:xfrm>
          <a:prstGeom prst="rect">
            <a:avLst/>
          </a:prstGeom>
          <a:solidFill>
            <a:srgbClr val="99FF99"/>
          </a:solidFill>
        </p:spPr>
        <p:txBody>
          <a:bodyPr wrap="square" rtlCol="0">
            <a:spAutoFit/>
          </a:bodyPr>
          <a:lstStyle/>
          <a:p>
            <a:pPr algn="ctr"/>
            <a:r>
              <a:rPr lang="vi-VN" altLang="en-US" sz="2700" b="1" i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 đơn: từ chỉ gồm 1 tiếng.</a:t>
            </a:r>
            <a:endParaRPr lang="vi-VN" altLang="en-US" sz="2700" b="1" i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075555" y="2817495"/>
            <a:ext cx="2477770" cy="1337945"/>
          </a:xfrm>
          <a:prstGeom prst="rect">
            <a:avLst/>
          </a:prstGeom>
          <a:solidFill>
            <a:srgbClr val="99FF99"/>
          </a:solidFill>
        </p:spPr>
        <p:txBody>
          <a:bodyPr wrap="square" rtlCol="0">
            <a:spAutoFit/>
          </a:bodyPr>
          <a:lstStyle/>
          <a:p>
            <a:pPr algn="ctr"/>
            <a:r>
              <a:rPr lang="vi-VN" altLang="en-US" sz="2700" b="1" i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 phức: từ gồm 2 hay nhiều tiếng.</a:t>
            </a:r>
            <a:endParaRPr lang="vi-VN" altLang="en-US" sz="2700" b="1" i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6" name="Straight Arrow Connector 15"/>
          <p:cNvCxnSpPr/>
          <p:nvPr/>
        </p:nvCxnSpPr>
        <p:spPr>
          <a:xfrm>
            <a:off x="4717068" y="2415691"/>
            <a:ext cx="642884" cy="396449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 flipH="1">
            <a:off x="3868099" y="2440565"/>
            <a:ext cx="576772" cy="352677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>
            <a:off x="2726129" y="798465"/>
            <a:ext cx="4082405" cy="553085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dùng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2627704" y="771795"/>
            <a:ext cx="4069416" cy="553085"/>
          </a:xfrm>
          <a:prstGeom prst="rect">
            <a:avLst/>
          </a:prstGeom>
          <a:solidFill>
            <a:srgbClr val="FFFF99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dùng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cxnSp>
        <p:nvCxnSpPr>
          <p:cNvPr id="17" name="Straight Arrow Connector 16"/>
          <p:cNvCxnSpPr>
            <a:endCxn id="21" idx="1"/>
          </p:cNvCxnSpPr>
          <p:nvPr/>
        </p:nvCxnSpPr>
        <p:spPr>
          <a:xfrm flipV="1">
            <a:off x="5024755" y="2065020"/>
            <a:ext cx="2067560" cy="12065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5435646" y="1719736"/>
            <a:ext cx="131445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i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Cấu</a:t>
            </a:r>
            <a:r>
              <a:rPr lang="en-US" sz="2400" b="1" i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endParaRPr lang="en-US" sz="2400" b="1" i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7092315" y="1707515"/>
            <a:ext cx="1217295" cy="714375"/>
          </a:xfrm>
          <a:prstGeom prst="rect">
            <a:avLst/>
          </a:prstGeom>
          <a:solidFill>
            <a:srgbClr val="FF99FF"/>
          </a:solidFill>
        </p:spPr>
        <p:txBody>
          <a:bodyPr wrap="square" rtlCol="0">
            <a:spAutoFit/>
          </a:bodyPr>
          <a:lstStyle/>
          <a:p>
            <a:r>
              <a:rPr lang="en-US" sz="405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endParaRPr lang="en-US" sz="405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ectangles 2"/>
          <p:cNvSpPr/>
          <p:nvPr/>
        </p:nvSpPr>
        <p:spPr>
          <a:xfrm>
            <a:off x="2771775" y="771525"/>
            <a:ext cx="4104005" cy="57594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altLang="en-US" sz="2400"/>
              <a:t>Từ gồm mấy loại?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plus(out)">
                                      <p:cBhvr>
                                        <p:cTn id="42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500"/>
                            </p:stCondLst>
                            <p:childTnLst>
                              <p:par>
                                <p:cTn id="6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ldLvl="0" animBg="1"/>
      <p:bldP spid="7" grpId="0"/>
      <p:bldP spid="8" grpId="0" bldLvl="0" animBg="1"/>
      <p:bldP spid="13" grpId="0" bldLvl="0" animBg="1"/>
      <p:bldP spid="15" grpId="0" bldLvl="0" animBg="1"/>
      <p:bldP spid="25" grpId="0" bldLvl="0" animBg="1"/>
      <p:bldP spid="25" grpId="1" bldLvl="0" animBg="1"/>
      <p:bldP spid="26" grpId="0" bldLvl="0" animBg="1"/>
      <p:bldP spid="20" grpId="0"/>
      <p:bldP spid="21" grpId="0" bldLvl="0" animBg="1"/>
      <p:bldP spid="3" grpId="0" animBg="1"/>
      <p:bldP spid="3" grpId="1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loud 9"/>
          <p:cNvSpPr/>
          <p:nvPr/>
        </p:nvSpPr>
        <p:spPr>
          <a:xfrm>
            <a:off x="1115695" y="555625"/>
            <a:ext cx="5976620" cy="3168015"/>
          </a:xfrm>
          <a:prstGeom prst="cloud">
            <a:avLst/>
          </a:prstGeom>
          <a:solidFill>
            <a:srgbClr val="FFF5C2"/>
          </a:solidFill>
          <a:ln w="12700" cmpd="sng">
            <a:solidFill>
              <a:schemeClr val="accent1">
                <a:shade val="50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altLang="en-US" sz="4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 động 2: Ghi nhớ</a:t>
            </a:r>
          </a:p>
        </p:txBody>
      </p:sp>
      <p:pic>
        <p:nvPicPr>
          <p:cNvPr id="7" name="Content Placeholder 6" descr="734daf8f10d9735e5e4aa7f78943f2fb"/>
          <p:cNvPicPr>
            <a:picLocks noGrp="1" noChangeAspect="1"/>
          </p:cNvPicPr>
          <p:nvPr>
            <p:ph idx="4294967295"/>
          </p:nvPr>
        </p:nvPicPr>
        <p:blipFill>
          <a:blip r:embed="rId2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723890" y="1491615"/>
            <a:ext cx="2485390" cy="34163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4"/>
          <p:cNvSpPr txBox="1">
            <a:spLocks noChangeArrowheads="1"/>
          </p:cNvSpPr>
          <p:nvPr/>
        </p:nvSpPr>
        <p:spPr bwMode="auto">
          <a:xfrm>
            <a:off x="724988" y="620486"/>
            <a:ext cx="2228850" cy="4603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II.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Ghi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nhớ</a:t>
            </a:r>
            <a:endParaRPr lang="en-US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Scroll: Horizontal 2"/>
          <p:cNvSpPr/>
          <p:nvPr/>
        </p:nvSpPr>
        <p:spPr>
          <a:xfrm>
            <a:off x="1288869" y="861548"/>
            <a:ext cx="6583680" cy="3352799"/>
          </a:xfrm>
          <a:prstGeom prst="horizontalScroll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514350" indent="-514350" algn="just">
              <a:buFontTx/>
              <a:buAutoNum type="arabicPeriod"/>
              <a:defRPr/>
            </a:pPr>
            <a:r>
              <a:rPr lang="vi-VN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Tiếng </a:t>
            </a:r>
            <a:r>
              <a:rPr lang="en-US" sz="2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dùng</a:t>
            </a:r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cấu tạo nên từ. Từ chỉ gồm một tiếng gọi </a:t>
            </a:r>
            <a:r>
              <a:rPr lang="vi-VN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 </a:t>
            </a:r>
            <a:r>
              <a:rPr lang="vi-VN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đơn. Từ gồm hai hay nhiều tiếng gọi là từ phức</a:t>
            </a:r>
            <a:r>
              <a:rPr lang="vi-VN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defRPr/>
            </a:pPr>
            <a:endParaRPr lang="en-US" sz="45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defRPr/>
            </a:pPr>
            <a:r>
              <a:rPr lang="vi-VN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</a:t>
            </a:r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vi-VN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 nào cũng có nghĩa và dùng để tạo</a:t>
            </a:r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nên câu.</a:t>
            </a:r>
            <a:endParaRPr lang="en-US" sz="2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Cloud Callout 6"/>
          <p:cNvSpPr/>
          <p:nvPr/>
        </p:nvSpPr>
        <p:spPr>
          <a:xfrm>
            <a:off x="1691458" y="1347301"/>
            <a:ext cx="5758543" cy="1822269"/>
          </a:xfrm>
          <a:prstGeom prst="cloudCallout">
            <a:avLst>
              <a:gd name="adj1" fmla="val -56161"/>
              <a:gd name="adj2" fmla="val 54435"/>
            </a:avLst>
          </a:prstGeom>
          <a:solidFill>
            <a:srgbClr val="FFFF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thêm</a:t>
            </a:r>
            <a:r>
              <a:rPr lang="en-US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đơn</a:t>
            </a:r>
            <a:r>
              <a:rPr lang="en-US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phức</a:t>
            </a:r>
            <a:r>
              <a:rPr lang="vi-VN" altLang="en-US" sz="24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ldLvl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4"/>
          <p:cNvSpPr txBox="1"/>
          <p:nvPr/>
        </p:nvSpPr>
        <p:spPr>
          <a:xfrm>
            <a:off x="1403350" y="698500"/>
            <a:ext cx="5600065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altLang="en-US" sz="2000">
                <a:latin typeface="Times New Roman" panose="02020603050405020304" pitchFamily="18" charset="0"/>
                <a:cs typeface="Times New Roman" panose="02020603050405020304" pitchFamily="18" charset="0"/>
              </a:rPr>
              <a:t>Đánh dấu x vào các ý em cho là đúng</a:t>
            </a:r>
          </a:p>
        </p:txBody>
      </p:sp>
      <p:sp>
        <p:nvSpPr>
          <p:cNvPr id="6" name="Text Box 5"/>
          <p:cNvSpPr txBox="1"/>
          <p:nvPr/>
        </p:nvSpPr>
        <p:spPr>
          <a:xfrm>
            <a:off x="971550" y="1130935"/>
            <a:ext cx="7388860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altLang="en-US" sz="200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sz="20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 tách các từ gồm 2 tiếng thành 2 từ, nghĩa của mỗi từ có quan hệ như thế nào với nghĩa của từ ban đầu?</a:t>
            </a:r>
          </a:p>
        </p:txBody>
      </p:sp>
      <p:sp>
        <p:nvSpPr>
          <p:cNvPr id="7" name="Text Box 6"/>
          <p:cNvSpPr txBox="1"/>
          <p:nvPr/>
        </p:nvSpPr>
        <p:spPr>
          <a:xfrm>
            <a:off x="1619250" y="1923415"/>
            <a:ext cx="6700520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altLang="en-US" sz="200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sz="2000">
                <a:latin typeface="Times New Roman" panose="02020603050405020304" pitchFamily="18" charset="0"/>
                <a:cs typeface="Times New Roman" panose="02020603050405020304" pitchFamily="18" charset="0"/>
              </a:rPr>
              <a:t>ả 2 từ cùng mang nét nghĩa của từ ban đầu</a:t>
            </a:r>
            <a:r>
              <a:rPr lang="vi-VN" altLang="en-US" sz="200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sz="20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altLang="en-US" sz="20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 Box 9"/>
          <p:cNvSpPr txBox="1"/>
          <p:nvPr/>
        </p:nvSpPr>
        <p:spPr>
          <a:xfrm>
            <a:off x="1619250" y="2498725"/>
            <a:ext cx="6734810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altLang="en-US" sz="200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C</a:t>
            </a:r>
            <a:r>
              <a:rPr lang="en-US" sz="200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ó 1 từ mang nét nghĩa của từ ban đầu và 1 từ không mang nét nghĩa của từ ban đầu nhưng cũng không rõ nghĩa</a:t>
            </a:r>
          </a:p>
        </p:txBody>
      </p:sp>
      <p:sp>
        <p:nvSpPr>
          <p:cNvPr id="11" name="Text Box 10"/>
          <p:cNvSpPr txBox="1"/>
          <p:nvPr/>
        </p:nvSpPr>
        <p:spPr>
          <a:xfrm>
            <a:off x="1619250" y="3362960"/>
            <a:ext cx="6473190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altLang="en-US" sz="200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C</a:t>
            </a:r>
            <a:r>
              <a:rPr lang="en-US" sz="200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ả 2 từ cùng không mang nét nghĩa của từ ban đầu</a:t>
            </a:r>
            <a:r>
              <a:rPr lang="vi-VN" altLang="en-US" sz="200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.</a:t>
            </a:r>
          </a:p>
        </p:txBody>
      </p:sp>
      <p:sp>
        <p:nvSpPr>
          <p:cNvPr id="12" name="Rectangles 11"/>
          <p:cNvSpPr/>
          <p:nvPr/>
        </p:nvSpPr>
        <p:spPr>
          <a:xfrm>
            <a:off x="1259840" y="1995805"/>
            <a:ext cx="352425" cy="30670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s 12"/>
          <p:cNvSpPr/>
          <p:nvPr/>
        </p:nvSpPr>
        <p:spPr>
          <a:xfrm>
            <a:off x="1259840" y="2571750"/>
            <a:ext cx="352425" cy="30670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s 13"/>
          <p:cNvSpPr/>
          <p:nvPr/>
        </p:nvSpPr>
        <p:spPr>
          <a:xfrm>
            <a:off x="1266825" y="3363595"/>
            <a:ext cx="352425" cy="30670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 Box 1"/>
          <p:cNvSpPr txBox="1"/>
          <p:nvPr/>
        </p:nvSpPr>
        <p:spPr>
          <a:xfrm>
            <a:off x="1282700" y="2583815"/>
            <a:ext cx="336550" cy="3067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altLang="en-US"/>
              <a:t>x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0" name="Google Shape;2330;p29"/>
          <p:cNvSpPr/>
          <p:nvPr/>
        </p:nvSpPr>
        <p:spPr>
          <a:xfrm rot="21420000">
            <a:off x="1960402" y="1024061"/>
            <a:ext cx="4703781" cy="332816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2331" name="Google Shape;2331;p29"/>
          <p:cNvSpPr/>
          <p:nvPr/>
        </p:nvSpPr>
        <p:spPr>
          <a:xfrm rot="-535295">
            <a:off x="1764682" y="968501"/>
            <a:ext cx="1088284" cy="940439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2332" name="Google Shape;2332;p29"/>
          <p:cNvSpPr/>
          <p:nvPr/>
        </p:nvSpPr>
        <p:spPr>
          <a:xfrm rot="4430286">
            <a:off x="5860303" y="645089"/>
            <a:ext cx="1088253" cy="940366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16" name="Text Box 15"/>
          <p:cNvSpPr txBox="1"/>
          <p:nvPr/>
        </p:nvSpPr>
        <p:spPr>
          <a:xfrm rot="21420000">
            <a:off x="1856740" y="1617980"/>
            <a:ext cx="4863465" cy="23069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altLang="en-US" sz="4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Luyện tập</a:t>
            </a:r>
          </a:p>
          <a:p>
            <a:pPr algn="ctr"/>
            <a:r>
              <a:rPr lang="vi-VN" altLang="en-US" sz="4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</a:t>
            </a:r>
          </a:p>
          <a:p>
            <a:pPr algn="ctr"/>
            <a:r>
              <a:rPr lang="vi-VN" altLang="en-US" sz="4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 hành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4"/>
          <p:cNvSpPr txBox="1">
            <a:spLocks noChangeArrowheads="1"/>
          </p:cNvSpPr>
          <p:nvPr/>
        </p:nvSpPr>
        <p:spPr bwMode="auto">
          <a:xfrm>
            <a:off x="685800" y="403330"/>
            <a:ext cx="4229100" cy="41402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r>
              <a:rPr lang="en-US" sz="21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III. </a:t>
            </a:r>
            <a:r>
              <a:rPr lang="en-US" sz="21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Luyện</a:t>
            </a:r>
            <a:r>
              <a:rPr lang="en-US" sz="21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endParaRPr lang="en-US" sz="21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702310" y="869315"/>
            <a:ext cx="7393305" cy="106045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algn="just"/>
            <a:r>
              <a:rPr lang="en-US" sz="2100" dirty="0" err="1" smtClean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100" dirty="0" smtClean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1. </a:t>
            </a:r>
            <a:r>
              <a:rPr lang="en-US" sz="2100" dirty="0" err="1" smtClean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Chép</a:t>
            </a:r>
            <a:r>
              <a:rPr lang="en-US" sz="2100" dirty="0" smtClean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100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vở</a:t>
            </a:r>
            <a:r>
              <a:rPr lang="en-US" sz="2100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2100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sz="2100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100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dùng</a:t>
            </a:r>
            <a:r>
              <a:rPr lang="en-US" sz="2100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dấu</a:t>
            </a:r>
            <a:r>
              <a:rPr lang="en-US" sz="2100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gạch</a:t>
            </a:r>
            <a:r>
              <a:rPr lang="en-US" sz="2100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chéo</a:t>
            </a:r>
            <a:r>
              <a:rPr lang="en-US" sz="2100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100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2100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2100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100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100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100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2100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100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sz="2100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cuối</a:t>
            </a:r>
            <a:r>
              <a:rPr lang="en-US" sz="2100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2100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100" dirty="0" err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Ghi</a:t>
            </a:r>
            <a:r>
              <a:rPr lang="en-US" sz="2100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2100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100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100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đơn</a:t>
            </a:r>
            <a:r>
              <a:rPr lang="en-US" sz="2100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100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100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phức</a:t>
            </a:r>
            <a:r>
              <a:rPr lang="en-US" sz="2100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100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2100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sz="2100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5" name="Rectangle 4"/>
          <p:cNvSpPr/>
          <p:nvPr/>
        </p:nvSpPr>
        <p:spPr>
          <a:xfrm>
            <a:off x="400050" y="2082785"/>
            <a:ext cx="8343900" cy="22148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i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</a:t>
            </a:r>
            <a:r>
              <a:rPr lang="en-US" sz="2400" i="1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sz="2400" dirty="0" err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2400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/ </a:t>
            </a:r>
            <a:r>
              <a:rPr lang="en-US" sz="2400" dirty="0" err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còn</a:t>
            </a:r>
            <a:r>
              <a:rPr lang="en-US" sz="2400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/ </a:t>
            </a:r>
            <a:r>
              <a:rPr lang="en-US" sz="2400" dirty="0" err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truyện</a:t>
            </a:r>
            <a:r>
              <a:rPr lang="en-US" sz="2400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cổ</a:t>
            </a:r>
            <a:r>
              <a:rPr lang="en-US" sz="2400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/ </a:t>
            </a:r>
            <a:r>
              <a:rPr lang="en-US" sz="2400" dirty="0" err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thiết</a:t>
            </a:r>
            <a:r>
              <a:rPr lang="en-US" sz="2400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tha</a:t>
            </a:r>
            <a:r>
              <a:rPr lang="en-US" sz="2400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/</a:t>
            </a:r>
          </a:p>
          <a:p>
            <a:r>
              <a:rPr lang="en-US" sz="2400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Cho / </a:t>
            </a:r>
            <a:r>
              <a:rPr lang="en-US" sz="2400" dirty="0" err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tôi</a:t>
            </a:r>
            <a:r>
              <a:rPr lang="en-US" sz="2400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/ </a:t>
            </a:r>
            <a:r>
              <a:rPr lang="en-US" sz="2400" dirty="0" err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2400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mặt</a:t>
            </a:r>
            <a:r>
              <a:rPr lang="en-US" sz="2400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/ </a:t>
            </a:r>
            <a:r>
              <a:rPr lang="en-US" sz="2400" dirty="0" err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ông</a:t>
            </a:r>
            <a:r>
              <a:rPr lang="en-US" sz="2400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cha / </a:t>
            </a:r>
            <a:r>
              <a:rPr lang="en-US" sz="2400" dirty="0" err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/ </a:t>
            </a:r>
            <a:r>
              <a:rPr lang="en-US" sz="2400" dirty="0" err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lang="en-US" sz="2400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/</a:t>
            </a:r>
          </a:p>
          <a:p>
            <a:r>
              <a:rPr lang="en-US" sz="2400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</a:t>
            </a:r>
            <a:r>
              <a:rPr lang="en-US" sz="2400" dirty="0" err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Rất</a:t>
            </a:r>
            <a:r>
              <a:rPr lang="en-US" sz="2400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2400" dirty="0" err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2400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2400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  </a:t>
            </a:r>
            <a:r>
              <a:rPr lang="en-US" sz="2400" dirty="0" err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rất</a:t>
            </a:r>
            <a:r>
              <a:rPr lang="en-US" sz="2400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2400" dirty="0" err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2400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minh</a:t>
            </a:r>
          </a:p>
          <a:p>
            <a:r>
              <a:rPr lang="en-US" sz="2400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</a:t>
            </a:r>
            <a:r>
              <a:rPr lang="en-US" sz="2400" dirty="0" err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Vừa</a:t>
            </a:r>
            <a:r>
              <a:rPr lang="en-US" sz="2400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2400" dirty="0" err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sz="2400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r>
              <a:rPr lang="en-US" sz="2400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2400" dirty="0" err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2400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2400" dirty="0" err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đa</a:t>
            </a:r>
            <a:r>
              <a:rPr lang="en-US" sz="2400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tình</a:t>
            </a:r>
            <a:r>
              <a:rPr lang="en-US" sz="2400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  </a:t>
            </a:r>
            <a:r>
              <a:rPr lang="en-US" sz="2400" dirty="0" err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đa</a:t>
            </a:r>
            <a:r>
              <a:rPr lang="en-US" sz="2400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mang</a:t>
            </a:r>
            <a:r>
              <a:rPr lang="en-US" sz="2400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en-US" sz="2400" dirty="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1800" b="1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                    </a:t>
            </a:r>
            <a:r>
              <a:rPr lang="en-US" sz="1800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altLang="en-US" sz="1800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sz="1800" dirty="0" err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Lâm</a:t>
            </a:r>
            <a:r>
              <a:rPr lang="en-US" sz="1800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r>
              <a:rPr lang="en-US" sz="1800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Mỹ</a:t>
            </a:r>
            <a:r>
              <a:rPr lang="en-US" sz="1800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Dạ</a:t>
            </a:r>
          </a:p>
        </p:txBody>
      </p:sp>
      <p:cxnSp>
        <p:nvCxnSpPr>
          <p:cNvPr id="7" name="Straight Connector 6"/>
          <p:cNvCxnSpPr/>
          <p:nvPr/>
        </p:nvCxnSpPr>
        <p:spPr>
          <a:xfrm flipH="1">
            <a:off x="2800350" y="2856073"/>
            <a:ext cx="114300" cy="327314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flipH="1">
            <a:off x="4229100" y="2856073"/>
            <a:ext cx="114300" cy="327314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H="1">
            <a:off x="4743450" y="2856073"/>
            <a:ext cx="114300" cy="327314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flipH="1">
            <a:off x="6273512" y="2845682"/>
            <a:ext cx="114300" cy="327314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flipH="1">
            <a:off x="2228850" y="3228717"/>
            <a:ext cx="114300" cy="327314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 flipH="1">
            <a:off x="3943350" y="3228717"/>
            <a:ext cx="114300" cy="327314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 flipH="1">
            <a:off x="3486150" y="3228717"/>
            <a:ext cx="114300" cy="327314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 flipH="1">
            <a:off x="5029200" y="3228718"/>
            <a:ext cx="114300" cy="327314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 flipH="1">
            <a:off x="6159673" y="3220000"/>
            <a:ext cx="114300" cy="327314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loud Callout 2"/>
          <p:cNvSpPr/>
          <p:nvPr/>
        </p:nvSpPr>
        <p:spPr>
          <a:xfrm>
            <a:off x="1321544" y="1728461"/>
            <a:ext cx="3660871" cy="1585079"/>
          </a:xfrm>
          <a:prstGeom prst="cloudCallout">
            <a:avLst>
              <a:gd name="adj1" fmla="val -49305"/>
              <a:gd name="adj2" fmla="val 95549"/>
            </a:avLst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threePt" dir="t"/>
            </a:scene3d>
          </a:bodyPr>
          <a:lstStyle/>
          <a:p>
            <a:pPr algn="ctr"/>
            <a:r>
              <a:rPr lang="en-US" sz="2100" b="1" dirty="0" err="1" smtClean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100" b="1" dirty="0" smtClean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b="1" dirty="0" err="1" smtClean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100" b="1" dirty="0" smtClean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b="1" dirty="0" err="1" smtClean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100" b="1" dirty="0" smtClean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b="1" dirty="0" err="1" smtClean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100" b="1" dirty="0" smtClean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b="1" dirty="0" err="1" smtClean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100" b="1" dirty="0" smtClean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b="1" dirty="0" err="1" smtClean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đơn</a:t>
            </a:r>
            <a:r>
              <a:rPr lang="en-US" sz="2100" b="1" dirty="0" smtClean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4" name="Flowchart: Alternate Process 3"/>
          <p:cNvSpPr/>
          <p:nvPr/>
        </p:nvSpPr>
        <p:spPr>
          <a:xfrm>
            <a:off x="1756410" y="768985"/>
            <a:ext cx="5554980" cy="705485"/>
          </a:xfrm>
          <a:prstGeom prst="flowChartAlternateProcess">
            <a:avLst/>
          </a:prstGeom>
          <a:solidFill>
            <a:srgbClr val="FFFF99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threePt" dir="t"/>
            </a:scene3d>
          </a:bodyPr>
          <a:lstStyle/>
          <a:p>
            <a:r>
              <a:rPr lang="en-US" sz="2100" b="1" dirty="0" smtClean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en-US" sz="2100" b="1" dirty="0" err="1" smtClean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Rất</a:t>
            </a:r>
            <a:r>
              <a:rPr lang="en-US" sz="2100" b="1" dirty="0" smtClean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/ </a:t>
            </a:r>
            <a:r>
              <a:rPr lang="en-US" sz="2100" b="1" dirty="0" err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2100" b="1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b="1" dirty="0" err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2100" b="1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100" b="1" dirty="0" smtClean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/ </a:t>
            </a:r>
            <a:r>
              <a:rPr lang="en-US" sz="2100" b="1" dirty="0" err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rất</a:t>
            </a:r>
            <a:r>
              <a:rPr lang="en-US" sz="2100" b="1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b="1" dirty="0" smtClean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/ </a:t>
            </a:r>
            <a:r>
              <a:rPr lang="en-US" sz="2100" b="1" dirty="0" err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2100" b="1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b="1" dirty="0" smtClean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minh /</a:t>
            </a:r>
            <a:endParaRPr lang="en-US" sz="2100" b="1" dirty="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100" b="1" dirty="0" err="1" smtClean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Vừa</a:t>
            </a:r>
            <a:r>
              <a:rPr lang="en-US" sz="2100" b="1" dirty="0" smtClean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/ </a:t>
            </a:r>
            <a:r>
              <a:rPr lang="en-US" sz="2100" b="1" dirty="0" err="1" smtClean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sz="2100" b="1" dirty="0" smtClean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b="1" dirty="0" err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r>
              <a:rPr lang="en-US" sz="2100" b="1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b="1" dirty="0" smtClean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/ </a:t>
            </a:r>
            <a:r>
              <a:rPr lang="en-US" sz="2100" b="1" dirty="0" err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2100" b="1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b="1" dirty="0" smtClean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/ </a:t>
            </a:r>
            <a:r>
              <a:rPr lang="en-US" sz="2100" b="1" dirty="0" err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đa</a:t>
            </a:r>
            <a:r>
              <a:rPr lang="en-US" sz="2100" b="1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b="1" dirty="0" err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tình</a:t>
            </a:r>
            <a:r>
              <a:rPr lang="en-US" sz="2100" b="1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100" b="1" dirty="0" smtClean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/ </a:t>
            </a:r>
            <a:r>
              <a:rPr lang="en-US" sz="2100" b="1" dirty="0" err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đa</a:t>
            </a:r>
            <a:r>
              <a:rPr lang="en-US" sz="2100" b="1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b="1" dirty="0" err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mang</a:t>
            </a:r>
            <a:r>
              <a:rPr lang="en-US" sz="2100" b="1" dirty="0" smtClean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vi-VN" altLang="en-US" sz="2100" b="1" dirty="0" smtClean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3292381" y="2547568"/>
            <a:ext cx="773975" cy="38208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threePt" dir="t"/>
            </a:scene3d>
          </a:bodyPr>
          <a:lstStyle/>
          <a:p>
            <a:pPr algn="ctr"/>
            <a:r>
              <a:rPr lang="en-US" sz="2100" b="1" dirty="0" err="1" smtClean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rất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4575268" y="2547568"/>
            <a:ext cx="773975" cy="38208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threePt" dir="t"/>
            </a:scene3d>
          </a:bodyPr>
          <a:lstStyle/>
          <a:p>
            <a:pPr algn="ctr"/>
            <a:r>
              <a:rPr lang="en-US" sz="2100" b="1" dirty="0" err="1" smtClean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vừa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5839101" y="2547568"/>
            <a:ext cx="773975" cy="38208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threePt" dir="t"/>
            </a:scene3d>
          </a:bodyPr>
          <a:lstStyle/>
          <a:p>
            <a:pPr algn="ctr"/>
            <a:r>
              <a:rPr lang="en-US" sz="2100" b="1" dirty="0" err="1" smtClean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</a:p>
        </p:txBody>
      </p:sp>
      <p:sp>
        <p:nvSpPr>
          <p:cNvPr id="8" name="Cloud Callout 7"/>
          <p:cNvSpPr/>
          <p:nvPr/>
        </p:nvSpPr>
        <p:spPr>
          <a:xfrm>
            <a:off x="1321544" y="1714850"/>
            <a:ext cx="3701141" cy="1665436"/>
          </a:xfrm>
          <a:prstGeom prst="cloudCallout">
            <a:avLst>
              <a:gd name="adj1" fmla="val -48992"/>
              <a:gd name="adj2" fmla="val 94879"/>
            </a:avLst>
          </a:prstGeom>
          <a:solidFill>
            <a:srgbClr val="99FF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threePt" dir="t"/>
            </a:scene3d>
          </a:bodyPr>
          <a:lstStyle/>
          <a:p>
            <a:pPr algn="ctr"/>
            <a:r>
              <a:rPr lang="en-US" sz="2100" b="1" dirty="0" err="1" smtClean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100" b="1" dirty="0" smtClean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b="1" dirty="0" err="1" smtClean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100" b="1" dirty="0" smtClean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b="1" dirty="0" err="1" smtClean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100" b="1" dirty="0" smtClean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b="1" dirty="0" err="1" smtClean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100" b="1" dirty="0" smtClean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b="1" dirty="0" err="1" smtClean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100" b="1" dirty="0" smtClean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b="1" dirty="0" err="1" smtClean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phức</a:t>
            </a:r>
            <a:r>
              <a:rPr lang="en-US" sz="2100" b="1" dirty="0" smtClean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2394858" y="2435211"/>
            <a:ext cx="1435821" cy="382089"/>
          </a:xfrm>
          <a:prstGeom prst="roundRect">
            <a:avLst/>
          </a:prstGeom>
          <a:solidFill>
            <a:srgbClr val="CCFFFF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threePt" dir="t"/>
            </a:scene3d>
          </a:bodyPr>
          <a:lstStyle/>
          <a:p>
            <a:pPr algn="ctr"/>
            <a:r>
              <a:rPr lang="en-US" sz="2100" b="1" dirty="0" err="1" smtClean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2100" b="1" dirty="0" smtClean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b="1" dirty="0" err="1" smtClean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</a:p>
        </p:txBody>
      </p:sp>
      <p:sp>
        <p:nvSpPr>
          <p:cNvPr id="10" name="Rounded Rectangle 9"/>
          <p:cNvSpPr/>
          <p:nvPr/>
        </p:nvSpPr>
        <p:spPr>
          <a:xfrm>
            <a:off x="4085590" y="2434590"/>
            <a:ext cx="1775460" cy="382270"/>
          </a:xfrm>
          <a:prstGeom prst="roundRect">
            <a:avLst/>
          </a:prstGeom>
          <a:solidFill>
            <a:srgbClr val="CCFFFF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threePt" dir="t"/>
            </a:scene3d>
          </a:bodyPr>
          <a:lstStyle/>
          <a:p>
            <a:pPr algn="ctr"/>
            <a:r>
              <a:rPr lang="en-US" sz="2100" b="1" dirty="0" err="1" smtClean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2100" b="1" dirty="0" smtClean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minh</a:t>
            </a:r>
          </a:p>
        </p:txBody>
      </p:sp>
      <p:sp>
        <p:nvSpPr>
          <p:cNvPr id="11" name="Rounded Rectangle 10"/>
          <p:cNvSpPr/>
          <p:nvPr/>
        </p:nvSpPr>
        <p:spPr>
          <a:xfrm>
            <a:off x="6228360" y="2499204"/>
            <a:ext cx="1371602" cy="382089"/>
          </a:xfrm>
          <a:prstGeom prst="roundRect">
            <a:avLst/>
          </a:prstGeom>
          <a:solidFill>
            <a:srgbClr val="CCFFFF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threePt" dir="t"/>
            </a:scene3d>
          </a:bodyPr>
          <a:lstStyle/>
          <a:p>
            <a:pPr algn="ctr"/>
            <a:r>
              <a:rPr lang="en-US" sz="2100" b="1" dirty="0" err="1" smtClean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sz="2100" b="1" dirty="0" smtClean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b="1" dirty="0" err="1" smtClean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</a:p>
        </p:txBody>
      </p:sp>
      <p:sp>
        <p:nvSpPr>
          <p:cNvPr id="12" name="Rounded Rectangle 11"/>
          <p:cNvSpPr/>
          <p:nvPr/>
        </p:nvSpPr>
        <p:spPr>
          <a:xfrm>
            <a:off x="3337836" y="3141443"/>
            <a:ext cx="1319345" cy="382089"/>
          </a:xfrm>
          <a:prstGeom prst="roundRect">
            <a:avLst/>
          </a:prstGeom>
          <a:solidFill>
            <a:srgbClr val="CCFFFF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threePt" dir="t"/>
            </a:scene3d>
          </a:bodyPr>
          <a:lstStyle/>
          <a:p>
            <a:pPr algn="ctr"/>
            <a:r>
              <a:rPr lang="en-US" sz="2100" b="1" dirty="0" err="1" smtClean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đa</a:t>
            </a:r>
            <a:r>
              <a:rPr lang="en-US" sz="2100" b="1" dirty="0" smtClean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b="1" dirty="0" err="1" smtClean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tình</a:t>
            </a:r>
          </a:p>
        </p:txBody>
      </p:sp>
      <p:sp>
        <p:nvSpPr>
          <p:cNvPr id="13" name="Rounded Rectangle 12"/>
          <p:cNvSpPr/>
          <p:nvPr/>
        </p:nvSpPr>
        <p:spPr>
          <a:xfrm>
            <a:off x="5150051" y="3156681"/>
            <a:ext cx="1319345" cy="382089"/>
          </a:xfrm>
          <a:prstGeom prst="roundRect">
            <a:avLst/>
          </a:prstGeom>
          <a:solidFill>
            <a:srgbClr val="CCFFFF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threePt" dir="t"/>
            </a:scene3d>
          </a:bodyPr>
          <a:lstStyle/>
          <a:p>
            <a:pPr algn="ctr"/>
            <a:r>
              <a:rPr lang="en-US" sz="2100" b="1" dirty="0" err="1" smtClean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đa</a:t>
            </a:r>
            <a:r>
              <a:rPr lang="en-US" sz="2100" b="1" dirty="0" smtClean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b="1" dirty="0" err="1" smtClean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mang</a:t>
            </a:r>
          </a:p>
        </p:txBody>
      </p:sp>
      <p:sp>
        <p:nvSpPr>
          <p:cNvPr id="2" name="Cloud Callout 1"/>
          <p:cNvSpPr/>
          <p:nvPr/>
        </p:nvSpPr>
        <p:spPr>
          <a:xfrm>
            <a:off x="1416685" y="1723390"/>
            <a:ext cx="3240405" cy="1800225"/>
          </a:xfrm>
          <a:prstGeom prst="cloudCallout">
            <a:avLst>
              <a:gd name="adj1" fmla="val -52684"/>
              <a:gd name="adj2" fmla="val 8287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altLang="en-US"/>
              <a:t>Đa tình, đa mang có nghĩa là gì?</a:t>
            </a:r>
          </a:p>
        </p:txBody>
      </p:sp>
      <p:sp>
        <p:nvSpPr>
          <p:cNvPr id="14" name="Cloud Callout 13"/>
          <p:cNvSpPr/>
          <p:nvPr/>
        </p:nvSpPr>
        <p:spPr>
          <a:xfrm>
            <a:off x="1416685" y="1671955"/>
            <a:ext cx="3326765" cy="1800225"/>
          </a:xfrm>
          <a:prstGeom prst="cloudCallout">
            <a:avLst>
              <a:gd name="adj1" fmla="val -56293"/>
              <a:gd name="adj2" fmla="val 83262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altLang="en-US"/>
              <a:t>Đa tình: giàu tình cảm.</a:t>
            </a:r>
          </a:p>
          <a:p>
            <a:pPr algn="ctr"/>
            <a:r>
              <a:rPr lang="vi-VN" altLang="en-US"/>
              <a:t>Đa mang: lo lắng, quan tâm đến nhiều người, nhiều việc.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3" grpId="1" bldLvl="0" animBg="1"/>
      <p:bldP spid="5" grpId="0" bldLvl="0" animBg="1"/>
      <p:bldP spid="5" grpId="1" bldLvl="0" animBg="1"/>
      <p:bldP spid="6" grpId="0" bldLvl="0" animBg="1"/>
      <p:bldP spid="6" grpId="1" bldLvl="0" animBg="1"/>
      <p:bldP spid="7" grpId="0" bldLvl="0" animBg="1"/>
      <p:bldP spid="7" grpId="1" bldLvl="0" animBg="1"/>
      <p:bldP spid="8" grpId="0" bldLvl="0" animBg="1"/>
      <p:bldP spid="8" grpId="1" bldLvl="0" animBg="1"/>
      <p:bldP spid="9" grpId="0" bldLvl="0" animBg="1"/>
      <p:bldP spid="10" grpId="0" bldLvl="0" animBg="1"/>
      <p:bldP spid="11" grpId="0" bldLvl="0" animBg="1"/>
      <p:bldP spid="12" grpId="0" bldLvl="0" animBg="1"/>
      <p:bldP spid="13" grpId="0" bldLvl="0" animBg="1"/>
      <p:bldP spid="2" grpId="0" animBg="1"/>
      <p:bldP spid="2" grpId="1" animBg="1"/>
      <p:bldP spid="14" grpId="0" bldLvl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/>
        </p:nvGraphicFramePr>
        <p:xfrm>
          <a:off x="1046117" y="1199055"/>
          <a:ext cx="7063740" cy="247015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0139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5623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03555">
                <a:tc>
                  <a:txBody>
                    <a:bodyPr/>
                    <a:lstStyle/>
                    <a:p>
                      <a:pPr algn="ctr"/>
                      <a:r>
                        <a:rPr lang="en-US" sz="2100" b="1" i="0" kern="1200" dirty="0" err="1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Từ</a:t>
                      </a:r>
                      <a:r>
                        <a:rPr lang="en-US" sz="2100" b="1" i="0" kern="1200" baseline="0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100" b="1" i="0" kern="1200" baseline="0" dirty="0" err="1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đơn</a:t>
                      </a:r>
                      <a:endParaRPr lang="en-US" sz="2100" b="1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100" b="1" i="0" kern="1200" dirty="0" err="1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Từ</a:t>
                      </a:r>
                      <a:r>
                        <a:rPr lang="en-US" sz="2100" b="1" i="0" kern="1200" baseline="0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100" b="1" i="0" kern="1200" baseline="0" dirty="0" err="1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phức</a:t>
                      </a:r>
                      <a:endParaRPr lang="en-US" sz="2100" b="1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966595">
                <a:tc>
                  <a:txBody>
                    <a:bodyPr/>
                    <a:lstStyle/>
                    <a:p>
                      <a:endParaRPr lang="en-US" sz="1050" dirty="0">
                        <a:latin typeface="+mn-lt"/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50" dirty="0" smtClean="0">
                        <a:latin typeface="+mn-lt"/>
                      </a:endParaRPr>
                    </a:p>
                    <a:p>
                      <a:endParaRPr lang="en-US" sz="1050" dirty="0" smtClean="0">
                        <a:latin typeface="+mn-lt"/>
                      </a:endParaRPr>
                    </a:p>
                    <a:p>
                      <a:endParaRPr lang="en-US" sz="1050" dirty="0" smtClean="0">
                        <a:latin typeface="+mn-lt"/>
                      </a:endParaRPr>
                    </a:p>
                    <a:p>
                      <a:endParaRPr lang="en-US" sz="1050" dirty="0" smtClean="0">
                        <a:latin typeface="+mn-lt"/>
                      </a:endParaRPr>
                    </a:p>
                    <a:p>
                      <a:endParaRPr lang="en-US" sz="1050" dirty="0">
                        <a:latin typeface="+mn-lt"/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1790307" y="2106395"/>
            <a:ext cx="2300207" cy="10604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1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2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   </a:t>
            </a:r>
            <a:r>
              <a:rPr lang="en-US" sz="21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còn</a:t>
            </a:r>
            <a:r>
              <a:rPr lang="en-US" sz="2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   </a:t>
            </a:r>
            <a:r>
              <a:rPr lang="en-US" sz="21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         </a:t>
            </a:r>
            <a:r>
              <a:rPr lang="en-US" sz="21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tôi</a:t>
            </a:r>
            <a:r>
              <a:rPr lang="en-US" sz="2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    </a:t>
            </a:r>
            <a:r>
              <a:rPr lang="en-US" sz="21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   </a:t>
            </a:r>
            <a:r>
              <a:rPr lang="en-US" sz="21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lang="en-US" sz="2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      </a:t>
            </a:r>
            <a:r>
              <a:rPr lang="en-US" sz="21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rất</a:t>
            </a:r>
            <a:r>
              <a:rPr lang="en-US" sz="2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    </a:t>
            </a:r>
            <a:r>
              <a:rPr lang="en-US" sz="21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vừa</a:t>
            </a:r>
            <a:r>
              <a:rPr lang="en-US" sz="2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    </a:t>
            </a:r>
            <a:r>
              <a:rPr lang="en-US" sz="21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endParaRPr lang="en-US" sz="2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961721" y="1877732"/>
            <a:ext cx="3127052" cy="1706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truyện</a:t>
            </a:r>
            <a:r>
              <a:rPr lang="en-US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cổ</a:t>
            </a:r>
            <a:r>
              <a:rPr lang="en-US" sz="2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      </a:t>
            </a:r>
            <a:r>
              <a:rPr lang="en-US" sz="21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thiết</a:t>
            </a:r>
            <a:r>
              <a:rPr lang="en-US" sz="2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tha</a:t>
            </a:r>
            <a:r>
              <a:rPr lang="en-US" sz="2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         </a:t>
            </a:r>
            <a:r>
              <a:rPr lang="en-US" sz="21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2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mặt</a:t>
            </a:r>
            <a:r>
              <a:rPr lang="en-US" sz="2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      </a:t>
            </a:r>
            <a:r>
              <a:rPr lang="en-US" sz="21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ông</a:t>
            </a:r>
            <a:r>
              <a:rPr lang="en-US" sz="2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cha,  </a:t>
            </a:r>
            <a:r>
              <a:rPr lang="en-US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2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    </a:t>
            </a:r>
            <a:r>
              <a:rPr lang="en-US" sz="21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2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minh,  </a:t>
            </a:r>
            <a:r>
              <a:rPr lang="en-US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r>
              <a:rPr lang="en-US" sz="2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      </a:t>
            </a:r>
            <a:r>
              <a:rPr lang="en-US" sz="21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đa</a:t>
            </a:r>
            <a:r>
              <a:rPr lang="en-US" sz="2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tình</a:t>
            </a:r>
            <a:r>
              <a:rPr lang="en-US" sz="2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 </a:t>
            </a:r>
            <a:endParaRPr lang="en-US" sz="2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đa</a:t>
            </a:r>
            <a:r>
              <a:rPr lang="en-US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mang</a:t>
            </a:r>
            <a:endParaRPr lang="en-US" sz="2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Cloud Callout 4"/>
          <p:cNvSpPr/>
          <p:nvPr/>
        </p:nvSpPr>
        <p:spPr>
          <a:xfrm>
            <a:off x="986568" y="1338836"/>
            <a:ext cx="3701141" cy="1833466"/>
          </a:xfrm>
          <a:prstGeom prst="cloudCallout">
            <a:avLst>
              <a:gd name="adj1" fmla="val -48992"/>
              <a:gd name="adj2" fmla="val 94879"/>
            </a:avLst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1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1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21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nêu</a:t>
            </a:r>
            <a:r>
              <a:rPr lang="en-US" sz="21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1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1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đơn</a:t>
            </a:r>
            <a:r>
              <a:rPr lang="en-US" sz="21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1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1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1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</a:t>
            </a:r>
            <a:r>
              <a:rPr lang="vi-VN" altLang="en-US" sz="21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8" name="Cloud Callout 7"/>
          <p:cNvSpPr/>
          <p:nvPr/>
        </p:nvSpPr>
        <p:spPr>
          <a:xfrm>
            <a:off x="4687709" y="1311675"/>
            <a:ext cx="3781376" cy="1833466"/>
          </a:xfrm>
          <a:prstGeom prst="cloudCallout">
            <a:avLst>
              <a:gd name="adj1" fmla="val 53067"/>
              <a:gd name="adj2" fmla="val 79442"/>
            </a:avLst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1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1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21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nêu</a:t>
            </a:r>
            <a:r>
              <a:rPr lang="en-US" sz="21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1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1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phức</a:t>
            </a:r>
            <a:r>
              <a:rPr lang="en-US" sz="21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1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1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1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</a:t>
            </a:r>
            <a:r>
              <a:rPr lang="vi-VN" altLang="en-US" sz="21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5" grpId="0" bldLvl="0" animBg="1"/>
      <p:bldP spid="5" grpId="1" bldLvl="0" animBg="1"/>
      <p:bldP spid="8" grpId="0" bldLvl="0" animBg="1"/>
      <p:bldP spid="8" grpId="1" bldLvl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2561953" y="389517"/>
            <a:ext cx="3791495" cy="539354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25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sz="225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5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cầu</a:t>
            </a:r>
            <a:r>
              <a:rPr lang="en-US" sz="225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5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225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5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đạt</a:t>
            </a:r>
            <a:endParaRPr lang="en-US" sz="225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1" name="Group 10"/>
          <p:cNvGrpSpPr/>
          <p:nvPr/>
        </p:nvGrpSpPr>
        <p:grpSpPr bwMode="auto">
          <a:xfrm>
            <a:off x="674308" y="1266418"/>
            <a:ext cx="7736840" cy="1076325"/>
            <a:chOff x="-8052" y="1484784"/>
            <a:chExt cx="9096965" cy="1435924"/>
          </a:xfrm>
          <a:solidFill>
            <a:srgbClr val="FF99FF"/>
          </a:solidFill>
        </p:grpSpPr>
        <p:sp>
          <p:nvSpPr>
            <p:cNvPr id="5" name="Rectangle 4"/>
            <p:cNvSpPr/>
            <p:nvPr/>
          </p:nvSpPr>
          <p:spPr>
            <a:xfrm>
              <a:off x="678103" y="1484784"/>
              <a:ext cx="8410810" cy="1435924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 w="28575"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just"/>
              <a:r>
                <a:rPr lang="en-US" sz="2100" dirty="0" err="1" smtClean="0">
                  <a:solidFill>
                    <a:schemeClr val="tx1"/>
                  </a:solidFill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  <a:sym typeface="+mn-ea"/>
                </a:rPr>
                <a:t>Hiểu</a:t>
              </a:r>
              <a:r>
                <a:rPr lang="en-US" sz="2100" dirty="0" smtClean="0">
                  <a:solidFill>
                    <a:schemeClr val="tx1"/>
                  </a:solidFill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  <a:sym typeface="+mn-ea"/>
                </a:rPr>
                <a:t> </a:t>
              </a:r>
              <a:r>
                <a:rPr lang="en-US" sz="2100" dirty="0" err="1" smtClean="0">
                  <a:solidFill>
                    <a:schemeClr val="tx1"/>
                  </a:solidFill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  <a:sym typeface="+mn-ea"/>
                </a:rPr>
                <a:t>được</a:t>
              </a:r>
              <a:r>
                <a:rPr lang="en-US" sz="2100" dirty="0" smtClean="0">
                  <a:solidFill>
                    <a:schemeClr val="tx1"/>
                  </a:solidFill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  <a:sym typeface="+mn-ea"/>
                </a:rPr>
                <a:t> </a:t>
              </a:r>
              <a:r>
                <a:rPr lang="en-US" sz="2100" dirty="0" err="1">
                  <a:solidFill>
                    <a:schemeClr val="tx1"/>
                  </a:solidFill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  <a:sym typeface="+mn-ea"/>
                </a:rPr>
                <a:t>sự</a:t>
              </a:r>
              <a:r>
                <a:rPr lang="en-US" sz="2100" dirty="0">
                  <a:solidFill>
                    <a:schemeClr val="tx1"/>
                  </a:solidFill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  <a:sym typeface="+mn-ea"/>
                </a:rPr>
                <a:t> </a:t>
              </a:r>
              <a:r>
                <a:rPr lang="en-US" sz="2100" dirty="0" err="1">
                  <a:solidFill>
                    <a:schemeClr val="tx1"/>
                  </a:solidFill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  <a:sym typeface="+mn-ea"/>
                </a:rPr>
                <a:t>khác</a:t>
              </a:r>
              <a:r>
                <a:rPr lang="en-US" sz="2100" dirty="0">
                  <a:solidFill>
                    <a:schemeClr val="tx1"/>
                  </a:solidFill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  <a:sym typeface="+mn-ea"/>
                </a:rPr>
                <a:t> </a:t>
              </a:r>
              <a:r>
                <a:rPr lang="en-US" sz="2100" dirty="0" err="1">
                  <a:solidFill>
                    <a:schemeClr val="tx1"/>
                  </a:solidFill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  <a:sym typeface="+mn-ea"/>
                </a:rPr>
                <a:t>nhau</a:t>
              </a:r>
              <a:r>
                <a:rPr lang="en-US" sz="2100" dirty="0">
                  <a:solidFill>
                    <a:schemeClr val="tx1"/>
                  </a:solidFill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  <a:sym typeface="+mn-ea"/>
                </a:rPr>
                <a:t> </a:t>
              </a:r>
              <a:r>
                <a:rPr lang="en-US" sz="2100" dirty="0" err="1">
                  <a:solidFill>
                    <a:schemeClr val="tx1"/>
                  </a:solidFill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  <a:sym typeface="+mn-ea"/>
                </a:rPr>
                <a:t>giữa</a:t>
              </a:r>
              <a:r>
                <a:rPr lang="en-US" sz="2100" dirty="0">
                  <a:solidFill>
                    <a:schemeClr val="tx1"/>
                  </a:solidFill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  <a:sym typeface="+mn-ea"/>
                </a:rPr>
                <a:t> </a:t>
              </a:r>
              <a:r>
                <a:rPr lang="en-US" sz="2100" dirty="0" err="1">
                  <a:solidFill>
                    <a:schemeClr val="tx1"/>
                  </a:solidFill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  <a:sym typeface="+mn-ea"/>
                </a:rPr>
                <a:t>tiếng</a:t>
              </a:r>
              <a:r>
                <a:rPr lang="en-US" sz="2100" dirty="0">
                  <a:solidFill>
                    <a:schemeClr val="tx1"/>
                  </a:solidFill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  <a:sym typeface="+mn-ea"/>
                </a:rPr>
                <a:t> </a:t>
              </a:r>
              <a:r>
                <a:rPr lang="en-US" sz="2100" dirty="0" err="1">
                  <a:solidFill>
                    <a:schemeClr val="tx1"/>
                  </a:solidFill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  <a:sym typeface="+mn-ea"/>
                </a:rPr>
                <a:t>và</a:t>
              </a:r>
              <a:r>
                <a:rPr lang="en-US" sz="2100" dirty="0">
                  <a:solidFill>
                    <a:schemeClr val="tx1"/>
                  </a:solidFill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  <a:sym typeface="+mn-ea"/>
                </a:rPr>
                <a:t> </a:t>
              </a:r>
              <a:r>
                <a:rPr lang="en-US" sz="2100" dirty="0" err="1">
                  <a:solidFill>
                    <a:schemeClr val="tx1"/>
                  </a:solidFill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  <a:sym typeface="+mn-ea"/>
                </a:rPr>
                <a:t>từ</a:t>
              </a:r>
              <a:r>
                <a:rPr lang="en-US" sz="2100" dirty="0">
                  <a:solidFill>
                    <a:schemeClr val="tx1"/>
                  </a:solidFill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  <a:sym typeface="+mn-ea"/>
                </a:rPr>
                <a:t>: </a:t>
              </a:r>
              <a:r>
                <a:rPr lang="en-US" sz="2100" dirty="0" err="1">
                  <a:solidFill>
                    <a:schemeClr val="tx1"/>
                  </a:solidFill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  <a:sym typeface="+mn-ea"/>
                </a:rPr>
                <a:t>Tiếng</a:t>
              </a:r>
              <a:r>
                <a:rPr lang="en-US" sz="2100" dirty="0">
                  <a:solidFill>
                    <a:schemeClr val="tx1"/>
                  </a:solidFill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  <a:sym typeface="+mn-ea"/>
                </a:rPr>
                <a:t> </a:t>
              </a:r>
              <a:r>
                <a:rPr lang="en-US" sz="2100" dirty="0" err="1">
                  <a:solidFill>
                    <a:schemeClr val="tx1"/>
                  </a:solidFill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  <a:sym typeface="+mn-ea"/>
                </a:rPr>
                <a:t>dùng</a:t>
              </a:r>
              <a:r>
                <a:rPr lang="en-US" sz="2100" dirty="0">
                  <a:solidFill>
                    <a:schemeClr val="tx1"/>
                  </a:solidFill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  <a:sym typeface="+mn-ea"/>
                </a:rPr>
                <a:t> </a:t>
              </a:r>
              <a:r>
                <a:rPr lang="en-US" sz="2100" dirty="0" err="1">
                  <a:solidFill>
                    <a:schemeClr val="tx1"/>
                  </a:solidFill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  <a:sym typeface="+mn-ea"/>
                </a:rPr>
                <a:t>để</a:t>
              </a:r>
              <a:r>
                <a:rPr lang="en-US" sz="2100" dirty="0">
                  <a:solidFill>
                    <a:schemeClr val="tx1"/>
                  </a:solidFill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  <a:sym typeface="+mn-ea"/>
                </a:rPr>
                <a:t> </a:t>
              </a:r>
              <a:r>
                <a:rPr lang="en-US" sz="2100" dirty="0" err="1">
                  <a:solidFill>
                    <a:schemeClr val="tx1"/>
                  </a:solidFill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  <a:sym typeface="+mn-ea"/>
                </a:rPr>
                <a:t>tạo</a:t>
              </a:r>
              <a:r>
                <a:rPr lang="en-US" sz="2100" dirty="0">
                  <a:solidFill>
                    <a:schemeClr val="tx1"/>
                  </a:solidFill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  <a:sym typeface="+mn-ea"/>
                </a:rPr>
                <a:t> </a:t>
              </a:r>
              <a:r>
                <a:rPr lang="vi-VN" altLang="en-US" sz="2100" dirty="0">
                  <a:solidFill>
                    <a:schemeClr val="tx1"/>
                  </a:solidFill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  <a:sym typeface="+mn-ea"/>
                </a:rPr>
                <a:t>n</a:t>
              </a:r>
              <a:r>
                <a:rPr lang="en-US" sz="2100" dirty="0" err="1">
                  <a:solidFill>
                    <a:schemeClr val="tx1"/>
                  </a:solidFill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  <a:sym typeface="+mn-ea"/>
                </a:rPr>
                <a:t>ên</a:t>
              </a:r>
              <a:r>
                <a:rPr lang="en-US" sz="2100" dirty="0">
                  <a:solidFill>
                    <a:schemeClr val="tx1"/>
                  </a:solidFill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  <a:sym typeface="+mn-ea"/>
                </a:rPr>
                <a:t> </a:t>
              </a:r>
              <a:r>
                <a:rPr lang="en-US" sz="2100" dirty="0" err="1">
                  <a:solidFill>
                    <a:schemeClr val="tx1"/>
                  </a:solidFill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  <a:sym typeface="+mn-ea"/>
                </a:rPr>
                <a:t>từ</a:t>
              </a:r>
              <a:r>
                <a:rPr lang="en-US" sz="2100" dirty="0">
                  <a:solidFill>
                    <a:schemeClr val="tx1"/>
                  </a:solidFill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  <a:sym typeface="+mn-ea"/>
                </a:rPr>
                <a:t>, </a:t>
              </a:r>
              <a:r>
                <a:rPr lang="en-US" sz="2100" dirty="0" err="1">
                  <a:solidFill>
                    <a:schemeClr val="tx1"/>
                  </a:solidFill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  <a:sym typeface="+mn-ea"/>
                </a:rPr>
                <a:t>từ</a:t>
              </a:r>
              <a:r>
                <a:rPr lang="en-US" sz="2100" dirty="0">
                  <a:solidFill>
                    <a:schemeClr val="tx1"/>
                  </a:solidFill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  <a:sym typeface="+mn-ea"/>
                </a:rPr>
                <a:t> </a:t>
              </a:r>
              <a:r>
                <a:rPr lang="en-US" sz="2100" dirty="0" err="1">
                  <a:solidFill>
                    <a:schemeClr val="tx1"/>
                  </a:solidFill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  <a:sym typeface="+mn-ea"/>
                </a:rPr>
                <a:t>dùng</a:t>
              </a:r>
              <a:r>
                <a:rPr lang="en-US" sz="2100" dirty="0">
                  <a:solidFill>
                    <a:schemeClr val="tx1"/>
                  </a:solidFill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  <a:sym typeface="+mn-ea"/>
                </a:rPr>
                <a:t> </a:t>
              </a:r>
              <a:r>
                <a:rPr lang="en-US" sz="2100" dirty="0" err="1">
                  <a:solidFill>
                    <a:schemeClr val="tx1"/>
                  </a:solidFill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  <a:sym typeface="+mn-ea"/>
                </a:rPr>
                <a:t>để</a:t>
              </a:r>
              <a:r>
                <a:rPr lang="en-US" sz="2100" dirty="0">
                  <a:solidFill>
                    <a:schemeClr val="tx1"/>
                  </a:solidFill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  <a:sym typeface="+mn-ea"/>
                </a:rPr>
                <a:t> </a:t>
              </a:r>
              <a:r>
                <a:rPr lang="en-US" sz="2100" dirty="0" err="1">
                  <a:solidFill>
                    <a:schemeClr val="tx1"/>
                  </a:solidFill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  <a:sym typeface="+mn-ea"/>
                </a:rPr>
                <a:t>tạo</a:t>
              </a:r>
              <a:r>
                <a:rPr lang="en-US" sz="2100" dirty="0">
                  <a:solidFill>
                    <a:schemeClr val="tx1"/>
                  </a:solidFill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  <a:sym typeface="+mn-ea"/>
                </a:rPr>
                <a:t> </a:t>
              </a:r>
              <a:r>
                <a:rPr lang="vi-VN" altLang="en-US" sz="2100" dirty="0">
                  <a:solidFill>
                    <a:schemeClr val="tx1"/>
                  </a:solidFill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  <a:sym typeface="+mn-ea"/>
                </a:rPr>
                <a:t>nên</a:t>
              </a:r>
              <a:r>
                <a:rPr lang="en-US" sz="2100" dirty="0">
                  <a:solidFill>
                    <a:schemeClr val="tx1"/>
                  </a:solidFill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  <a:sym typeface="+mn-ea"/>
                </a:rPr>
                <a:t> </a:t>
              </a:r>
              <a:r>
                <a:rPr lang="en-US" sz="2100" dirty="0" err="1">
                  <a:solidFill>
                    <a:schemeClr val="tx1"/>
                  </a:solidFill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  <a:sym typeface="+mn-ea"/>
                </a:rPr>
                <a:t>câu</a:t>
              </a:r>
              <a:r>
                <a:rPr lang="en-US" sz="2100" dirty="0">
                  <a:solidFill>
                    <a:schemeClr val="tx1"/>
                  </a:solidFill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  <a:sym typeface="+mn-ea"/>
                </a:rPr>
                <a:t>. </a:t>
              </a:r>
              <a:r>
                <a:rPr lang="vi-VN" altLang="en-US" sz="2100" dirty="0">
                  <a:solidFill>
                    <a:schemeClr val="tx1"/>
                  </a:solidFill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  <a:sym typeface="+mn-ea"/>
                </a:rPr>
                <a:t>T</a:t>
              </a:r>
              <a:r>
                <a:rPr lang="en-US" sz="2100" dirty="0" err="1">
                  <a:solidFill>
                    <a:schemeClr val="tx1"/>
                  </a:solidFill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  <a:sym typeface="+mn-ea"/>
                </a:rPr>
                <a:t>ừ</a:t>
              </a:r>
              <a:r>
                <a:rPr lang="en-US" sz="2100" dirty="0">
                  <a:solidFill>
                    <a:schemeClr val="tx1"/>
                  </a:solidFill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  <a:sym typeface="+mn-ea"/>
                </a:rPr>
                <a:t> </a:t>
              </a:r>
              <a:r>
                <a:rPr lang="vi-VN" altLang="en-US" sz="2100" dirty="0" err="1">
                  <a:solidFill>
                    <a:schemeClr val="tx1"/>
                  </a:solidFill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  <a:sym typeface="+mn-ea"/>
                </a:rPr>
                <a:t>nào cũng có nghĩa.</a:t>
              </a:r>
              <a:endParaRPr lang="en-US" sz="2100" dirty="0">
                <a:solidFill>
                  <a:schemeClr val="tx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8" name="Oval 7"/>
            <p:cNvSpPr/>
            <p:nvPr/>
          </p:nvSpPr>
          <p:spPr>
            <a:xfrm>
              <a:off x="-8052" y="1914449"/>
              <a:ext cx="576299" cy="576593"/>
            </a:xfrm>
            <a:prstGeom prst="ellipse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2400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</a:t>
              </a:r>
            </a:p>
          </p:txBody>
        </p:sp>
      </p:grpSp>
      <p:grpSp>
        <p:nvGrpSpPr>
          <p:cNvPr id="10" name="Group 9"/>
          <p:cNvGrpSpPr/>
          <p:nvPr/>
        </p:nvGrpSpPr>
        <p:grpSpPr bwMode="auto">
          <a:xfrm>
            <a:off x="690880" y="2789555"/>
            <a:ext cx="7705090" cy="549275"/>
            <a:chOff x="-8052" y="1836323"/>
            <a:chExt cx="8976506" cy="732846"/>
          </a:xfrm>
        </p:grpSpPr>
        <p:sp>
          <p:nvSpPr>
            <p:cNvPr id="13" name="Rectangle 12"/>
            <p:cNvSpPr/>
            <p:nvPr/>
          </p:nvSpPr>
          <p:spPr>
            <a:xfrm>
              <a:off x="657899" y="1836323"/>
              <a:ext cx="8310555" cy="732846"/>
            </a:xfrm>
            <a:prstGeom prst="rect">
              <a:avLst/>
            </a:prstGeom>
            <a:solidFill>
              <a:srgbClr val="66FFFF"/>
            </a:solidFill>
            <a:ln w="28575"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r>
                <a:rPr lang="en-US" sz="2100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Phân</a:t>
              </a:r>
              <a:r>
                <a:rPr lang="en-US" sz="21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100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biệt</a:t>
              </a:r>
              <a:r>
                <a:rPr lang="en-US" sz="21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100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được</a:t>
              </a:r>
              <a:r>
                <a:rPr lang="en-US" sz="21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100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từ</a:t>
              </a:r>
              <a:r>
                <a:rPr lang="en-US" sz="21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100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đơn</a:t>
              </a:r>
              <a:r>
                <a:rPr lang="en-US" sz="21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100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và</a:t>
              </a:r>
              <a:r>
                <a:rPr lang="en-US" sz="21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100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từ</a:t>
              </a:r>
              <a:r>
                <a:rPr lang="en-US" sz="21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100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phức</a:t>
              </a:r>
              <a:r>
                <a:rPr lang="en-US" sz="21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</a:p>
          </p:txBody>
        </p:sp>
        <p:sp>
          <p:nvSpPr>
            <p:cNvPr id="14" name="Oval 13"/>
            <p:cNvSpPr/>
            <p:nvPr/>
          </p:nvSpPr>
          <p:spPr>
            <a:xfrm>
              <a:off x="-8052" y="1914449"/>
              <a:ext cx="576299" cy="576593"/>
            </a:xfrm>
            <a:prstGeom prst="ellipse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2250" b="1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</a:t>
              </a:r>
              <a:endParaRPr lang="en-US" sz="225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5" name="Group 14"/>
          <p:cNvGrpSpPr/>
          <p:nvPr/>
        </p:nvGrpSpPr>
        <p:grpSpPr bwMode="auto">
          <a:xfrm>
            <a:off x="674308" y="3723915"/>
            <a:ext cx="7728586" cy="748030"/>
            <a:chOff x="-8052" y="1749913"/>
            <a:chExt cx="9087257" cy="997945"/>
          </a:xfrm>
        </p:grpSpPr>
        <p:sp>
          <p:nvSpPr>
            <p:cNvPr id="16" name="Rectangle 15"/>
            <p:cNvSpPr/>
            <p:nvPr/>
          </p:nvSpPr>
          <p:spPr>
            <a:xfrm>
              <a:off x="687063" y="1749913"/>
              <a:ext cx="8392142" cy="997945"/>
            </a:xfrm>
            <a:prstGeom prst="rect">
              <a:avLst/>
            </a:prstGeom>
            <a:solidFill>
              <a:srgbClr val="99FF33"/>
            </a:solidFill>
            <a:ln w="28575"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r>
                <a:rPr lang="vi-VN" sz="21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Bước đầu làm quen với từ điển, biết dùng từ điển để tìm hiểu về từ.</a:t>
              </a:r>
              <a:endParaRPr lang="en-US" sz="21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7" name="Oval 16"/>
            <p:cNvSpPr/>
            <p:nvPr/>
          </p:nvSpPr>
          <p:spPr>
            <a:xfrm>
              <a:off x="-8052" y="1914449"/>
              <a:ext cx="576299" cy="576593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2400" b="1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3</a:t>
              </a:r>
              <a:endParaRPr lang="en-US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2" name="Freeform 1"/>
          <p:cNvSpPr/>
          <p:nvPr/>
        </p:nvSpPr>
        <p:spPr>
          <a:xfrm>
            <a:off x="755650" y="1301115"/>
            <a:ext cx="453390" cy="637540"/>
          </a:xfrm>
          <a:custGeom>
            <a:avLst/>
            <a:gdLst>
              <a:gd name="connsiteX0" fmla="*/ 169069 w 397669"/>
              <a:gd name="connsiteY0" fmla="*/ 176212 h 280987"/>
              <a:gd name="connsiteX1" fmla="*/ 73819 w 397669"/>
              <a:gd name="connsiteY1" fmla="*/ 97631 h 280987"/>
              <a:gd name="connsiteX2" fmla="*/ 0 w 397669"/>
              <a:gd name="connsiteY2" fmla="*/ 169068 h 280987"/>
              <a:gd name="connsiteX3" fmla="*/ 126206 w 397669"/>
              <a:gd name="connsiteY3" fmla="*/ 280987 h 280987"/>
              <a:gd name="connsiteX4" fmla="*/ 219075 w 397669"/>
              <a:gd name="connsiteY4" fmla="*/ 273843 h 280987"/>
              <a:gd name="connsiteX5" fmla="*/ 397669 w 397669"/>
              <a:gd name="connsiteY5" fmla="*/ 35718 h 280987"/>
              <a:gd name="connsiteX6" fmla="*/ 376237 w 397669"/>
              <a:gd name="connsiteY6" fmla="*/ 0 h 280987"/>
              <a:gd name="connsiteX7" fmla="*/ 169069 w 397669"/>
              <a:gd name="connsiteY7" fmla="*/ 176212 h 280987"/>
              <a:gd name="connsiteX0-1" fmla="*/ 169069 w 397669"/>
              <a:gd name="connsiteY0-2" fmla="*/ 176212 h 289079"/>
              <a:gd name="connsiteX1-3" fmla="*/ 73819 w 397669"/>
              <a:gd name="connsiteY1-4" fmla="*/ 97631 h 289079"/>
              <a:gd name="connsiteX2-5" fmla="*/ 0 w 397669"/>
              <a:gd name="connsiteY2-6" fmla="*/ 169068 h 289079"/>
              <a:gd name="connsiteX3-7" fmla="*/ 126206 w 397669"/>
              <a:gd name="connsiteY3-8" fmla="*/ 280987 h 289079"/>
              <a:gd name="connsiteX4-9" fmla="*/ 219075 w 397669"/>
              <a:gd name="connsiteY4-10" fmla="*/ 273843 h 289079"/>
              <a:gd name="connsiteX5-11" fmla="*/ 397669 w 397669"/>
              <a:gd name="connsiteY5-12" fmla="*/ 35718 h 289079"/>
              <a:gd name="connsiteX6-13" fmla="*/ 376237 w 397669"/>
              <a:gd name="connsiteY6-14" fmla="*/ 0 h 289079"/>
              <a:gd name="connsiteX7-15" fmla="*/ 169069 w 397669"/>
              <a:gd name="connsiteY7-16" fmla="*/ 176212 h 289079"/>
              <a:gd name="connsiteX0-17" fmla="*/ 169069 w 397669"/>
              <a:gd name="connsiteY0-18" fmla="*/ 176212 h 297100"/>
              <a:gd name="connsiteX1-19" fmla="*/ 73819 w 397669"/>
              <a:gd name="connsiteY1-20" fmla="*/ 97631 h 297100"/>
              <a:gd name="connsiteX2-21" fmla="*/ 0 w 397669"/>
              <a:gd name="connsiteY2-22" fmla="*/ 169068 h 297100"/>
              <a:gd name="connsiteX3-23" fmla="*/ 126206 w 397669"/>
              <a:gd name="connsiteY3-24" fmla="*/ 280987 h 297100"/>
              <a:gd name="connsiteX4-25" fmla="*/ 219075 w 397669"/>
              <a:gd name="connsiteY4-26" fmla="*/ 273843 h 297100"/>
              <a:gd name="connsiteX5-27" fmla="*/ 397669 w 397669"/>
              <a:gd name="connsiteY5-28" fmla="*/ 35718 h 297100"/>
              <a:gd name="connsiteX6-29" fmla="*/ 376237 w 397669"/>
              <a:gd name="connsiteY6-30" fmla="*/ 0 h 297100"/>
              <a:gd name="connsiteX7-31" fmla="*/ 169069 w 397669"/>
              <a:gd name="connsiteY7-32" fmla="*/ 176212 h 297100"/>
              <a:gd name="connsiteX0-33" fmla="*/ 177436 w 406036"/>
              <a:gd name="connsiteY0-34" fmla="*/ 176212 h 297100"/>
              <a:gd name="connsiteX1-35" fmla="*/ 82186 w 406036"/>
              <a:gd name="connsiteY1-36" fmla="*/ 97631 h 297100"/>
              <a:gd name="connsiteX2-37" fmla="*/ 8367 w 406036"/>
              <a:gd name="connsiteY2-38" fmla="*/ 169068 h 297100"/>
              <a:gd name="connsiteX3-39" fmla="*/ 134573 w 406036"/>
              <a:gd name="connsiteY3-40" fmla="*/ 280987 h 297100"/>
              <a:gd name="connsiteX4-41" fmla="*/ 227442 w 406036"/>
              <a:gd name="connsiteY4-42" fmla="*/ 273843 h 297100"/>
              <a:gd name="connsiteX5-43" fmla="*/ 406036 w 406036"/>
              <a:gd name="connsiteY5-44" fmla="*/ 35718 h 297100"/>
              <a:gd name="connsiteX6-45" fmla="*/ 384604 w 406036"/>
              <a:gd name="connsiteY6-46" fmla="*/ 0 h 297100"/>
              <a:gd name="connsiteX7-47" fmla="*/ 177436 w 406036"/>
              <a:gd name="connsiteY7-48" fmla="*/ 176212 h 297100"/>
              <a:gd name="connsiteX0-49" fmla="*/ 179971 w 408571"/>
              <a:gd name="connsiteY0-50" fmla="*/ 176212 h 297100"/>
              <a:gd name="connsiteX1-51" fmla="*/ 84721 w 408571"/>
              <a:gd name="connsiteY1-52" fmla="*/ 97631 h 297100"/>
              <a:gd name="connsiteX2-53" fmla="*/ 10902 w 408571"/>
              <a:gd name="connsiteY2-54" fmla="*/ 169068 h 297100"/>
              <a:gd name="connsiteX3-55" fmla="*/ 137108 w 408571"/>
              <a:gd name="connsiteY3-56" fmla="*/ 280987 h 297100"/>
              <a:gd name="connsiteX4-57" fmla="*/ 229977 w 408571"/>
              <a:gd name="connsiteY4-58" fmla="*/ 273843 h 297100"/>
              <a:gd name="connsiteX5-59" fmla="*/ 408571 w 408571"/>
              <a:gd name="connsiteY5-60" fmla="*/ 35718 h 297100"/>
              <a:gd name="connsiteX6-61" fmla="*/ 387139 w 408571"/>
              <a:gd name="connsiteY6-62" fmla="*/ 0 h 297100"/>
              <a:gd name="connsiteX7-63" fmla="*/ 179971 w 408571"/>
              <a:gd name="connsiteY7-64" fmla="*/ 176212 h 297100"/>
              <a:gd name="connsiteX0-65" fmla="*/ 179971 w 408571"/>
              <a:gd name="connsiteY0-66" fmla="*/ 176212 h 297100"/>
              <a:gd name="connsiteX1-67" fmla="*/ 84721 w 408571"/>
              <a:gd name="connsiteY1-68" fmla="*/ 97631 h 297100"/>
              <a:gd name="connsiteX2-69" fmla="*/ 10902 w 408571"/>
              <a:gd name="connsiteY2-70" fmla="*/ 169068 h 297100"/>
              <a:gd name="connsiteX3-71" fmla="*/ 137108 w 408571"/>
              <a:gd name="connsiteY3-72" fmla="*/ 280987 h 297100"/>
              <a:gd name="connsiteX4-73" fmla="*/ 229977 w 408571"/>
              <a:gd name="connsiteY4-74" fmla="*/ 273843 h 297100"/>
              <a:gd name="connsiteX5-75" fmla="*/ 408571 w 408571"/>
              <a:gd name="connsiteY5-76" fmla="*/ 35718 h 297100"/>
              <a:gd name="connsiteX6-77" fmla="*/ 387139 w 408571"/>
              <a:gd name="connsiteY6-78" fmla="*/ 0 h 297100"/>
              <a:gd name="connsiteX7-79" fmla="*/ 179971 w 408571"/>
              <a:gd name="connsiteY7-80" fmla="*/ 176212 h 297100"/>
              <a:gd name="connsiteX0-81" fmla="*/ 179971 w 408571"/>
              <a:gd name="connsiteY0-82" fmla="*/ 176212 h 297100"/>
              <a:gd name="connsiteX1-83" fmla="*/ 84721 w 408571"/>
              <a:gd name="connsiteY1-84" fmla="*/ 97631 h 297100"/>
              <a:gd name="connsiteX2-85" fmla="*/ 10902 w 408571"/>
              <a:gd name="connsiteY2-86" fmla="*/ 169068 h 297100"/>
              <a:gd name="connsiteX3-87" fmla="*/ 137108 w 408571"/>
              <a:gd name="connsiteY3-88" fmla="*/ 280987 h 297100"/>
              <a:gd name="connsiteX4-89" fmla="*/ 229977 w 408571"/>
              <a:gd name="connsiteY4-90" fmla="*/ 273843 h 297100"/>
              <a:gd name="connsiteX5-91" fmla="*/ 408571 w 408571"/>
              <a:gd name="connsiteY5-92" fmla="*/ 35718 h 297100"/>
              <a:gd name="connsiteX6-93" fmla="*/ 387139 w 408571"/>
              <a:gd name="connsiteY6-94" fmla="*/ 0 h 297100"/>
              <a:gd name="connsiteX7-95" fmla="*/ 179971 w 408571"/>
              <a:gd name="connsiteY7-96" fmla="*/ 176212 h 297100"/>
              <a:gd name="connsiteX0-97" fmla="*/ 179971 w 408571"/>
              <a:gd name="connsiteY0-98" fmla="*/ 176212 h 297100"/>
              <a:gd name="connsiteX1-99" fmla="*/ 84721 w 408571"/>
              <a:gd name="connsiteY1-100" fmla="*/ 97631 h 297100"/>
              <a:gd name="connsiteX2-101" fmla="*/ 10902 w 408571"/>
              <a:gd name="connsiteY2-102" fmla="*/ 169068 h 297100"/>
              <a:gd name="connsiteX3-103" fmla="*/ 137108 w 408571"/>
              <a:gd name="connsiteY3-104" fmla="*/ 280987 h 297100"/>
              <a:gd name="connsiteX4-105" fmla="*/ 229977 w 408571"/>
              <a:gd name="connsiteY4-106" fmla="*/ 273843 h 297100"/>
              <a:gd name="connsiteX5-107" fmla="*/ 408571 w 408571"/>
              <a:gd name="connsiteY5-108" fmla="*/ 35718 h 297100"/>
              <a:gd name="connsiteX6-109" fmla="*/ 387139 w 408571"/>
              <a:gd name="connsiteY6-110" fmla="*/ 0 h 297100"/>
              <a:gd name="connsiteX7-111" fmla="*/ 179971 w 408571"/>
              <a:gd name="connsiteY7-112" fmla="*/ 176212 h 297100"/>
              <a:gd name="connsiteX0-113" fmla="*/ 179971 w 408571"/>
              <a:gd name="connsiteY0-114" fmla="*/ 176212 h 297100"/>
              <a:gd name="connsiteX1-115" fmla="*/ 84721 w 408571"/>
              <a:gd name="connsiteY1-116" fmla="*/ 97631 h 297100"/>
              <a:gd name="connsiteX2-117" fmla="*/ 10902 w 408571"/>
              <a:gd name="connsiteY2-118" fmla="*/ 169068 h 297100"/>
              <a:gd name="connsiteX3-119" fmla="*/ 137108 w 408571"/>
              <a:gd name="connsiteY3-120" fmla="*/ 280987 h 297100"/>
              <a:gd name="connsiteX4-121" fmla="*/ 229977 w 408571"/>
              <a:gd name="connsiteY4-122" fmla="*/ 273843 h 297100"/>
              <a:gd name="connsiteX5-123" fmla="*/ 408571 w 408571"/>
              <a:gd name="connsiteY5-124" fmla="*/ 35718 h 297100"/>
              <a:gd name="connsiteX6-125" fmla="*/ 387139 w 408571"/>
              <a:gd name="connsiteY6-126" fmla="*/ 0 h 297100"/>
              <a:gd name="connsiteX7-127" fmla="*/ 179971 w 408571"/>
              <a:gd name="connsiteY7-128" fmla="*/ 176212 h 297100"/>
              <a:gd name="connsiteX0-129" fmla="*/ 179971 w 425397"/>
              <a:gd name="connsiteY0-130" fmla="*/ 176212 h 297100"/>
              <a:gd name="connsiteX1-131" fmla="*/ 84721 w 425397"/>
              <a:gd name="connsiteY1-132" fmla="*/ 97631 h 297100"/>
              <a:gd name="connsiteX2-133" fmla="*/ 10902 w 425397"/>
              <a:gd name="connsiteY2-134" fmla="*/ 169068 h 297100"/>
              <a:gd name="connsiteX3-135" fmla="*/ 137108 w 425397"/>
              <a:gd name="connsiteY3-136" fmla="*/ 280987 h 297100"/>
              <a:gd name="connsiteX4-137" fmla="*/ 229977 w 425397"/>
              <a:gd name="connsiteY4-138" fmla="*/ 273843 h 297100"/>
              <a:gd name="connsiteX5-139" fmla="*/ 408571 w 425397"/>
              <a:gd name="connsiteY5-140" fmla="*/ 35718 h 297100"/>
              <a:gd name="connsiteX6-141" fmla="*/ 387139 w 425397"/>
              <a:gd name="connsiteY6-142" fmla="*/ 0 h 297100"/>
              <a:gd name="connsiteX7-143" fmla="*/ 179971 w 425397"/>
              <a:gd name="connsiteY7-144" fmla="*/ 176212 h 297100"/>
              <a:gd name="connsiteX0-145" fmla="*/ 179971 w 445220"/>
              <a:gd name="connsiteY0-146" fmla="*/ 184370 h 305258"/>
              <a:gd name="connsiteX1-147" fmla="*/ 84721 w 445220"/>
              <a:gd name="connsiteY1-148" fmla="*/ 105789 h 305258"/>
              <a:gd name="connsiteX2-149" fmla="*/ 10902 w 445220"/>
              <a:gd name="connsiteY2-150" fmla="*/ 177226 h 305258"/>
              <a:gd name="connsiteX3-151" fmla="*/ 137108 w 445220"/>
              <a:gd name="connsiteY3-152" fmla="*/ 289145 h 305258"/>
              <a:gd name="connsiteX4-153" fmla="*/ 229977 w 445220"/>
              <a:gd name="connsiteY4-154" fmla="*/ 282001 h 305258"/>
              <a:gd name="connsiteX5-155" fmla="*/ 408571 w 445220"/>
              <a:gd name="connsiteY5-156" fmla="*/ 43876 h 305258"/>
              <a:gd name="connsiteX6-157" fmla="*/ 387139 w 445220"/>
              <a:gd name="connsiteY6-158" fmla="*/ 8158 h 305258"/>
              <a:gd name="connsiteX7-159" fmla="*/ 179971 w 445220"/>
              <a:gd name="connsiteY7-160" fmla="*/ 184370 h 305258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</a:cxnLst>
            <a:rect l="l" t="t" r="r" b="b"/>
            <a:pathLst>
              <a:path w="445220" h="305258">
                <a:moveTo>
                  <a:pt x="179971" y="184370"/>
                </a:moveTo>
                <a:lnTo>
                  <a:pt x="84721" y="105789"/>
                </a:lnTo>
                <a:cubicBezTo>
                  <a:pt x="31540" y="79595"/>
                  <a:pt x="-24023" y="115314"/>
                  <a:pt x="10902" y="177226"/>
                </a:cubicBezTo>
                <a:lnTo>
                  <a:pt x="137108" y="289145"/>
                </a:lnTo>
                <a:cubicBezTo>
                  <a:pt x="170445" y="310576"/>
                  <a:pt x="199021" y="312957"/>
                  <a:pt x="229977" y="282001"/>
                </a:cubicBezTo>
                <a:cubicBezTo>
                  <a:pt x="277602" y="197863"/>
                  <a:pt x="322846" y="108963"/>
                  <a:pt x="408571" y="43876"/>
                </a:cubicBezTo>
                <a:cubicBezTo>
                  <a:pt x="453815" y="17683"/>
                  <a:pt x="468102" y="-15654"/>
                  <a:pt x="387139" y="8158"/>
                </a:cubicBezTo>
                <a:cubicBezTo>
                  <a:pt x="287127" y="35939"/>
                  <a:pt x="234739" y="125633"/>
                  <a:pt x="179971" y="184370"/>
                </a:cubicBezTo>
                <a:close/>
              </a:path>
            </a:pathLst>
          </a:custGeom>
          <a:gradFill>
            <a:gsLst>
              <a:gs pos="0">
                <a:srgbClr val="FE4444"/>
              </a:gs>
              <a:gs pos="100000">
                <a:srgbClr val="832B2B"/>
              </a:gs>
            </a:gsLst>
            <a:lin ang="5400000" scaled="0"/>
          </a:gra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Freeform 2"/>
          <p:cNvSpPr/>
          <p:nvPr/>
        </p:nvSpPr>
        <p:spPr>
          <a:xfrm>
            <a:off x="755650" y="2632710"/>
            <a:ext cx="453390" cy="601980"/>
          </a:xfrm>
          <a:custGeom>
            <a:avLst/>
            <a:gdLst>
              <a:gd name="connsiteX0" fmla="*/ 169069 w 397669"/>
              <a:gd name="connsiteY0" fmla="*/ 176212 h 280987"/>
              <a:gd name="connsiteX1" fmla="*/ 73819 w 397669"/>
              <a:gd name="connsiteY1" fmla="*/ 97631 h 280987"/>
              <a:gd name="connsiteX2" fmla="*/ 0 w 397669"/>
              <a:gd name="connsiteY2" fmla="*/ 169068 h 280987"/>
              <a:gd name="connsiteX3" fmla="*/ 126206 w 397669"/>
              <a:gd name="connsiteY3" fmla="*/ 280987 h 280987"/>
              <a:gd name="connsiteX4" fmla="*/ 219075 w 397669"/>
              <a:gd name="connsiteY4" fmla="*/ 273843 h 280987"/>
              <a:gd name="connsiteX5" fmla="*/ 397669 w 397669"/>
              <a:gd name="connsiteY5" fmla="*/ 35718 h 280987"/>
              <a:gd name="connsiteX6" fmla="*/ 376237 w 397669"/>
              <a:gd name="connsiteY6" fmla="*/ 0 h 280987"/>
              <a:gd name="connsiteX7" fmla="*/ 169069 w 397669"/>
              <a:gd name="connsiteY7" fmla="*/ 176212 h 280987"/>
              <a:gd name="connsiteX0-1" fmla="*/ 169069 w 397669"/>
              <a:gd name="connsiteY0-2" fmla="*/ 176212 h 289079"/>
              <a:gd name="connsiteX1-3" fmla="*/ 73819 w 397669"/>
              <a:gd name="connsiteY1-4" fmla="*/ 97631 h 289079"/>
              <a:gd name="connsiteX2-5" fmla="*/ 0 w 397669"/>
              <a:gd name="connsiteY2-6" fmla="*/ 169068 h 289079"/>
              <a:gd name="connsiteX3-7" fmla="*/ 126206 w 397669"/>
              <a:gd name="connsiteY3-8" fmla="*/ 280987 h 289079"/>
              <a:gd name="connsiteX4-9" fmla="*/ 219075 w 397669"/>
              <a:gd name="connsiteY4-10" fmla="*/ 273843 h 289079"/>
              <a:gd name="connsiteX5-11" fmla="*/ 397669 w 397669"/>
              <a:gd name="connsiteY5-12" fmla="*/ 35718 h 289079"/>
              <a:gd name="connsiteX6-13" fmla="*/ 376237 w 397669"/>
              <a:gd name="connsiteY6-14" fmla="*/ 0 h 289079"/>
              <a:gd name="connsiteX7-15" fmla="*/ 169069 w 397669"/>
              <a:gd name="connsiteY7-16" fmla="*/ 176212 h 289079"/>
              <a:gd name="connsiteX0-17" fmla="*/ 169069 w 397669"/>
              <a:gd name="connsiteY0-18" fmla="*/ 176212 h 297100"/>
              <a:gd name="connsiteX1-19" fmla="*/ 73819 w 397669"/>
              <a:gd name="connsiteY1-20" fmla="*/ 97631 h 297100"/>
              <a:gd name="connsiteX2-21" fmla="*/ 0 w 397669"/>
              <a:gd name="connsiteY2-22" fmla="*/ 169068 h 297100"/>
              <a:gd name="connsiteX3-23" fmla="*/ 126206 w 397669"/>
              <a:gd name="connsiteY3-24" fmla="*/ 280987 h 297100"/>
              <a:gd name="connsiteX4-25" fmla="*/ 219075 w 397669"/>
              <a:gd name="connsiteY4-26" fmla="*/ 273843 h 297100"/>
              <a:gd name="connsiteX5-27" fmla="*/ 397669 w 397669"/>
              <a:gd name="connsiteY5-28" fmla="*/ 35718 h 297100"/>
              <a:gd name="connsiteX6-29" fmla="*/ 376237 w 397669"/>
              <a:gd name="connsiteY6-30" fmla="*/ 0 h 297100"/>
              <a:gd name="connsiteX7-31" fmla="*/ 169069 w 397669"/>
              <a:gd name="connsiteY7-32" fmla="*/ 176212 h 297100"/>
              <a:gd name="connsiteX0-33" fmla="*/ 177436 w 406036"/>
              <a:gd name="connsiteY0-34" fmla="*/ 176212 h 297100"/>
              <a:gd name="connsiteX1-35" fmla="*/ 82186 w 406036"/>
              <a:gd name="connsiteY1-36" fmla="*/ 97631 h 297100"/>
              <a:gd name="connsiteX2-37" fmla="*/ 8367 w 406036"/>
              <a:gd name="connsiteY2-38" fmla="*/ 169068 h 297100"/>
              <a:gd name="connsiteX3-39" fmla="*/ 134573 w 406036"/>
              <a:gd name="connsiteY3-40" fmla="*/ 280987 h 297100"/>
              <a:gd name="connsiteX4-41" fmla="*/ 227442 w 406036"/>
              <a:gd name="connsiteY4-42" fmla="*/ 273843 h 297100"/>
              <a:gd name="connsiteX5-43" fmla="*/ 406036 w 406036"/>
              <a:gd name="connsiteY5-44" fmla="*/ 35718 h 297100"/>
              <a:gd name="connsiteX6-45" fmla="*/ 384604 w 406036"/>
              <a:gd name="connsiteY6-46" fmla="*/ 0 h 297100"/>
              <a:gd name="connsiteX7-47" fmla="*/ 177436 w 406036"/>
              <a:gd name="connsiteY7-48" fmla="*/ 176212 h 297100"/>
              <a:gd name="connsiteX0-49" fmla="*/ 179971 w 408571"/>
              <a:gd name="connsiteY0-50" fmla="*/ 176212 h 297100"/>
              <a:gd name="connsiteX1-51" fmla="*/ 84721 w 408571"/>
              <a:gd name="connsiteY1-52" fmla="*/ 97631 h 297100"/>
              <a:gd name="connsiteX2-53" fmla="*/ 10902 w 408571"/>
              <a:gd name="connsiteY2-54" fmla="*/ 169068 h 297100"/>
              <a:gd name="connsiteX3-55" fmla="*/ 137108 w 408571"/>
              <a:gd name="connsiteY3-56" fmla="*/ 280987 h 297100"/>
              <a:gd name="connsiteX4-57" fmla="*/ 229977 w 408571"/>
              <a:gd name="connsiteY4-58" fmla="*/ 273843 h 297100"/>
              <a:gd name="connsiteX5-59" fmla="*/ 408571 w 408571"/>
              <a:gd name="connsiteY5-60" fmla="*/ 35718 h 297100"/>
              <a:gd name="connsiteX6-61" fmla="*/ 387139 w 408571"/>
              <a:gd name="connsiteY6-62" fmla="*/ 0 h 297100"/>
              <a:gd name="connsiteX7-63" fmla="*/ 179971 w 408571"/>
              <a:gd name="connsiteY7-64" fmla="*/ 176212 h 297100"/>
              <a:gd name="connsiteX0-65" fmla="*/ 179971 w 408571"/>
              <a:gd name="connsiteY0-66" fmla="*/ 176212 h 297100"/>
              <a:gd name="connsiteX1-67" fmla="*/ 84721 w 408571"/>
              <a:gd name="connsiteY1-68" fmla="*/ 97631 h 297100"/>
              <a:gd name="connsiteX2-69" fmla="*/ 10902 w 408571"/>
              <a:gd name="connsiteY2-70" fmla="*/ 169068 h 297100"/>
              <a:gd name="connsiteX3-71" fmla="*/ 137108 w 408571"/>
              <a:gd name="connsiteY3-72" fmla="*/ 280987 h 297100"/>
              <a:gd name="connsiteX4-73" fmla="*/ 229977 w 408571"/>
              <a:gd name="connsiteY4-74" fmla="*/ 273843 h 297100"/>
              <a:gd name="connsiteX5-75" fmla="*/ 408571 w 408571"/>
              <a:gd name="connsiteY5-76" fmla="*/ 35718 h 297100"/>
              <a:gd name="connsiteX6-77" fmla="*/ 387139 w 408571"/>
              <a:gd name="connsiteY6-78" fmla="*/ 0 h 297100"/>
              <a:gd name="connsiteX7-79" fmla="*/ 179971 w 408571"/>
              <a:gd name="connsiteY7-80" fmla="*/ 176212 h 297100"/>
              <a:gd name="connsiteX0-81" fmla="*/ 179971 w 408571"/>
              <a:gd name="connsiteY0-82" fmla="*/ 176212 h 297100"/>
              <a:gd name="connsiteX1-83" fmla="*/ 84721 w 408571"/>
              <a:gd name="connsiteY1-84" fmla="*/ 97631 h 297100"/>
              <a:gd name="connsiteX2-85" fmla="*/ 10902 w 408571"/>
              <a:gd name="connsiteY2-86" fmla="*/ 169068 h 297100"/>
              <a:gd name="connsiteX3-87" fmla="*/ 137108 w 408571"/>
              <a:gd name="connsiteY3-88" fmla="*/ 280987 h 297100"/>
              <a:gd name="connsiteX4-89" fmla="*/ 229977 w 408571"/>
              <a:gd name="connsiteY4-90" fmla="*/ 273843 h 297100"/>
              <a:gd name="connsiteX5-91" fmla="*/ 408571 w 408571"/>
              <a:gd name="connsiteY5-92" fmla="*/ 35718 h 297100"/>
              <a:gd name="connsiteX6-93" fmla="*/ 387139 w 408571"/>
              <a:gd name="connsiteY6-94" fmla="*/ 0 h 297100"/>
              <a:gd name="connsiteX7-95" fmla="*/ 179971 w 408571"/>
              <a:gd name="connsiteY7-96" fmla="*/ 176212 h 297100"/>
              <a:gd name="connsiteX0-97" fmla="*/ 179971 w 408571"/>
              <a:gd name="connsiteY0-98" fmla="*/ 176212 h 297100"/>
              <a:gd name="connsiteX1-99" fmla="*/ 84721 w 408571"/>
              <a:gd name="connsiteY1-100" fmla="*/ 97631 h 297100"/>
              <a:gd name="connsiteX2-101" fmla="*/ 10902 w 408571"/>
              <a:gd name="connsiteY2-102" fmla="*/ 169068 h 297100"/>
              <a:gd name="connsiteX3-103" fmla="*/ 137108 w 408571"/>
              <a:gd name="connsiteY3-104" fmla="*/ 280987 h 297100"/>
              <a:gd name="connsiteX4-105" fmla="*/ 229977 w 408571"/>
              <a:gd name="connsiteY4-106" fmla="*/ 273843 h 297100"/>
              <a:gd name="connsiteX5-107" fmla="*/ 408571 w 408571"/>
              <a:gd name="connsiteY5-108" fmla="*/ 35718 h 297100"/>
              <a:gd name="connsiteX6-109" fmla="*/ 387139 w 408571"/>
              <a:gd name="connsiteY6-110" fmla="*/ 0 h 297100"/>
              <a:gd name="connsiteX7-111" fmla="*/ 179971 w 408571"/>
              <a:gd name="connsiteY7-112" fmla="*/ 176212 h 297100"/>
              <a:gd name="connsiteX0-113" fmla="*/ 179971 w 408571"/>
              <a:gd name="connsiteY0-114" fmla="*/ 176212 h 297100"/>
              <a:gd name="connsiteX1-115" fmla="*/ 84721 w 408571"/>
              <a:gd name="connsiteY1-116" fmla="*/ 97631 h 297100"/>
              <a:gd name="connsiteX2-117" fmla="*/ 10902 w 408571"/>
              <a:gd name="connsiteY2-118" fmla="*/ 169068 h 297100"/>
              <a:gd name="connsiteX3-119" fmla="*/ 137108 w 408571"/>
              <a:gd name="connsiteY3-120" fmla="*/ 280987 h 297100"/>
              <a:gd name="connsiteX4-121" fmla="*/ 229977 w 408571"/>
              <a:gd name="connsiteY4-122" fmla="*/ 273843 h 297100"/>
              <a:gd name="connsiteX5-123" fmla="*/ 408571 w 408571"/>
              <a:gd name="connsiteY5-124" fmla="*/ 35718 h 297100"/>
              <a:gd name="connsiteX6-125" fmla="*/ 387139 w 408571"/>
              <a:gd name="connsiteY6-126" fmla="*/ 0 h 297100"/>
              <a:gd name="connsiteX7-127" fmla="*/ 179971 w 408571"/>
              <a:gd name="connsiteY7-128" fmla="*/ 176212 h 297100"/>
              <a:gd name="connsiteX0-129" fmla="*/ 179971 w 425397"/>
              <a:gd name="connsiteY0-130" fmla="*/ 176212 h 297100"/>
              <a:gd name="connsiteX1-131" fmla="*/ 84721 w 425397"/>
              <a:gd name="connsiteY1-132" fmla="*/ 97631 h 297100"/>
              <a:gd name="connsiteX2-133" fmla="*/ 10902 w 425397"/>
              <a:gd name="connsiteY2-134" fmla="*/ 169068 h 297100"/>
              <a:gd name="connsiteX3-135" fmla="*/ 137108 w 425397"/>
              <a:gd name="connsiteY3-136" fmla="*/ 280987 h 297100"/>
              <a:gd name="connsiteX4-137" fmla="*/ 229977 w 425397"/>
              <a:gd name="connsiteY4-138" fmla="*/ 273843 h 297100"/>
              <a:gd name="connsiteX5-139" fmla="*/ 408571 w 425397"/>
              <a:gd name="connsiteY5-140" fmla="*/ 35718 h 297100"/>
              <a:gd name="connsiteX6-141" fmla="*/ 387139 w 425397"/>
              <a:gd name="connsiteY6-142" fmla="*/ 0 h 297100"/>
              <a:gd name="connsiteX7-143" fmla="*/ 179971 w 425397"/>
              <a:gd name="connsiteY7-144" fmla="*/ 176212 h 297100"/>
              <a:gd name="connsiteX0-145" fmla="*/ 179971 w 445220"/>
              <a:gd name="connsiteY0-146" fmla="*/ 184370 h 305258"/>
              <a:gd name="connsiteX1-147" fmla="*/ 84721 w 445220"/>
              <a:gd name="connsiteY1-148" fmla="*/ 105789 h 305258"/>
              <a:gd name="connsiteX2-149" fmla="*/ 10902 w 445220"/>
              <a:gd name="connsiteY2-150" fmla="*/ 177226 h 305258"/>
              <a:gd name="connsiteX3-151" fmla="*/ 137108 w 445220"/>
              <a:gd name="connsiteY3-152" fmla="*/ 289145 h 305258"/>
              <a:gd name="connsiteX4-153" fmla="*/ 229977 w 445220"/>
              <a:gd name="connsiteY4-154" fmla="*/ 282001 h 305258"/>
              <a:gd name="connsiteX5-155" fmla="*/ 408571 w 445220"/>
              <a:gd name="connsiteY5-156" fmla="*/ 43876 h 305258"/>
              <a:gd name="connsiteX6-157" fmla="*/ 387139 w 445220"/>
              <a:gd name="connsiteY6-158" fmla="*/ 8158 h 305258"/>
              <a:gd name="connsiteX7-159" fmla="*/ 179971 w 445220"/>
              <a:gd name="connsiteY7-160" fmla="*/ 184370 h 305258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</a:cxnLst>
            <a:rect l="l" t="t" r="r" b="b"/>
            <a:pathLst>
              <a:path w="445220" h="305258">
                <a:moveTo>
                  <a:pt x="179971" y="184370"/>
                </a:moveTo>
                <a:lnTo>
                  <a:pt x="84721" y="105789"/>
                </a:lnTo>
                <a:cubicBezTo>
                  <a:pt x="31540" y="79595"/>
                  <a:pt x="-24023" y="115314"/>
                  <a:pt x="10902" y="177226"/>
                </a:cubicBezTo>
                <a:lnTo>
                  <a:pt x="137108" y="289145"/>
                </a:lnTo>
                <a:cubicBezTo>
                  <a:pt x="170445" y="310576"/>
                  <a:pt x="199021" y="312957"/>
                  <a:pt x="229977" y="282001"/>
                </a:cubicBezTo>
                <a:cubicBezTo>
                  <a:pt x="277602" y="197863"/>
                  <a:pt x="322846" y="108963"/>
                  <a:pt x="408571" y="43876"/>
                </a:cubicBezTo>
                <a:cubicBezTo>
                  <a:pt x="453815" y="17683"/>
                  <a:pt x="468102" y="-15654"/>
                  <a:pt x="387139" y="8158"/>
                </a:cubicBezTo>
                <a:cubicBezTo>
                  <a:pt x="287127" y="35939"/>
                  <a:pt x="234739" y="125633"/>
                  <a:pt x="179971" y="184370"/>
                </a:cubicBezTo>
                <a:close/>
              </a:path>
            </a:pathLst>
          </a:custGeom>
          <a:gradFill>
            <a:gsLst>
              <a:gs pos="0">
                <a:srgbClr val="FE4444"/>
              </a:gs>
              <a:gs pos="100000">
                <a:srgbClr val="832B2B"/>
              </a:gs>
            </a:gsLst>
            <a:lin ang="5400000" scaled="0"/>
          </a:gra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2" grpId="0" bldLvl="0" animBg="1"/>
      <p:bldP spid="3" grpId="0" bldLvl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/>
        </p:nvSpPr>
        <p:spPr>
          <a:xfrm>
            <a:off x="827405" y="771525"/>
            <a:ext cx="7056755" cy="38163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alt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LUYỆN TỪ VÀ CÂU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776569" y="1013864"/>
            <a:ext cx="3640791" cy="3236942"/>
          </a:xfrm>
          <a:prstGeom prst="rect">
            <a:avLst/>
          </a:prstGeom>
        </p:spPr>
        <p:txBody>
          <a:bodyPr vert="horz" lIns="68580" tIns="34290" rIns="68580" bIns="34290" rtlCol="0" anchor="t">
            <a:no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 panose="020B0604020202020204"/>
              <a:buChar char="•"/>
              <a:defRPr sz="2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 panose="020B0604020202020204"/>
              <a:buChar char="•"/>
              <a:defRPr sz="20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 panose="020B0604020202020204"/>
              <a:buChar char="•"/>
              <a:defRPr sz="18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 panose="020B0604020202020204"/>
              <a:buChar char="•"/>
              <a:defRPr sz="16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 panose="020B0604020202020204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 panose="020B0604020202020204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 panose="020B0604020202020204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 panose="020B0604020202020204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 panose="020B0604020202020204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 err="1" smtClean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dirty="0" smtClean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2</a:t>
            </a:r>
            <a:r>
              <a:rPr lang="en-US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dirty="0" err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điển</a:t>
            </a:r>
            <a:r>
              <a:rPr lang="en-US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ghi</a:t>
            </a:r>
            <a:r>
              <a:rPr lang="en-US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dirty="0" smtClean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r>
              <a:rPr lang="en-US" dirty="0" smtClean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3 </a:t>
            </a:r>
            <a:r>
              <a:rPr lang="en-US" dirty="0" err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đơn</a:t>
            </a:r>
            <a:r>
              <a:rPr lang="en-US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endParaRPr lang="en-US" dirty="0" smtClean="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 smtClean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3 </a:t>
            </a:r>
            <a:r>
              <a:rPr lang="en-US" dirty="0" err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phứ</a:t>
            </a:r>
            <a:r>
              <a:rPr lang="vi-VN" altLang="en-US" dirty="0" err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endParaRPr lang="en-US" altLang="en-US" b="1" dirty="0" smtClean="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3705311" y="1735570"/>
            <a:ext cx="4690841" cy="909754"/>
            <a:chOff x="4940415" y="2314093"/>
            <a:chExt cx="6254454" cy="1213006"/>
          </a:xfrm>
        </p:grpSpPr>
        <p:sp>
          <p:nvSpPr>
            <p:cNvPr id="4" name="Rectangle 3"/>
            <p:cNvSpPr/>
            <p:nvPr/>
          </p:nvSpPr>
          <p:spPr>
            <a:xfrm>
              <a:off x="6786283" y="2420506"/>
              <a:ext cx="4408586" cy="110659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2400" dirty="0" smtClean="0"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3 </a:t>
              </a:r>
              <a:r>
                <a:rPr lang="en-US" sz="2400" dirty="0" err="1" smtClean="0"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từ</a:t>
              </a:r>
              <a:r>
                <a:rPr lang="en-US" sz="2400" dirty="0" smtClean="0"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 smtClean="0"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đơn</a:t>
              </a:r>
              <a:r>
                <a:rPr lang="vi-VN" sz="2400" b="1" i="0" dirty="0" smtClean="0">
                  <a:solidFill>
                    <a:srgbClr val="0070C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: ăn, học, ngủ</a:t>
              </a:r>
              <a:r>
                <a:rPr lang="en-US" sz="2400" b="1" i="0" dirty="0" smtClean="0">
                  <a:solidFill>
                    <a:srgbClr val="0070C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,…</a:t>
              </a:r>
            </a:p>
          </p:txBody>
        </p:sp>
        <p:pic>
          <p:nvPicPr>
            <p:cNvPr id="9" name="Google Shape;205;p31"/>
            <p:cNvPicPr preferRelativeResize="0"/>
            <p:nvPr/>
          </p:nvPicPr>
          <p:blipFill>
            <a:blip r:embed="rId2">
              <a:alphaModFix amt="80000"/>
            </a:blip>
            <a:stretch>
              <a:fillRect/>
            </a:stretch>
          </p:blipFill>
          <p:spPr>
            <a:xfrm rot="9405722" flipH="1">
              <a:off x="4940415" y="2314093"/>
              <a:ext cx="1486580" cy="510031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3" name="Group 2"/>
          <p:cNvGrpSpPr/>
          <p:nvPr/>
        </p:nvGrpSpPr>
        <p:grpSpPr>
          <a:xfrm>
            <a:off x="3707759" y="2571159"/>
            <a:ext cx="4517023" cy="1198880"/>
            <a:chOff x="5017339" y="3217392"/>
            <a:chExt cx="6022697" cy="1598507"/>
          </a:xfrm>
        </p:grpSpPr>
        <p:sp>
          <p:nvSpPr>
            <p:cNvPr id="5" name="Rectangle 4"/>
            <p:cNvSpPr/>
            <p:nvPr/>
          </p:nvSpPr>
          <p:spPr>
            <a:xfrm>
              <a:off x="6786283" y="3217392"/>
              <a:ext cx="4253753" cy="159850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2400" dirty="0" smtClean="0"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3 </a:t>
              </a:r>
              <a:r>
                <a:rPr lang="en-US" sz="2400" dirty="0" err="1" smtClean="0"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từ</a:t>
              </a:r>
              <a:r>
                <a:rPr lang="en-US" sz="2400" dirty="0" smtClean="0"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 smtClean="0"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phức</a:t>
              </a:r>
              <a:r>
                <a:rPr lang="vi-VN" sz="2400" b="1" dirty="0" smtClean="0">
                  <a:solidFill>
                    <a:srgbClr val="0070C0"/>
                  </a:solidFill>
                  <a:cs typeface="Times New Roman" panose="02020603050405020304" pitchFamily="18" charset="0"/>
                </a:rPr>
                <a:t>: </a:t>
              </a:r>
              <a:r>
                <a:rPr lang="vi-VN" sz="2400" b="1" dirty="0">
                  <a:solidFill>
                    <a:srgbClr val="0070C0"/>
                  </a:solidFill>
                  <a:cs typeface="Times New Roman" panose="02020603050405020304" pitchFamily="18" charset="0"/>
                </a:rPr>
                <a:t>kinh nghiệm, sạch sẽ, nhà cửa…</a:t>
              </a:r>
              <a:endParaRPr lang="en-US" sz="2400" b="1" i="0" dirty="0" smtClean="0"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pic>
          <p:nvPicPr>
            <p:cNvPr id="10" name="Google Shape;205;p31"/>
            <p:cNvPicPr preferRelativeResize="0"/>
            <p:nvPr/>
          </p:nvPicPr>
          <p:blipFill>
            <a:blip r:embed="rId2">
              <a:alphaModFix amt="80000"/>
            </a:blip>
            <a:stretch>
              <a:fillRect/>
            </a:stretch>
          </p:blipFill>
          <p:spPr>
            <a:xfrm rot="9405722" flipH="1">
              <a:off x="5017339" y="3489969"/>
              <a:ext cx="1486580" cy="510031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7" name="Rounded Rectangular Callout 6"/>
          <p:cNvSpPr/>
          <p:nvPr/>
        </p:nvSpPr>
        <p:spPr>
          <a:xfrm>
            <a:off x="4265930" y="981075"/>
            <a:ext cx="3876040" cy="1891030"/>
          </a:xfrm>
          <a:prstGeom prst="wedgeRoundRectCallout">
            <a:avLst>
              <a:gd name="adj1" fmla="val -59105"/>
              <a:gd name="adj2" fmla="val 121667"/>
              <a:gd name="adj3" fmla="val 16667"/>
            </a:avLst>
          </a:prstGeom>
          <a:solidFill>
            <a:srgbClr val="CCFF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đơn</a:t>
            </a:r>
            <a:r>
              <a:rPr lang="en-US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</a:p>
          <a:p>
            <a:pPr algn="ctr"/>
            <a:r>
              <a:rPr lang="en-US" sz="2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phức</a:t>
            </a:r>
            <a:r>
              <a:rPr lang="en-US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ldLvl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2561953" y="389517"/>
            <a:ext cx="3791495" cy="539354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25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sz="225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5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cầu</a:t>
            </a:r>
            <a:r>
              <a:rPr lang="en-US" sz="225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5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225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5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đạt</a:t>
            </a:r>
            <a:endParaRPr lang="en-US" sz="225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1" name="Group 10"/>
          <p:cNvGrpSpPr/>
          <p:nvPr/>
        </p:nvGrpSpPr>
        <p:grpSpPr bwMode="auto">
          <a:xfrm>
            <a:off x="674308" y="1266418"/>
            <a:ext cx="7736840" cy="1076325"/>
            <a:chOff x="-8052" y="1484784"/>
            <a:chExt cx="9096965" cy="1435924"/>
          </a:xfrm>
          <a:solidFill>
            <a:srgbClr val="FF99FF"/>
          </a:solidFill>
        </p:grpSpPr>
        <p:sp>
          <p:nvSpPr>
            <p:cNvPr id="5" name="Rectangle 4"/>
            <p:cNvSpPr/>
            <p:nvPr/>
          </p:nvSpPr>
          <p:spPr>
            <a:xfrm>
              <a:off x="678103" y="1484784"/>
              <a:ext cx="8410810" cy="1435924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 w="28575"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just"/>
              <a:r>
                <a:rPr lang="en-US" sz="2100" dirty="0" err="1" smtClean="0">
                  <a:solidFill>
                    <a:schemeClr val="tx1"/>
                  </a:solidFill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  <a:sym typeface="+mn-ea"/>
                </a:rPr>
                <a:t>Hiểu</a:t>
              </a:r>
              <a:r>
                <a:rPr lang="en-US" sz="2100" dirty="0" smtClean="0">
                  <a:solidFill>
                    <a:schemeClr val="tx1"/>
                  </a:solidFill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  <a:sym typeface="+mn-ea"/>
                </a:rPr>
                <a:t> </a:t>
              </a:r>
              <a:r>
                <a:rPr lang="en-US" sz="2100" dirty="0" err="1" smtClean="0">
                  <a:solidFill>
                    <a:schemeClr val="tx1"/>
                  </a:solidFill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  <a:sym typeface="+mn-ea"/>
                </a:rPr>
                <a:t>được</a:t>
              </a:r>
              <a:r>
                <a:rPr lang="en-US" sz="2100" dirty="0" smtClean="0">
                  <a:solidFill>
                    <a:schemeClr val="tx1"/>
                  </a:solidFill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  <a:sym typeface="+mn-ea"/>
                </a:rPr>
                <a:t> </a:t>
              </a:r>
              <a:r>
                <a:rPr lang="en-US" sz="2100" dirty="0" err="1">
                  <a:solidFill>
                    <a:schemeClr val="tx1"/>
                  </a:solidFill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  <a:sym typeface="+mn-ea"/>
                </a:rPr>
                <a:t>sự</a:t>
              </a:r>
              <a:r>
                <a:rPr lang="en-US" sz="2100" dirty="0">
                  <a:solidFill>
                    <a:schemeClr val="tx1"/>
                  </a:solidFill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  <a:sym typeface="+mn-ea"/>
                </a:rPr>
                <a:t> </a:t>
              </a:r>
              <a:r>
                <a:rPr lang="en-US" sz="2100" dirty="0" err="1">
                  <a:solidFill>
                    <a:schemeClr val="tx1"/>
                  </a:solidFill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  <a:sym typeface="+mn-ea"/>
                </a:rPr>
                <a:t>khác</a:t>
              </a:r>
              <a:r>
                <a:rPr lang="en-US" sz="2100" dirty="0">
                  <a:solidFill>
                    <a:schemeClr val="tx1"/>
                  </a:solidFill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  <a:sym typeface="+mn-ea"/>
                </a:rPr>
                <a:t> </a:t>
              </a:r>
              <a:r>
                <a:rPr lang="en-US" sz="2100" dirty="0" err="1">
                  <a:solidFill>
                    <a:schemeClr val="tx1"/>
                  </a:solidFill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  <a:sym typeface="+mn-ea"/>
                </a:rPr>
                <a:t>nhau</a:t>
              </a:r>
              <a:r>
                <a:rPr lang="en-US" sz="2100" dirty="0">
                  <a:solidFill>
                    <a:schemeClr val="tx1"/>
                  </a:solidFill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  <a:sym typeface="+mn-ea"/>
                </a:rPr>
                <a:t> </a:t>
              </a:r>
              <a:r>
                <a:rPr lang="en-US" sz="2100" dirty="0" err="1">
                  <a:solidFill>
                    <a:schemeClr val="tx1"/>
                  </a:solidFill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  <a:sym typeface="+mn-ea"/>
                </a:rPr>
                <a:t>giữa</a:t>
              </a:r>
              <a:r>
                <a:rPr lang="en-US" sz="2100" dirty="0">
                  <a:solidFill>
                    <a:schemeClr val="tx1"/>
                  </a:solidFill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  <a:sym typeface="+mn-ea"/>
                </a:rPr>
                <a:t> </a:t>
              </a:r>
              <a:r>
                <a:rPr lang="en-US" sz="2100" dirty="0" err="1">
                  <a:solidFill>
                    <a:schemeClr val="tx1"/>
                  </a:solidFill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  <a:sym typeface="+mn-ea"/>
                </a:rPr>
                <a:t>tiếng</a:t>
              </a:r>
              <a:r>
                <a:rPr lang="en-US" sz="2100" dirty="0">
                  <a:solidFill>
                    <a:schemeClr val="tx1"/>
                  </a:solidFill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  <a:sym typeface="+mn-ea"/>
                </a:rPr>
                <a:t> </a:t>
              </a:r>
              <a:r>
                <a:rPr lang="en-US" sz="2100" dirty="0" err="1">
                  <a:solidFill>
                    <a:schemeClr val="tx1"/>
                  </a:solidFill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  <a:sym typeface="+mn-ea"/>
                </a:rPr>
                <a:t>và</a:t>
              </a:r>
              <a:r>
                <a:rPr lang="en-US" sz="2100" dirty="0">
                  <a:solidFill>
                    <a:schemeClr val="tx1"/>
                  </a:solidFill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  <a:sym typeface="+mn-ea"/>
                </a:rPr>
                <a:t> </a:t>
              </a:r>
              <a:r>
                <a:rPr lang="en-US" sz="2100" dirty="0" err="1">
                  <a:solidFill>
                    <a:schemeClr val="tx1"/>
                  </a:solidFill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  <a:sym typeface="+mn-ea"/>
                </a:rPr>
                <a:t>từ</a:t>
              </a:r>
              <a:r>
                <a:rPr lang="en-US" sz="2100" dirty="0">
                  <a:solidFill>
                    <a:schemeClr val="tx1"/>
                  </a:solidFill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  <a:sym typeface="+mn-ea"/>
                </a:rPr>
                <a:t>: </a:t>
              </a:r>
              <a:r>
                <a:rPr lang="en-US" sz="2100" dirty="0" err="1">
                  <a:solidFill>
                    <a:schemeClr val="tx1"/>
                  </a:solidFill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  <a:sym typeface="+mn-ea"/>
                </a:rPr>
                <a:t>Tiếng</a:t>
              </a:r>
              <a:r>
                <a:rPr lang="en-US" sz="2100" dirty="0">
                  <a:solidFill>
                    <a:schemeClr val="tx1"/>
                  </a:solidFill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  <a:sym typeface="+mn-ea"/>
                </a:rPr>
                <a:t> </a:t>
              </a:r>
              <a:r>
                <a:rPr lang="en-US" sz="2100" dirty="0" err="1">
                  <a:solidFill>
                    <a:schemeClr val="tx1"/>
                  </a:solidFill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  <a:sym typeface="+mn-ea"/>
                </a:rPr>
                <a:t>dùng</a:t>
              </a:r>
              <a:r>
                <a:rPr lang="en-US" sz="2100" dirty="0">
                  <a:solidFill>
                    <a:schemeClr val="tx1"/>
                  </a:solidFill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  <a:sym typeface="+mn-ea"/>
                </a:rPr>
                <a:t> </a:t>
              </a:r>
              <a:r>
                <a:rPr lang="en-US" sz="2100" dirty="0" err="1">
                  <a:solidFill>
                    <a:schemeClr val="tx1"/>
                  </a:solidFill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  <a:sym typeface="+mn-ea"/>
                </a:rPr>
                <a:t>để</a:t>
              </a:r>
              <a:r>
                <a:rPr lang="en-US" sz="2100" dirty="0">
                  <a:solidFill>
                    <a:schemeClr val="tx1"/>
                  </a:solidFill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  <a:sym typeface="+mn-ea"/>
                </a:rPr>
                <a:t> </a:t>
              </a:r>
              <a:r>
                <a:rPr lang="en-US" sz="2100" dirty="0" err="1">
                  <a:solidFill>
                    <a:schemeClr val="tx1"/>
                  </a:solidFill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  <a:sym typeface="+mn-ea"/>
                </a:rPr>
                <a:t>tạo</a:t>
              </a:r>
              <a:r>
                <a:rPr lang="en-US" sz="2100" dirty="0">
                  <a:solidFill>
                    <a:schemeClr val="tx1"/>
                  </a:solidFill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  <a:sym typeface="+mn-ea"/>
                </a:rPr>
                <a:t> </a:t>
              </a:r>
              <a:r>
                <a:rPr lang="vi-VN" altLang="en-US" sz="2100" dirty="0">
                  <a:solidFill>
                    <a:schemeClr val="tx1"/>
                  </a:solidFill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  <a:sym typeface="+mn-ea"/>
                </a:rPr>
                <a:t>n</a:t>
              </a:r>
              <a:r>
                <a:rPr lang="en-US" sz="2100" dirty="0" err="1">
                  <a:solidFill>
                    <a:schemeClr val="tx1"/>
                  </a:solidFill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  <a:sym typeface="+mn-ea"/>
                </a:rPr>
                <a:t>ên</a:t>
              </a:r>
              <a:r>
                <a:rPr lang="en-US" sz="2100" dirty="0">
                  <a:solidFill>
                    <a:schemeClr val="tx1"/>
                  </a:solidFill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  <a:sym typeface="+mn-ea"/>
                </a:rPr>
                <a:t> </a:t>
              </a:r>
              <a:r>
                <a:rPr lang="en-US" sz="2100" dirty="0" err="1">
                  <a:solidFill>
                    <a:schemeClr val="tx1"/>
                  </a:solidFill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  <a:sym typeface="+mn-ea"/>
                </a:rPr>
                <a:t>từ</a:t>
              </a:r>
              <a:r>
                <a:rPr lang="en-US" sz="2100" dirty="0">
                  <a:solidFill>
                    <a:schemeClr val="tx1"/>
                  </a:solidFill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  <a:sym typeface="+mn-ea"/>
                </a:rPr>
                <a:t>, </a:t>
              </a:r>
              <a:r>
                <a:rPr lang="en-US" sz="2100" dirty="0" err="1">
                  <a:solidFill>
                    <a:schemeClr val="tx1"/>
                  </a:solidFill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  <a:sym typeface="+mn-ea"/>
                </a:rPr>
                <a:t>từ</a:t>
              </a:r>
              <a:r>
                <a:rPr lang="en-US" sz="2100" dirty="0">
                  <a:solidFill>
                    <a:schemeClr val="tx1"/>
                  </a:solidFill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  <a:sym typeface="+mn-ea"/>
                </a:rPr>
                <a:t> </a:t>
              </a:r>
              <a:r>
                <a:rPr lang="en-US" sz="2100" dirty="0" err="1">
                  <a:solidFill>
                    <a:schemeClr val="tx1"/>
                  </a:solidFill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  <a:sym typeface="+mn-ea"/>
                </a:rPr>
                <a:t>dùng</a:t>
              </a:r>
              <a:r>
                <a:rPr lang="en-US" sz="2100" dirty="0">
                  <a:solidFill>
                    <a:schemeClr val="tx1"/>
                  </a:solidFill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  <a:sym typeface="+mn-ea"/>
                </a:rPr>
                <a:t> </a:t>
              </a:r>
              <a:r>
                <a:rPr lang="en-US" sz="2100" dirty="0" err="1">
                  <a:solidFill>
                    <a:schemeClr val="tx1"/>
                  </a:solidFill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  <a:sym typeface="+mn-ea"/>
                </a:rPr>
                <a:t>để</a:t>
              </a:r>
              <a:r>
                <a:rPr lang="en-US" sz="2100" dirty="0">
                  <a:solidFill>
                    <a:schemeClr val="tx1"/>
                  </a:solidFill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  <a:sym typeface="+mn-ea"/>
                </a:rPr>
                <a:t> </a:t>
              </a:r>
              <a:r>
                <a:rPr lang="en-US" sz="2100" dirty="0" err="1">
                  <a:solidFill>
                    <a:schemeClr val="tx1"/>
                  </a:solidFill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  <a:sym typeface="+mn-ea"/>
                </a:rPr>
                <a:t>tạo</a:t>
              </a:r>
              <a:r>
                <a:rPr lang="en-US" sz="2100" dirty="0">
                  <a:solidFill>
                    <a:schemeClr val="tx1"/>
                  </a:solidFill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  <a:sym typeface="+mn-ea"/>
                </a:rPr>
                <a:t> </a:t>
              </a:r>
              <a:r>
                <a:rPr lang="vi-VN" altLang="en-US" sz="2100" dirty="0">
                  <a:solidFill>
                    <a:schemeClr val="tx1"/>
                  </a:solidFill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  <a:sym typeface="+mn-ea"/>
                </a:rPr>
                <a:t>nên</a:t>
              </a:r>
              <a:r>
                <a:rPr lang="en-US" sz="2100" dirty="0">
                  <a:solidFill>
                    <a:schemeClr val="tx1"/>
                  </a:solidFill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  <a:sym typeface="+mn-ea"/>
                </a:rPr>
                <a:t> </a:t>
              </a:r>
              <a:r>
                <a:rPr lang="en-US" sz="2100" dirty="0" err="1">
                  <a:solidFill>
                    <a:schemeClr val="tx1"/>
                  </a:solidFill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  <a:sym typeface="+mn-ea"/>
                </a:rPr>
                <a:t>câu</a:t>
              </a:r>
              <a:r>
                <a:rPr lang="en-US" sz="2100" dirty="0">
                  <a:solidFill>
                    <a:schemeClr val="tx1"/>
                  </a:solidFill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  <a:sym typeface="+mn-ea"/>
                </a:rPr>
                <a:t>. </a:t>
              </a:r>
              <a:r>
                <a:rPr lang="vi-VN" altLang="en-US" sz="2100" dirty="0">
                  <a:solidFill>
                    <a:schemeClr val="tx1"/>
                  </a:solidFill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  <a:sym typeface="+mn-ea"/>
                </a:rPr>
                <a:t>T</a:t>
              </a:r>
              <a:r>
                <a:rPr lang="en-US" sz="2100" dirty="0" err="1">
                  <a:solidFill>
                    <a:schemeClr val="tx1"/>
                  </a:solidFill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  <a:sym typeface="+mn-ea"/>
                </a:rPr>
                <a:t>ừ</a:t>
              </a:r>
              <a:r>
                <a:rPr lang="en-US" sz="2100" dirty="0">
                  <a:solidFill>
                    <a:schemeClr val="tx1"/>
                  </a:solidFill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  <a:sym typeface="+mn-ea"/>
                </a:rPr>
                <a:t> </a:t>
              </a:r>
              <a:r>
                <a:rPr lang="vi-VN" altLang="en-US" sz="2100" dirty="0" err="1">
                  <a:solidFill>
                    <a:schemeClr val="tx1"/>
                  </a:solidFill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  <a:sym typeface="+mn-ea"/>
                </a:rPr>
                <a:t>nào cũng có nghĩa.</a:t>
              </a:r>
              <a:endParaRPr lang="en-US" sz="2100" dirty="0">
                <a:solidFill>
                  <a:schemeClr val="tx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8" name="Oval 7"/>
            <p:cNvSpPr/>
            <p:nvPr/>
          </p:nvSpPr>
          <p:spPr>
            <a:xfrm>
              <a:off x="-8052" y="1914449"/>
              <a:ext cx="576299" cy="576593"/>
            </a:xfrm>
            <a:prstGeom prst="ellipse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2400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</a:t>
              </a:r>
            </a:p>
          </p:txBody>
        </p:sp>
      </p:grpSp>
      <p:grpSp>
        <p:nvGrpSpPr>
          <p:cNvPr id="10" name="Group 9"/>
          <p:cNvGrpSpPr/>
          <p:nvPr/>
        </p:nvGrpSpPr>
        <p:grpSpPr bwMode="auto">
          <a:xfrm>
            <a:off x="690880" y="2789555"/>
            <a:ext cx="7705090" cy="549275"/>
            <a:chOff x="-8052" y="1836323"/>
            <a:chExt cx="8976506" cy="732846"/>
          </a:xfrm>
        </p:grpSpPr>
        <p:sp>
          <p:nvSpPr>
            <p:cNvPr id="13" name="Rectangle 12"/>
            <p:cNvSpPr/>
            <p:nvPr/>
          </p:nvSpPr>
          <p:spPr>
            <a:xfrm>
              <a:off x="657899" y="1836323"/>
              <a:ext cx="8310555" cy="732846"/>
            </a:xfrm>
            <a:prstGeom prst="rect">
              <a:avLst/>
            </a:prstGeom>
            <a:solidFill>
              <a:srgbClr val="66FFFF"/>
            </a:solidFill>
            <a:ln w="28575"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r>
                <a:rPr lang="en-US" sz="2100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Phân</a:t>
              </a:r>
              <a:r>
                <a:rPr lang="en-US" sz="21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100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biệt</a:t>
              </a:r>
              <a:r>
                <a:rPr lang="en-US" sz="21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100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được</a:t>
              </a:r>
              <a:r>
                <a:rPr lang="en-US" sz="21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100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từ</a:t>
              </a:r>
              <a:r>
                <a:rPr lang="en-US" sz="21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100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đơn</a:t>
              </a:r>
              <a:r>
                <a:rPr lang="en-US" sz="21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100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và</a:t>
              </a:r>
              <a:r>
                <a:rPr lang="en-US" sz="21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100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từ</a:t>
              </a:r>
              <a:r>
                <a:rPr lang="en-US" sz="21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100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phức</a:t>
              </a:r>
              <a:r>
                <a:rPr lang="en-US" sz="21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</a:p>
          </p:txBody>
        </p:sp>
        <p:sp>
          <p:nvSpPr>
            <p:cNvPr id="14" name="Oval 13"/>
            <p:cNvSpPr/>
            <p:nvPr/>
          </p:nvSpPr>
          <p:spPr>
            <a:xfrm>
              <a:off x="-8052" y="1914449"/>
              <a:ext cx="576299" cy="576593"/>
            </a:xfrm>
            <a:prstGeom prst="ellipse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2250" b="1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</a:t>
              </a:r>
              <a:endParaRPr lang="en-US" sz="225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5" name="Group 14"/>
          <p:cNvGrpSpPr/>
          <p:nvPr/>
        </p:nvGrpSpPr>
        <p:grpSpPr bwMode="auto">
          <a:xfrm>
            <a:off x="674308" y="3723915"/>
            <a:ext cx="7728586" cy="748030"/>
            <a:chOff x="-8052" y="1749913"/>
            <a:chExt cx="9087257" cy="997945"/>
          </a:xfrm>
        </p:grpSpPr>
        <p:sp>
          <p:nvSpPr>
            <p:cNvPr id="16" name="Rectangle 15"/>
            <p:cNvSpPr/>
            <p:nvPr/>
          </p:nvSpPr>
          <p:spPr>
            <a:xfrm>
              <a:off x="687063" y="1749913"/>
              <a:ext cx="8392142" cy="997945"/>
            </a:xfrm>
            <a:prstGeom prst="rect">
              <a:avLst/>
            </a:prstGeom>
            <a:solidFill>
              <a:srgbClr val="99FF33"/>
            </a:solidFill>
            <a:ln w="28575"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r>
                <a:rPr lang="vi-VN" sz="21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Bước đầu làm quen với từ điển, biết dùng từ điển để tìm hiểu về từ.</a:t>
              </a:r>
              <a:endParaRPr lang="en-US" sz="21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7" name="Oval 16"/>
            <p:cNvSpPr/>
            <p:nvPr/>
          </p:nvSpPr>
          <p:spPr>
            <a:xfrm>
              <a:off x="-8052" y="1914449"/>
              <a:ext cx="576299" cy="576593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2400" b="1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3</a:t>
              </a:r>
              <a:endParaRPr lang="en-US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2" name="Freeform 1"/>
          <p:cNvSpPr/>
          <p:nvPr/>
        </p:nvSpPr>
        <p:spPr>
          <a:xfrm>
            <a:off x="755650" y="1301115"/>
            <a:ext cx="453390" cy="637540"/>
          </a:xfrm>
          <a:custGeom>
            <a:avLst/>
            <a:gdLst>
              <a:gd name="connsiteX0" fmla="*/ 169069 w 397669"/>
              <a:gd name="connsiteY0" fmla="*/ 176212 h 280987"/>
              <a:gd name="connsiteX1" fmla="*/ 73819 w 397669"/>
              <a:gd name="connsiteY1" fmla="*/ 97631 h 280987"/>
              <a:gd name="connsiteX2" fmla="*/ 0 w 397669"/>
              <a:gd name="connsiteY2" fmla="*/ 169068 h 280987"/>
              <a:gd name="connsiteX3" fmla="*/ 126206 w 397669"/>
              <a:gd name="connsiteY3" fmla="*/ 280987 h 280987"/>
              <a:gd name="connsiteX4" fmla="*/ 219075 w 397669"/>
              <a:gd name="connsiteY4" fmla="*/ 273843 h 280987"/>
              <a:gd name="connsiteX5" fmla="*/ 397669 w 397669"/>
              <a:gd name="connsiteY5" fmla="*/ 35718 h 280987"/>
              <a:gd name="connsiteX6" fmla="*/ 376237 w 397669"/>
              <a:gd name="connsiteY6" fmla="*/ 0 h 280987"/>
              <a:gd name="connsiteX7" fmla="*/ 169069 w 397669"/>
              <a:gd name="connsiteY7" fmla="*/ 176212 h 280987"/>
              <a:gd name="connsiteX0-1" fmla="*/ 169069 w 397669"/>
              <a:gd name="connsiteY0-2" fmla="*/ 176212 h 289079"/>
              <a:gd name="connsiteX1-3" fmla="*/ 73819 w 397669"/>
              <a:gd name="connsiteY1-4" fmla="*/ 97631 h 289079"/>
              <a:gd name="connsiteX2-5" fmla="*/ 0 w 397669"/>
              <a:gd name="connsiteY2-6" fmla="*/ 169068 h 289079"/>
              <a:gd name="connsiteX3-7" fmla="*/ 126206 w 397669"/>
              <a:gd name="connsiteY3-8" fmla="*/ 280987 h 289079"/>
              <a:gd name="connsiteX4-9" fmla="*/ 219075 w 397669"/>
              <a:gd name="connsiteY4-10" fmla="*/ 273843 h 289079"/>
              <a:gd name="connsiteX5-11" fmla="*/ 397669 w 397669"/>
              <a:gd name="connsiteY5-12" fmla="*/ 35718 h 289079"/>
              <a:gd name="connsiteX6-13" fmla="*/ 376237 w 397669"/>
              <a:gd name="connsiteY6-14" fmla="*/ 0 h 289079"/>
              <a:gd name="connsiteX7-15" fmla="*/ 169069 w 397669"/>
              <a:gd name="connsiteY7-16" fmla="*/ 176212 h 289079"/>
              <a:gd name="connsiteX0-17" fmla="*/ 169069 w 397669"/>
              <a:gd name="connsiteY0-18" fmla="*/ 176212 h 297100"/>
              <a:gd name="connsiteX1-19" fmla="*/ 73819 w 397669"/>
              <a:gd name="connsiteY1-20" fmla="*/ 97631 h 297100"/>
              <a:gd name="connsiteX2-21" fmla="*/ 0 w 397669"/>
              <a:gd name="connsiteY2-22" fmla="*/ 169068 h 297100"/>
              <a:gd name="connsiteX3-23" fmla="*/ 126206 w 397669"/>
              <a:gd name="connsiteY3-24" fmla="*/ 280987 h 297100"/>
              <a:gd name="connsiteX4-25" fmla="*/ 219075 w 397669"/>
              <a:gd name="connsiteY4-26" fmla="*/ 273843 h 297100"/>
              <a:gd name="connsiteX5-27" fmla="*/ 397669 w 397669"/>
              <a:gd name="connsiteY5-28" fmla="*/ 35718 h 297100"/>
              <a:gd name="connsiteX6-29" fmla="*/ 376237 w 397669"/>
              <a:gd name="connsiteY6-30" fmla="*/ 0 h 297100"/>
              <a:gd name="connsiteX7-31" fmla="*/ 169069 w 397669"/>
              <a:gd name="connsiteY7-32" fmla="*/ 176212 h 297100"/>
              <a:gd name="connsiteX0-33" fmla="*/ 177436 w 406036"/>
              <a:gd name="connsiteY0-34" fmla="*/ 176212 h 297100"/>
              <a:gd name="connsiteX1-35" fmla="*/ 82186 w 406036"/>
              <a:gd name="connsiteY1-36" fmla="*/ 97631 h 297100"/>
              <a:gd name="connsiteX2-37" fmla="*/ 8367 w 406036"/>
              <a:gd name="connsiteY2-38" fmla="*/ 169068 h 297100"/>
              <a:gd name="connsiteX3-39" fmla="*/ 134573 w 406036"/>
              <a:gd name="connsiteY3-40" fmla="*/ 280987 h 297100"/>
              <a:gd name="connsiteX4-41" fmla="*/ 227442 w 406036"/>
              <a:gd name="connsiteY4-42" fmla="*/ 273843 h 297100"/>
              <a:gd name="connsiteX5-43" fmla="*/ 406036 w 406036"/>
              <a:gd name="connsiteY5-44" fmla="*/ 35718 h 297100"/>
              <a:gd name="connsiteX6-45" fmla="*/ 384604 w 406036"/>
              <a:gd name="connsiteY6-46" fmla="*/ 0 h 297100"/>
              <a:gd name="connsiteX7-47" fmla="*/ 177436 w 406036"/>
              <a:gd name="connsiteY7-48" fmla="*/ 176212 h 297100"/>
              <a:gd name="connsiteX0-49" fmla="*/ 179971 w 408571"/>
              <a:gd name="connsiteY0-50" fmla="*/ 176212 h 297100"/>
              <a:gd name="connsiteX1-51" fmla="*/ 84721 w 408571"/>
              <a:gd name="connsiteY1-52" fmla="*/ 97631 h 297100"/>
              <a:gd name="connsiteX2-53" fmla="*/ 10902 w 408571"/>
              <a:gd name="connsiteY2-54" fmla="*/ 169068 h 297100"/>
              <a:gd name="connsiteX3-55" fmla="*/ 137108 w 408571"/>
              <a:gd name="connsiteY3-56" fmla="*/ 280987 h 297100"/>
              <a:gd name="connsiteX4-57" fmla="*/ 229977 w 408571"/>
              <a:gd name="connsiteY4-58" fmla="*/ 273843 h 297100"/>
              <a:gd name="connsiteX5-59" fmla="*/ 408571 w 408571"/>
              <a:gd name="connsiteY5-60" fmla="*/ 35718 h 297100"/>
              <a:gd name="connsiteX6-61" fmla="*/ 387139 w 408571"/>
              <a:gd name="connsiteY6-62" fmla="*/ 0 h 297100"/>
              <a:gd name="connsiteX7-63" fmla="*/ 179971 w 408571"/>
              <a:gd name="connsiteY7-64" fmla="*/ 176212 h 297100"/>
              <a:gd name="connsiteX0-65" fmla="*/ 179971 w 408571"/>
              <a:gd name="connsiteY0-66" fmla="*/ 176212 h 297100"/>
              <a:gd name="connsiteX1-67" fmla="*/ 84721 w 408571"/>
              <a:gd name="connsiteY1-68" fmla="*/ 97631 h 297100"/>
              <a:gd name="connsiteX2-69" fmla="*/ 10902 w 408571"/>
              <a:gd name="connsiteY2-70" fmla="*/ 169068 h 297100"/>
              <a:gd name="connsiteX3-71" fmla="*/ 137108 w 408571"/>
              <a:gd name="connsiteY3-72" fmla="*/ 280987 h 297100"/>
              <a:gd name="connsiteX4-73" fmla="*/ 229977 w 408571"/>
              <a:gd name="connsiteY4-74" fmla="*/ 273843 h 297100"/>
              <a:gd name="connsiteX5-75" fmla="*/ 408571 w 408571"/>
              <a:gd name="connsiteY5-76" fmla="*/ 35718 h 297100"/>
              <a:gd name="connsiteX6-77" fmla="*/ 387139 w 408571"/>
              <a:gd name="connsiteY6-78" fmla="*/ 0 h 297100"/>
              <a:gd name="connsiteX7-79" fmla="*/ 179971 w 408571"/>
              <a:gd name="connsiteY7-80" fmla="*/ 176212 h 297100"/>
              <a:gd name="connsiteX0-81" fmla="*/ 179971 w 408571"/>
              <a:gd name="connsiteY0-82" fmla="*/ 176212 h 297100"/>
              <a:gd name="connsiteX1-83" fmla="*/ 84721 w 408571"/>
              <a:gd name="connsiteY1-84" fmla="*/ 97631 h 297100"/>
              <a:gd name="connsiteX2-85" fmla="*/ 10902 w 408571"/>
              <a:gd name="connsiteY2-86" fmla="*/ 169068 h 297100"/>
              <a:gd name="connsiteX3-87" fmla="*/ 137108 w 408571"/>
              <a:gd name="connsiteY3-88" fmla="*/ 280987 h 297100"/>
              <a:gd name="connsiteX4-89" fmla="*/ 229977 w 408571"/>
              <a:gd name="connsiteY4-90" fmla="*/ 273843 h 297100"/>
              <a:gd name="connsiteX5-91" fmla="*/ 408571 w 408571"/>
              <a:gd name="connsiteY5-92" fmla="*/ 35718 h 297100"/>
              <a:gd name="connsiteX6-93" fmla="*/ 387139 w 408571"/>
              <a:gd name="connsiteY6-94" fmla="*/ 0 h 297100"/>
              <a:gd name="connsiteX7-95" fmla="*/ 179971 w 408571"/>
              <a:gd name="connsiteY7-96" fmla="*/ 176212 h 297100"/>
              <a:gd name="connsiteX0-97" fmla="*/ 179971 w 408571"/>
              <a:gd name="connsiteY0-98" fmla="*/ 176212 h 297100"/>
              <a:gd name="connsiteX1-99" fmla="*/ 84721 w 408571"/>
              <a:gd name="connsiteY1-100" fmla="*/ 97631 h 297100"/>
              <a:gd name="connsiteX2-101" fmla="*/ 10902 w 408571"/>
              <a:gd name="connsiteY2-102" fmla="*/ 169068 h 297100"/>
              <a:gd name="connsiteX3-103" fmla="*/ 137108 w 408571"/>
              <a:gd name="connsiteY3-104" fmla="*/ 280987 h 297100"/>
              <a:gd name="connsiteX4-105" fmla="*/ 229977 w 408571"/>
              <a:gd name="connsiteY4-106" fmla="*/ 273843 h 297100"/>
              <a:gd name="connsiteX5-107" fmla="*/ 408571 w 408571"/>
              <a:gd name="connsiteY5-108" fmla="*/ 35718 h 297100"/>
              <a:gd name="connsiteX6-109" fmla="*/ 387139 w 408571"/>
              <a:gd name="connsiteY6-110" fmla="*/ 0 h 297100"/>
              <a:gd name="connsiteX7-111" fmla="*/ 179971 w 408571"/>
              <a:gd name="connsiteY7-112" fmla="*/ 176212 h 297100"/>
              <a:gd name="connsiteX0-113" fmla="*/ 179971 w 408571"/>
              <a:gd name="connsiteY0-114" fmla="*/ 176212 h 297100"/>
              <a:gd name="connsiteX1-115" fmla="*/ 84721 w 408571"/>
              <a:gd name="connsiteY1-116" fmla="*/ 97631 h 297100"/>
              <a:gd name="connsiteX2-117" fmla="*/ 10902 w 408571"/>
              <a:gd name="connsiteY2-118" fmla="*/ 169068 h 297100"/>
              <a:gd name="connsiteX3-119" fmla="*/ 137108 w 408571"/>
              <a:gd name="connsiteY3-120" fmla="*/ 280987 h 297100"/>
              <a:gd name="connsiteX4-121" fmla="*/ 229977 w 408571"/>
              <a:gd name="connsiteY4-122" fmla="*/ 273843 h 297100"/>
              <a:gd name="connsiteX5-123" fmla="*/ 408571 w 408571"/>
              <a:gd name="connsiteY5-124" fmla="*/ 35718 h 297100"/>
              <a:gd name="connsiteX6-125" fmla="*/ 387139 w 408571"/>
              <a:gd name="connsiteY6-126" fmla="*/ 0 h 297100"/>
              <a:gd name="connsiteX7-127" fmla="*/ 179971 w 408571"/>
              <a:gd name="connsiteY7-128" fmla="*/ 176212 h 297100"/>
              <a:gd name="connsiteX0-129" fmla="*/ 179971 w 425397"/>
              <a:gd name="connsiteY0-130" fmla="*/ 176212 h 297100"/>
              <a:gd name="connsiteX1-131" fmla="*/ 84721 w 425397"/>
              <a:gd name="connsiteY1-132" fmla="*/ 97631 h 297100"/>
              <a:gd name="connsiteX2-133" fmla="*/ 10902 w 425397"/>
              <a:gd name="connsiteY2-134" fmla="*/ 169068 h 297100"/>
              <a:gd name="connsiteX3-135" fmla="*/ 137108 w 425397"/>
              <a:gd name="connsiteY3-136" fmla="*/ 280987 h 297100"/>
              <a:gd name="connsiteX4-137" fmla="*/ 229977 w 425397"/>
              <a:gd name="connsiteY4-138" fmla="*/ 273843 h 297100"/>
              <a:gd name="connsiteX5-139" fmla="*/ 408571 w 425397"/>
              <a:gd name="connsiteY5-140" fmla="*/ 35718 h 297100"/>
              <a:gd name="connsiteX6-141" fmla="*/ 387139 w 425397"/>
              <a:gd name="connsiteY6-142" fmla="*/ 0 h 297100"/>
              <a:gd name="connsiteX7-143" fmla="*/ 179971 w 425397"/>
              <a:gd name="connsiteY7-144" fmla="*/ 176212 h 297100"/>
              <a:gd name="connsiteX0-145" fmla="*/ 179971 w 445220"/>
              <a:gd name="connsiteY0-146" fmla="*/ 184370 h 305258"/>
              <a:gd name="connsiteX1-147" fmla="*/ 84721 w 445220"/>
              <a:gd name="connsiteY1-148" fmla="*/ 105789 h 305258"/>
              <a:gd name="connsiteX2-149" fmla="*/ 10902 w 445220"/>
              <a:gd name="connsiteY2-150" fmla="*/ 177226 h 305258"/>
              <a:gd name="connsiteX3-151" fmla="*/ 137108 w 445220"/>
              <a:gd name="connsiteY3-152" fmla="*/ 289145 h 305258"/>
              <a:gd name="connsiteX4-153" fmla="*/ 229977 w 445220"/>
              <a:gd name="connsiteY4-154" fmla="*/ 282001 h 305258"/>
              <a:gd name="connsiteX5-155" fmla="*/ 408571 w 445220"/>
              <a:gd name="connsiteY5-156" fmla="*/ 43876 h 305258"/>
              <a:gd name="connsiteX6-157" fmla="*/ 387139 w 445220"/>
              <a:gd name="connsiteY6-158" fmla="*/ 8158 h 305258"/>
              <a:gd name="connsiteX7-159" fmla="*/ 179971 w 445220"/>
              <a:gd name="connsiteY7-160" fmla="*/ 184370 h 305258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</a:cxnLst>
            <a:rect l="l" t="t" r="r" b="b"/>
            <a:pathLst>
              <a:path w="445220" h="305258">
                <a:moveTo>
                  <a:pt x="179971" y="184370"/>
                </a:moveTo>
                <a:lnTo>
                  <a:pt x="84721" y="105789"/>
                </a:lnTo>
                <a:cubicBezTo>
                  <a:pt x="31540" y="79595"/>
                  <a:pt x="-24023" y="115314"/>
                  <a:pt x="10902" y="177226"/>
                </a:cubicBezTo>
                <a:lnTo>
                  <a:pt x="137108" y="289145"/>
                </a:lnTo>
                <a:cubicBezTo>
                  <a:pt x="170445" y="310576"/>
                  <a:pt x="199021" y="312957"/>
                  <a:pt x="229977" y="282001"/>
                </a:cubicBezTo>
                <a:cubicBezTo>
                  <a:pt x="277602" y="197863"/>
                  <a:pt x="322846" y="108963"/>
                  <a:pt x="408571" y="43876"/>
                </a:cubicBezTo>
                <a:cubicBezTo>
                  <a:pt x="453815" y="17683"/>
                  <a:pt x="468102" y="-15654"/>
                  <a:pt x="387139" y="8158"/>
                </a:cubicBezTo>
                <a:cubicBezTo>
                  <a:pt x="287127" y="35939"/>
                  <a:pt x="234739" y="125633"/>
                  <a:pt x="179971" y="184370"/>
                </a:cubicBezTo>
                <a:close/>
              </a:path>
            </a:pathLst>
          </a:custGeom>
          <a:gradFill>
            <a:gsLst>
              <a:gs pos="0">
                <a:srgbClr val="FE4444"/>
              </a:gs>
              <a:gs pos="100000">
                <a:srgbClr val="832B2B"/>
              </a:gs>
            </a:gsLst>
            <a:lin ang="5400000" scaled="0"/>
          </a:gra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Freeform 2"/>
          <p:cNvSpPr/>
          <p:nvPr/>
        </p:nvSpPr>
        <p:spPr>
          <a:xfrm>
            <a:off x="755650" y="2632710"/>
            <a:ext cx="453390" cy="601980"/>
          </a:xfrm>
          <a:custGeom>
            <a:avLst/>
            <a:gdLst>
              <a:gd name="connsiteX0" fmla="*/ 169069 w 397669"/>
              <a:gd name="connsiteY0" fmla="*/ 176212 h 280987"/>
              <a:gd name="connsiteX1" fmla="*/ 73819 w 397669"/>
              <a:gd name="connsiteY1" fmla="*/ 97631 h 280987"/>
              <a:gd name="connsiteX2" fmla="*/ 0 w 397669"/>
              <a:gd name="connsiteY2" fmla="*/ 169068 h 280987"/>
              <a:gd name="connsiteX3" fmla="*/ 126206 w 397669"/>
              <a:gd name="connsiteY3" fmla="*/ 280987 h 280987"/>
              <a:gd name="connsiteX4" fmla="*/ 219075 w 397669"/>
              <a:gd name="connsiteY4" fmla="*/ 273843 h 280987"/>
              <a:gd name="connsiteX5" fmla="*/ 397669 w 397669"/>
              <a:gd name="connsiteY5" fmla="*/ 35718 h 280987"/>
              <a:gd name="connsiteX6" fmla="*/ 376237 w 397669"/>
              <a:gd name="connsiteY6" fmla="*/ 0 h 280987"/>
              <a:gd name="connsiteX7" fmla="*/ 169069 w 397669"/>
              <a:gd name="connsiteY7" fmla="*/ 176212 h 280987"/>
              <a:gd name="connsiteX0-1" fmla="*/ 169069 w 397669"/>
              <a:gd name="connsiteY0-2" fmla="*/ 176212 h 289079"/>
              <a:gd name="connsiteX1-3" fmla="*/ 73819 w 397669"/>
              <a:gd name="connsiteY1-4" fmla="*/ 97631 h 289079"/>
              <a:gd name="connsiteX2-5" fmla="*/ 0 w 397669"/>
              <a:gd name="connsiteY2-6" fmla="*/ 169068 h 289079"/>
              <a:gd name="connsiteX3-7" fmla="*/ 126206 w 397669"/>
              <a:gd name="connsiteY3-8" fmla="*/ 280987 h 289079"/>
              <a:gd name="connsiteX4-9" fmla="*/ 219075 w 397669"/>
              <a:gd name="connsiteY4-10" fmla="*/ 273843 h 289079"/>
              <a:gd name="connsiteX5-11" fmla="*/ 397669 w 397669"/>
              <a:gd name="connsiteY5-12" fmla="*/ 35718 h 289079"/>
              <a:gd name="connsiteX6-13" fmla="*/ 376237 w 397669"/>
              <a:gd name="connsiteY6-14" fmla="*/ 0 h 289079"/>
              <a:gd name="connsiteX7-15" fmla="*/ 169069 w 397669"/>
              <a:gd name="connsiteY7-16" fmla="*/ 176212 h 289079"/>
              <a:gd name="connsiteX0-17" fmla="*/ 169069 w 397669"/>
              <a:gd name="connsiteY0-18" fmla="*/ 176212 h 297100"/>
              <a:gd name="connsiteX1-19" fmla="*/ 73819 w 397669"/>
              <a:gd name="connsiteY1-20" fmla="*/ 97631 h 297100"/>
              <a:gd name="connsiteX2-21" fmla="*/ 0 w 397669"/>
              <a:gd name="connsiteY2-22" fmla="*/ 169068 h 297100"/>
              <a:gd name="connsiteX3-23" fmla="*/ 126206 w 397669"/>
              <a:gd name="connsiteY3-24" fmla="*/ 280987 h 297100"/>
              <a:gd name="connsiteX4-25" fmla="*/ 219075 w 397669"/>
              <a:gd name="connsiteY4-26" fmla="*/ 273843 h 297100"/>
              <a:gd name="connsiteX5-27" fmla="*/ 397669 w 397669"/>
              <a:gd name="connsiteY5-28" fmla="*/ 35718 h 297100"/>
              <a:gd name="connsiteX6-29" fmla="*/ 376237 w 397669"/>
              <a:gd name="connsiteY6-30" fmla="*/ 0 h 297100"/>
              <a:gd name="connsiteX7-31" fmla="*/ 169069 w 397669"/>
              <a:gd name="connsiteY7-32" fmla="*/ 176212 h 297100"/>
              <a:gd name="connsiteX0-33" fmla="*/ 177436 w 406036"/>
              <a:gd name="connsiteY0-34" fmla="*/ 176212 h 297100"/>
              <a:gd name="connsiteX1-35" fmla="*/ 82186 w 406036"/>
              <a:gd name="connsiteY1-36" fmla="*/ 97631 h 297100"/>
              <a:gd name="connsiteX2-37" fmla="*/ 8367 w 406036"/>
              <a:gd name="connsiteY2-38" fmla="*/ 169068 h 297100"/>
              <a:gd name="connsiteX3-39" fmla="*/ 134573 w 406036"/>
              <a:gd name="connsiteY3-40" fmla="*/ 280987 h 297100"/>
              <a:gd name="connsiteX4-41" fmla="*/ 227442 w 406036"/>
              <a:gd name="connsiteY4-42" fmla="*/ 273843 h 297100"/>
              <a:gd name="connsiteX5-43" fmla="*/ 406036 w 406036"/>
              <a:gd name="connsiteY5-44" fmla="*/ 35718 h 297100"/>
              <a:gd name="connsiteX6-45" fmla="*/ 384604 w 406036"/>
              <a:gd name="connsiteY6-46" fmla="*/ 0 h 297100"/>
              <a:gd name="connsiteX7-47" fmla="*/ 177436 w 406036"/>
              <a:gd name="connsiteY7-48" fmla="*/ 176212 h 297100"/>
              <a:gd name="connsiteX0-49" fmla="*/ 179971 w 408571"/>
              <a:gd name="connsiteY0-50" fmla="*/ 176212 h 297100"/>
              <a:gd name="connsiteX1-51" fmla="*/ 84721 w 408571"/>
              <a:gd name="connsiteY1-52" fmla="*/ 97631 h 297100"/>
              <a:gd name="connsiteX2-53" fmla="*/ 10902 w 408571"/>
              <a:gd name="connsiteY2-54" fmla="*/ 169068 h 297100"/>
              <a:gd name="connsiteX3-55" fmla="*/ 137108 w 408571"/>
              <a:gd name="connsiteY3-56" fmla="*/ 280987 h 297100"/>
              <a:gd name="connsiteX4-57" fmla="*/ 229977 w 408571"/>
              <a:gd name="connsiteY4-58" fmla="*/ 273843 h 297100"/>
              <a:gd name="connsiteX5-59" fmla="*/ 408571 w 408571"/>
              <a:gd name="connsiteY5-60" fmla="*/ 35718 h 297100"/>
              <a:gd name="connsiteX6-61" fmla="*/ 387139 w 408571"/>
              <a:gd name="connsiteY6-62" fmla="*/ 0 h 297100"/>
              <a:gd name="connsiteX7-63" fmla="*/ 179971 w 408571"/>
              <a:gd name="connsiteY7-64" fmla="*/ 176212 h 297100"/>
              <a:gd name="connsiteX0-65" fmla="*/ 179971 w 408571"/>
              <a:gd name="connsiteY0-66" fmla="*/ 176212 h 297100"/>
              <a:gd name="connsiteX1-67" fmla="*/ 84721 w 408571"/>
              <a:gd name="connsiteY1-68" fmla="*/ 97631 h 297100"/>
              <a:gd name="connsiteX2-69" fmla="*/ 10902 w 408571"/>
              <a:gd name="connsiteY2-70" fmla="*/ 169068 h 297100"/>
              <a:gd name="connsiteX3-71" fmla="*/ 137108 w 408571"/>
              <a:gd name="connsiteY3-72" fmla="*/ 280987 h 297100"/>
              <a:gd name="connsiteX4-73" fmla="*/ 229977 w 408571"/>
              <a:gd name="connsiteY4-74" fmla="*/ 273843 h 297100"/>
              <a:gd name="connsiteX5-75" fmla="*/ 408571 w 408571"/>
              <a:gd name="connsiteY5-76" fmla="*/ 35718 h 297100"/>
              <a:gd name="connsiteX6-77" fmla="*/ 387139 w 408571"/>
              <a:gd name="connsiteY6-78" fmla="*/ 0 h 297100"/>
              <a:gd name="connsiteX7-79" fmla="*/ 179971 w 408571"/>
              <a:gd name="connsiteY7-80" fmla="*/ 176212 h 297100"/>
              <a:gd name="connsiteX0-81" fmla="*/ 179971 w 408571"/>
              <a:gd name="connsiteY0-82" fmla="*/ 176212 h 297100"/>
              <a:gd name="connsiteX1-83" fmla="*/ 84721 w 408571"/>
              <a:gd name="connsiteY1-84" fmla="*/ 97631 h 297100"/>
              <a:gd name="connsiteX2-85" fmla="*/ 10902 w 408571"/>
              <a:gd name="connsiteY2-86" fmla="*/ 169068 h 297100"/>
              <a:gd name="connsiteX3-87" fmla="*/ 137108 w 408571"/>
              <a:gd name="connsiteY3-88" fmla="*/ 280987 h 297100"/>
              <a:gd name="connsiteX4-89" fmla="*/ 229977 w 408571"/>
              <a:gd name="connsiteY4-90" fmla="*/ 273843 h 297100"/>
              <a:gd name="connsiteX5-91" fmla="*/ 408571 w 408571"/>
              <a:gd name="connsiteY5-92" fmla="*/ 35718 h 297100"/>
              <a:gd name="connsiteX6-93" fmla="*/ 387139 w 408571"/>
              <a:gd name="connsiteY6-94" fmla="*/ 0 h 297100"/>
              <a:gd name="connsiteX7-95" fmla="*/ 179971 w 408571"/>
              <a:gd name="connsiteY7-96" fmla="*/ 176212 h 297100"/>
              <a:gd name="connsiteX0-97" fmla="*/ 179971 w 408571"/>
              <a:gd name="connsiteY0-98" fmla="*/ 176212 h 297100"/>
              <a:gd name="connsiteX1-99" fmla="*/ 84721 w 408571"/>
              <a:gd name="connsiteY1-100" fmla="*/ 97631 h 297100"/>
              <a:gd name="connsiteX2-101" fmla="*/ 10902 w 408571"/>
              <a:gd name="connsiteY2-102" fmla="*/ 169068 h 297100"/>
              <a:gd name="connsiteX3-103" fmla="*/ 137108 w 408571"/>
              <a:gd name="connsiteY3-104" fmla="*/ 280987 h 297100"/>
              <a:gd name="connsiteX4-105" fmla="*/ 229977 w 408571"/>
              <a:gd name="connsiteY4-106" fmla="*/ 273843 h 297100"/>
              <a:gd name="connsiteX5-107" fmla="*/ 408571 w 408571"/>
              <a:gd name="connsiteY5-108" fmla="*/ 35718 h 297100"/>
              <a:gd name="connsiteX6-109" fmla="*/ 387139 w 408571"/>
              <a:gd name="connsiteY6-110" fmla="*/ 0 h 297100"/>
              <a:gd name="connsiteX7-111" fmla="*/ 179971 w 408571"/>
              <a:gd name="connsiteY7-112" fmla="*/ 176212 h 297100"/>
              <a:gd name="connsiteX0-113" fmla="*/ 179971 w 408571"/>
              <a:gd name="connsiteY0-114" fmla="*/ 176212 h 297100"/>
              <a:gd name="connsiteX1-115" fmla="*/ 84721 w 408571"/>
              <a:gd name="connsiteY1-116" fmla="*/ 97631 h 297100"/>
              <a:gd name="connsiteX2-117" fmla="*/ 10902 w 408571"/>
              <a:gd name="connsiteY2-118" fmla="*/ 169068 h 297100"/>
              <a:gd name="connsiteX3-119" fmla="*/ 137108 w 408571"/>
              <a:gd name="connsiteY3-120" fmla="*/ 280987 h 297100"/>
              <a:gd name="connsiteX4-121" fmla="*/ 229977 w 408571"/>
              <a:gd name="connsiteY4-122" fmla="*/ 273843 h 297100"/>
              <a:gd name="connsiteX5-123" fmla="*/ 408571 w 408571"/>
              <a:gd name="connsiteY5-124" fmla="*/ 35718 h 297100"/>
              <a:gd name="connsiteX6-125" fmla="*/ 387139 w 408571"/>
              <a:gd name="connsiteY6-126" fmla="*/ 0 h 297100"/>
              <a:gd name="connsiteX7-127" fmla="*/ 179971 w 408571"/>
              <a:gd name="connsiteY7-128" fmla="*/ 176212 h 297100"/>
              <a:gd name="connsiteX0-129" fmla="*/ 179971 w 425397"/>
              <a:gd name="connsiteY0-130" fmla="*/ 176212 h 297100"/>
              <a:gd name="connsiteX1-131" fmla="*/ 84721 w 425397"/>
              <a:gd name="connsiteY1-132" fmla="*/ 97631 h 297100"/>
              <a:gd name="connsiteX2-133" fmla="*/ 10902 w 425397"/>
              <a:gd name="connsiteY2-134" fmla="*/ 169068 h 297100"/>
              <a:gd name="connsiteX3-135" fmla="*/ 137108 w 425397"/>
              <a:gd name="connsiteY3-136" fmla="*/ 280987 h 297100"/>
              <a:gd name="connsiteX4-137" fmla="*/ 229977 w 425397"/>
              <a:gd name="connsiteY4-138" fmla="*/ 273843 h 297100"/>
              <a:gd name="connsiteX5-139" fmla="*/ 408571 w 425397"/>
              <a:gd name="connsiteY5-140" fmla="*/ 35718 h 297100"/>
              <a:gd name="connsiteX6-141" fmla="*/ 387139 w 425397"/>
              <a:gd name="connsiteY6-142" fmla="*/ 0 h 297100"/>
              <a:gd name="connsiteX7-143" fmla="*/ 179971 w 425397"/>
              <a:gd name="connsiteY7-144" fmla="*/ 176212 h 297100"/>
              <a:gd name="connsiteX0-145" fmla="*/ 179971 w 445220"/>
              <a:gd name="connsiteY0-146" fmla="*/ 184370 h 305258"/>
              <a:gd name="connsiteX1-147" fmla="*/ 84721 w 445220"/>
              <a:gd name="connsiteY1-148" fmla="*/ 105789 h 305258"/>
              <a:gd name="connsiteX2-149" fmla="*/ 10902 w 445220"/>
              <a:gd name="connsiteY2-150" fmla="*/ 177226 h 305258"/>
              <a:gd name="connsiteX3-151" fmla="*/ 137108 w 445220"/>
              <a:gd name="connsiteY3-152" fmla="*/ 289145 h 305258"/>
              <a:gd name="connsiteX4-153" fmla="*/ 229977 w 445220"/>
              <a:gd name="connsiteY4-154" fmla="*/ 282001 h 305258"/>
              <a:gd name="connsiteX5-155" fmla="*/ 408571 w 445220"/>
              <a:gd name="connsiteY5-156" fmla="*/ 43876 h 305258"/>
              <a:gd name="connsiteX6-157" fmla="*/ 387139 w 445220"/>
              <a:gd name="connsiteY6-158" fmla="*/ 8158 h 305258"/>
              <a:gd name="connsiteX7-159" fmla="*/ 179971 w 445220"/>
              <a:gd name="connsiteY7-160" fmla="*/ 184370 h 305258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</a:cxnLst>
            <a:rect l="l" t="t" r="r" b="b"/>
            <a:pathLst>
              <a:path w="445220" h="305258">
                <a:moveTo>
                  <a:pt x="179971" y="184370"/>
                </a:moveTo>
                <a:lnTo>
                  <a:pt x="84721" y="105789"/>
                </a:lnTo>
                <a:cubicBezTo>
                  <a:pt x="31540" y="79595"/>
                  <a:pt x="-24023" y="115314"/>
                  <a:pt x="10902" y="177226"/>
                </a:cubicBezTo>
                <a:lnTo>
                  <a:pt x="137108" y="289145"/>
                </a:lnTo>
                <a:cubicBezTo>
                  <a:pt x="170445" y="310576"/>
                  <a:pt x="199021" y="312957"/>
                  <a:pt x="229977" y="282001"/>
                </a:cubicBezTo>
                <a:cubicBezTo>
                  <a:pt x="277602" y="197863"/>
                  <a:pt x="322846" y="108963"/>
                  <a:pt x="408571" y="43876"/>
                </a:cubicBezTo>
                <a:cubicBezTo>
                  <a:pt x="453815" y="17683"/>
                  <a:pt x="468102" y="-15654"/>
                  <a:pt x="387139" y="8158"/>
                </a:cubicBezTo>
                <a:cubicBezTo>
                  <a:pt x="287127" y="35939"/>
                  <a:pt x="234739" y="125633"/>
                  <a:pt x="179971" y="184370"/>
                </a:cubicBezTo>
                <a:close/>
              </a:path>
            </a:pathLst>
          </a:custGeom>
          <a:gradFill>
            <a:gsLst>
              <a:gs pos="0">
                <a:srgbClr val="FE4444"/>
              </a:gs>
              <a:gs pos="100000">
                <a:srgbClr val="832B2B"/>
              </a:gs>
            </a:gsLst>
            <a:lin ang="5400000" scaled="0"/>
          </a:gra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Freeform 5"/>
          <p:cNvSpPr/>
          <p:nvPr/>
        </p:nvSpPr>
        <p:spPr>
          <a:xfrm>
            <a:off x="732155" y="3579495"/>
            <a:ext cx="453390" cy="601980"/>
          </a:xfrm>
          <a:custGeom>
            <a:avLst/>
            <a:gdLst>
              <a:gd name="connsiteX0" fmla="*/ 169069 w 397669"/>
              <a:gd name="connsiteY0" fmla="*/ 176212 h 280987"/>
              <a:gd name="connsiteX1" fmla="*/ 73819 w 397669"/>
              <a:gd name="connsiteY1" fmla="*/ 97631 h 280987"/>
              <a:gd name="connsiteX2" fmla="*/ 0 w 397669"/>
              <a:gd name="connsiteY2" fmla="*/ 169068 h 280987"/>
              <a:gd name="connsiteX3" fmla="*/ 126206 w 397669"/>
              <a:gd name="connsiteY3" fmla="*/ 280987 h 280987"/>
              <a:gd name="connsiteX4" fmla="*/ 219075 w 397669"/>
              <a:gd name="connsiteY4" fmla="*/ 273843 h 280987"/>
              <a:gd name="connsiteX5" fmla="*/ 397669 w 397669"/>
              <a:gd name="connsiteY5" fmla="*/ 35718 h 280987"/>
              <a:gd name="connsiteX6" fmla="*/ 376237 w 397669"/>
              <a:gd name="connsiteY6" fmla="*/ 0 h 280987"/>
              <a:gd name="connsiteX7" fmla="*/ 169069 w 397669"/>
              <a:gd name="connsiteY7" fmla="*/ 176212 h 280987"/>
              <a:gd name="connsiteX0-1" fmla="*/ 169069 w 397669"/>
              <a:gd name="connsiteY0-2" fmla="*/ 176212 h 289079"/>
              <a:gd name="connsiteX1-3" fmla="*/ 73819 w 397669"/>
              <a:gd name="connsiteY1-4" fmla="*/ 97631 h 289079"/>
              <a:gd name="connsiteX2-5" fmla="*/ 0 w 397669"/>
              <a:gd name="connsiteY2-6" fmla="*/ 169068 h 289079"/>
              <a:gd name="connsiteX3-7" fmla="*/ 126206 w 397669"/>
              <a:gd name="connsiteY3-8" fmla="*/ 280987 h 289079"/>
              <a:gd name="connsiteX4-9" fmla="*/ 219075 w 397669"/>
              <a:gd name="connsiteY4-10" fmla="*/ 273843 h 289079"/>
              <a:gd name="connsiteX5-11" fmla="*/ 397669 w 397669"/>
              <a:gd name="connsiteY5-12" fmla="*/ 35718 h 289079"/>
              <a:gd name="connsiteX6-13" fmla="*/ 376237 w 397669"/>
              <a:gd name="connsiteY6-14" fmla="*/ 0 h 289079"/>
              <a:gd name="connsiteX7-15" fmla="*/ 169069 w 397669"/>
              <a:gd name="connsiteY7-16" fmla="*/ 176212 h 289079"/>
              <a:gd name="connsiteX0-17" fmla="*/ 169069 w 397669"/>
              <a:gd name="connsiteY0-18" fmla="*/ 176212 h 297100"/>
              <a:gd name="connsiteX1-19" fmla="*/ 73819 w 397669"/>
              <a:gd name="connsiteY1-20" fmla="*/ 97631 h 297100"/>
              <a:gd name="connsiteX2-21" fmla="*/ 0 w 397669"/>
              <a:gd name="connsiteY2-22" fmla="*/ 169068 h 297100"/>
              <a:gd name="connsiteX3-23" fmla="*/ 126206 w 397669"/>
              <a:gd name="connsiteY3-24" fmla="*/ 280987 h 297100"/>
              <a:gd name="connsiteX4-25" fmla="*/ 219075 w 397669"/>
              <a:gd name="connsiteY4-26" fmla="*/ 273843 h 297100"/>
              <a:gd name="connsiteX5-27" fmla="*/ 397669 w 397669"/>
              <a:gd name="connsiteY5-28" fmla="*/ 35718 h 297100"/>
              <a:gd name="connsiteX6-29" fmla="*/ 376237 w 397669"/>
              <a:gd name="connsiteY6-30" fmla="*/ 0 h 297100"/>
              <a:gd name="connsiteX7-31" fmla="*/ 169069 w 397669"/>
              <a:gd name="connsiteY7-32" fmla="*/ 176212 h 297100"/>
              <a:gd name="connsiteX0-33" fmla="*/ 177436 w 406036"/>
              <a:gd name="connsiteY0-34" fmla="*/ 176212 h 297100"/>
              <a:gd name="connsiteX1-35" fmla="*/ 82186 w 406036"/>
              <a:gd name="connsiteY1-36" fmla="*/ 97631 h 297100"/>
              <a:gd name="connsiteX2-37" fmla="*/ 8367 w 406036"/>
              <a:gd name="connsiteY2-38" fmla="*/ 169068 h 297100"/>
              <a:gd name="connsiteX3-39" fmla="*/ 134573 w 406036"/>
              <a:gd name="connsiteY3-40" fmla="*/ 280987 h 297100"/>
              <a:gd name="connsiteX4-41" fmla="*/ 227442 w 406036"/>
              <a:gd name="connsiteY4-42" fmla="*/ 273843 h 297100"/>
              <a:gd name="connsiteX5-43" fmla="*/ 406036 w 406036"/>
              <a:gd name="connsiteY5-44" fmla="*/ 35718 h 297100"/>
              <a:gd name="connsiteX6-45" fmla="*/ 384604 w 406036"/>
              <a:gd name="connsiteY6-46" fmla="*/ 0 h 297100"/>
              <a:gd name="connsiteX7-47" fmla="*/ 177436 w 406036"/>
              <a:gd name="connsiteY7-48" fmla="*/ 176212 h 297100"/>
              <a:gd name="connsiteX0-49" fmla="*/ 179971 w 408571"/>
              <a:gd name="connsiteY0-50" fmla="*/ 176212 h 297100"/>
              <a:gd name="connsiteX1-51" fmla="*/ 84721 w 408571"/>
              <a:gd name="connsiteY1-52" fmla="*/ 97631 h 297100"/>
              <a:gd name="connsiteX2-53" fmla="*/ 10902 w 408571"/>
              <a:gd name="connsiteY2-54" fmla="*/ 169068 h 297100"/>
              <a:gd name="connsiteX3-55" fmla="*/ 137108 w 408571"/>
              <a:gd name="connsiteY3-56" fmla="*/ 280987 h 297100"/>
              <a:gd name="connsiteX4-57" fmla="*/ 229977 w 408571"/>
              <a:gd name="connsiteY4-58" fmla="*/ 273843 h 297100"/>
              <a:gd name="connsiteX5-59" fmla="*/ 408571 w 408571"/>
              <a:gd name="connsiteY5-60" fmla="*/ 35718 h 297100"/>
              <a:gd name="connsiteX6-61" fmla="*/ 387139 w 408571"/>
              <a:gd name="connsiteY6-62" fmla="*/ 0 h 297100"/>
              <a:gd name="connsiteX7-63" fmla="*/ 179971 w 408571"/>
              <a:gd name="connsiteY7-64" fmla="*/ 176212 h 297100"/>
              <a:gd name="connsiteX0-65" fmla="*/ 179971 w 408571"/>
              <a:gd name="connsiteY0-66" fmla="*/ 176212 h 297100"/>
              <a:gd name="connsiteX1-67" fmla="*/ 84721 w 408571"/>
              <a:gd name="connsiteY1-68" fmla="*/ 97631 h 297100"/>
              <a:gd name="connsiteX2-69" fmla="*/ 10902 w 408571"/>
              <a:gd name="connsiteY2-70" fmla="*/ 169068 h 297100"/>
              <a:gd name="connsiteX3-71" fmla="*/ 137108 w 408571"/>
              <a:gd name="connsiteY3-72" fmla="*/ 280987 h 297100"/>
              <a:gd name="connsiteX4-73" fmla="*/ 229977 w 408571"/>
              <a:gd name="connsiteY4-74" fmla="*/ 273843 h 297100"/>
              <a:gd name="connsiteX5-75" fmla="*/ 408571 w 408571"/>
              <a:gd name="connsiteY5-76" fmla="*/ 35718 h 297100"/>
              <a:gd name="connsiteX6-77" fmla="*/ 387139 w 408571"/>
              <a:gd name="connsiteY6-78" fmla="*/ 0 h 297100"/>
              <a:gd name="connsiteX7-79" fmla="*/ 179971 w 408571"/>
              <a:gd name="connsiteY7-80" fmla="*/ 176212 h 297100"/>
              <a:gd name="connsiteX0-81" fmla="*/ 179971 w 408571"/>
              <a:gd name="connsiteY0-82" fmla="*/ 176212 h 297100"/>
              <a:gd name="connsiteX1-83" fmla="*/ 84721 w 408571"/>
              <a:gd name="connsiteY1-84" fmla="*/ 97631 h 297100"/>
              <a:gd name="connsiteX2-85" fmla="*/ 10902 w 408571"/>
              <a:gd name="connsiteY2-86" fmla="*/ 169068 h 297100"/>
              <a:gd name="connsiteX3-87" fmla="*/ 137108 w 408571"/>
              <a:gd name="connsiteY3-88" fmla="*/ 280987 h 297100"/>
              <a:gd name="connsiteX4-89" fmla="*/ 229977 w 408571"/>
              <a:gd name="connsiteY4-90" fmla="*/ 273843 h 297100"/>
              <a:gd name="connsiteX5-91" fmla="*/ 408571 w 408571"/>
              <a:gd name="connsiteY5-92" fmla="*/ 35718 h 297100"/>
              <a:gd name="connsiteX6-93" fmla="*/ 387139 w 408571"/>
              <a:gd name="connsiteY6-94" fmla="*/ 0 h 297100"/>
              <a:gd name="connsiteX7-95" fmla="*/ 179971 w 408571"/>
              <a:gd name="connsiteY7-96" fmla="*/ 176212 h 297100"/>
              <a:gd name="connsiteX0-97" fmla="*/ 179971 w 408571"/>
              <a:gd name="connsiteY0-98" fmla="*/ 176212 h 297100"/>
              <a:gd name="connsiteX1-99" fmla="*/ 84721 w 408571"/>
              <a:gd name="connsiteY1-100" fmla="*/ 97631 h 297100"/>
              <a:gd name="connsiteX2-101" fmla="*/ 10902 w 408571"/>
              <a:gd name="connsiteY2-102" fmla="*/ 169068 h 297100"/>
              <a:gd name="connsiteX3-103" fmla="*/ 137108 w 408571"/>
              <a:gd name="connsiteY3-104" fmla="*/ 280987 h 297100"/>
              <a:gd name="connsiteX4-105" fmla="*/ 229977 w 408571"/>
              <a:gd name="connsiteY4-106" fmla="*/ 273843 h 297100"/>
              <a:gd name="connsiteX5-107" fmla="*/ 408571 w 408571"/>
              <a:gd name="connsiteY5-108" fmla="*/ 35718 h 297100"/>
              <a:gd name="connsiteX6-109" fmla="*/ 387139 w 408571"/>
              <a:gd name="connsiteY6-110" fmla="*/ 0 h 297100"/>
              <a:gd name="connsiteX7-111" fmla="*/ 179971 w 408571"/>
              <a:gd name="connsiteY7-112" fmla="*/ 176212 h 297100"/>
              <a:gd name="connsiteX0-113" fmla="*/ 179971 w 408571"/>
              <a:gd name="connsiteY0-114" fmla="*/ 176212 h 297100"/>
              <a:gd name="connsiteX1-115" fmla="*/ 84721 w 408571"/>
              <a:gd name="connsiteY1-116" fmla="*/ 97631 h 297100"/>
              <a:gd name="connsiteX2-117" fmla="*/ 10902 w 408571"/>
              <a:gd name="connsiteY2-118" fmla="*/ 169068 h 297100"/>
              <a:gd name="connsiteX3-119" fmla="*/ 137108 w 408571"/>
              <a:gd name="connsiteY3-120" fmla="*/ 280987 h 297100"/>
              <a:gd name="connsiteX4-121" fmla="*/ 229977 w 408571"/>
              <a:gd name="connsiteY4-122" fmla="*/ 273843 h 297100"/>
              <a:gd name="connsiteX5-123" fmla="*/ 408571 w 408571"/>
              <a:gd name="connsiteY5-124" fmla="*/ 35718 h 297100"/>
              <a:gd name="connsiteX6-125" fmla="*/ 387139 w 408571"/>
              <a:gd name="connsiteY6-126" fmla="*/ 0 h 297100"/>
              <a:gd name="connsiteX7-127" fmla="*/ 179971 w 408571"/>
              <a:gd name="connsiteY7-128" fmla="*/ 176212 h 297100"/>
              <a:gd name="connsiteX0-129" fmla="*/ 179971 w 425397"/>
              <a:gd name="connsiteY0-130" fmla="*/ 176212 h 297100"/>
              <a:gd name="connsiteX1-131" fmla="*/ 84721 w 425397"/>
              <a:gd name="connsiteY1-132" fmla="*/ 97631 h 297100"/>
              <a:gd name="connsiteX2-133" fmla="*/ 10902 w 425397"/>
              <a:gd name="connsiteY2-134" fmla="*/ 169068 h 297100"/>
              <a:gd name="connsiteX3-135" fmla="*/ 137108 w 425397"/>
              <a:gd name="connsiteY3-136" fmla="*/ 280987 h 297100"/>
              <a:gd name="connsiteX4-137" fmla="*/ 229977 w 425397"/>
              <a:gd name="connsiteY4-138" fmla="*/ 273843 h 297100"/>
              <a:gd name="connsiteX5-139" fmla="*/ 408571 w 425397"/>
              <a:gd name="connsiteY5-140" fmla="*/ 35718 h 297100"/>
              <a:gd name="connsiteX6-141" fmla="*/ 387139 w 425397"/>
              <a:gd name="connsiteY6-142" fmla="*/ 0 h 297100"/>
              <a:gd name="connsiteX7-143" fmla="*/ 179971 w 425397"/>
              <a:gd name="connsiteY7-144" fmla="*/ 176212 h 297100"/>
              <a:gd name="connsiteX0-145" fmla="*/ 179971 w 445220"/>
              <a:gd name="connsiteY0-146" fmla="*/ 184370 h 305258"/>
              <a:gd name="connsiteX1-147" fmla="*/ 84721 w 445220"/>
              <a:gd name="connsiteY1-148" fmla="*/ 105789 h 305258"/>
              <a:gd name="connsiteX2-149" fmla="*/ 10902 w 445220"/>
              <a:gd name="connsiteY2-150" fmla="*/ 177226 h 305258"/>
              <a:gd name="connsiteX3-151" fmla="*/ 137108 w 445220"/>
              <a:gd name="connsiteY3-152" fmla="*/ 289145 h 305258"/>
              <a:gd name="connsiteX4-153" fmla="*/ 229977 w 445220"/>
              <a:gd name="connsiteY4-154" fmla="*/ 282001 h 305258"/>
              <a:gd name="connsiteX5-155" fmla="*/ 408571 w 445220"/>
              <a:gd name="connsiteY5-156" fmla="*/ 43876 h 305258"/>
              <a:gd name="connsiteX6-157" fmla="*/ 387139 w 445220"/>
              <a:gd name="connsiteY6-158" fmla="*/ 8158 h 305258"/>
              <a:gd name="connsiteX7-159" fmla="*/ 179971 w 445220"/>
              <a:gd name="connsiteY7-160" fmla="*/ 184370 h 305258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</a:cxnLst>
            <a:rect l="l" t="t" r="r" b="b"/>
            <a:pathLst>
              <a:path w="445220" h="305258">
                <a:moveTo>
                  <a:pt x="179971" y="184370"/>
                </a:moveTo>
                <a:lnTo>
                  <a:pt x="84721" y="105789"/>
                </a:lnTo>
                <a:cubicBezTo>
                  <a:pt x="31540" y="79595"/>
                  <a:pt x="-24023" y="115314"/>
                  <a:pt x="10902" y="177226"/>
                </a:cubicBezTo>
                <a:lnTo>
                  <a:pt x="137108" y="289145"/>
                </a:lnTo>
                <a:cubicBezTo>
                  <a:pt x="170445" y="310576"/>
                  <a:pt x="199021" y="312957"/>
                  <a:pt x="229977" y="282001"/>
                </a:cubicBezTo>
                <a:cubicBezTo>
                  <a:pt x="277602" y="197863"/>
                  <a:pt x="322846" y="108963"/>
                  <a:pt x="408571" y="43876"/>
                </a:cubicBezTo>
                <a:cubicBezTo>
                  <a:pt x="453815" y="17683"/>
                  <a:pt x="468102" y="-15654"/>
                  <a:pt x="387139" y="8158"/>
                </a:cubicBezTo>
                <a:cubicBezTo>
                  <a:pt x="287127" y="35939"/>
                  <a:pt x="234739" y="125633"/>
                  <a:pt x="179971" y="184370"/>
                </a:cubicBezTo>
                <a:close/>
              </a:path>
            </a:pathLst>
          </a:custGeom>
          <a:gradFill>
            <a:gsLst>
              <a:gs pos="0">
                <a:srgbClr val="FE4444"/>
              </a:gs>
              <a:gs pos="100000">
                <a:srgbClr val="832B2B"/>
              </a:gs>
            </a:gsLst>
            <a:lin ang="5400000" scaled="0"/>
          </a:gra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ldLvl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55650" y="627380"/>
            <a:ext cx="7621270" cy="23069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400" dirty="0" err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400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smtClean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en-US" sz="2400" dirty="0" err="1" smtClean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Đặt</a:t>
            </a:r>
            <a:r>
              <a:rPr lang="en-US" sz="2400" dirty="0" smtClean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400" dirty="0" smtClean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400" dirty="0" smtClean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400" dirty="0" smtClean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400" dirty="0" smtClean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đơn</a:t>
            </a:r>
            <a:r>
              <a:rPr lang="en-US" sz="2400" dirty="0" smtClean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sz="2400" dirty="0" smtClean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400" dirty="0" smtClean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400" dirty="0" smtClean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400" dirty="0" smtClean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phức</a:t>
            </a:r>
            <a:r>
              <a:rPr lang="en-US" sz="2400" dirty="0" smtClean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vừa</a:t>
            </a:r>
            <a:r>
              <a:rPr lang="en-US" sz="2400" dirty="0" smtClean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2400" dirty="0" smtClean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400" dirty="0" smtClean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2400" dirty="0" err="1" smtClean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400" dirty="0" smtClean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2400" dirty="0" smtClean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2.</a:t>
            </a:r>
          </a:p>
          <a:p>
            <a:pPr>
              <a:lnSpc>
                <a:spcPct val="150000"/>
              </a:lnSpc>
            </a:pPr>
            <a:r>
              <a:rPr lang="en-US" sz="2400" dirty="0" smtClean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  M: (</a:t>
            </a:r>
            <a:r>
              <a:rPr lang="en-US" sz="2400" dirty="0" err="1" smtClean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Đặt</a:t>
            </a:r>
            <a:r>
              <a:rPr lang="en-US" sz="2400" dirty="0" smtClean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400" dirty="0" smtClean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400" dirty="0" smtClean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400" dirty="0" smtClean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 smtClean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đoàn</a:t>
            </a:r>
            <a:r>
              <a:rPr lang="en-US" sz="2400" i="1" dirty="0" smtClean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 smtClean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2400" dirty="0" smtClean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>
              <a:lnSpc>
                <a:spcPct val="150000"/>
              </a:lnSpc>
            </a:pPr>
            <a:r>
              <a:rPr lang="en-US" sz="2400" i="1" dirty="0" smtClean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en-US" sz="2400" i="1" dirty="0" err="1" smtClean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Đoàn</a:t>
            </a:r>
            <a:r>
              <a:rPr lang="en-US" sz="2400" i="1" dirty="0" smtClean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 smtClean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2400" i="1" dirty="0" smtClean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400" dirty="0" smtClean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truyền</a:t>
            </a:r>
            <a:r>
              <a:rPr lang="en-US" sz="2400" dirty="0" smtClean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thống</a:t>
            </a:r>
            <a:r>
              <a:rPr lang="en-US" sz="2400" dirty="0" smtClean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quý</a:t>
            </a:r>
            <a:r>
              <a:rPr lang="en-US" sz="2400" dirty="0" smtClean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báu</a:t>
            </a:r>
            <a:r>
              <a:rPr lang="en-US" sz="2400" dirty="0" smtClean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dirty="0" smtClean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2400" dirty="0" smtClean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dân</a:t>
            </a:r>
            <a:r>
              <a:rPr lang="en-US" sz="2400" dirty="0" smtClean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ta.</a:t>
            </a:r>
          </a:p>
        </p:txBody>
      </p:sp>
      <p:sp>
        <p:nvSpPr>
          <p:cNvPr id="6" name="Cloud Callout 5"/>
          <p:cNvSpPr/>
          <p:nvPr/>
        </p:nvSpPr>
        <p:spPr>
          <a:xfrm>
            <a:off x="971324" y="1491643"/>
            <a:ext cx="7356021" cy="1822269"/>
          </a:xfrm>
          <a:prstGeom prst="cloudCallout">
            <a:avLst>
              <a:gd name="adj1" fmla="val -56161"/>
              <a:gd name="adj2" fmla="val 54435"/>
            </a:avLst>
          </a:prstGeom>
          <a:solidFill>
            <a:srgbClr val="99FF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4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 viết câu em có lưu ý gì?</a:t>
            </a:r>
            <a:endParaRPr lang="vi-VN" sz="2400" b="1" dirty="0">
              <a:solidFill>
                <a:schemeClr val="tx1"/>
              </a:solidFill>
              <a:cs typeface="Times New Roman" panose="02020603050405020304" pitchFamily="18" charset="0"/>
            </a:endParaRPr>
          </a:p>
        </p:txBody>
      </p:sp>
      <p:sp>
        <p:nvSpPr>
          <p:cNvPr id="3" name="Double Wave 2"/>
          <p:cNvSpPr/>
          <p:nvPr/>
        </p:nvSpPr>
        <p:spPr>
          <a:xfrm>
            <a:off x="1547767" y="1635918"/>
            <a:ext cx="5900057" cy="2166257"/>
          </a:xfrm>
          <a:prstGeom prst="doubleWav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7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sz="27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7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27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sz="27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27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cái</a:t>
            </a:r>
            <a:r>
              <a:rPr lang="en-US" sz="27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sz="27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endParaRPr lang="en-US" sz="27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7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cuối</a:t>
            </a:r>
            <a:r>
              <a:rPr lang="en-US" sz="27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7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7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dấu</a:t>
            </a:r>
            <a:r>
              <a:rPr lang="en-US" sz="27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chấm</a:t>
            </a:r>
            <a:r>
              <a:rPr lang="en-US" sz="27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6" grpId="0" bldLvl="0" animBg="1"/>
      <p:bldP spid="6" grpId="1" bldLvl="0" animBg="1"/>
      <p:bldP spid="3" grpId="0" bldLvl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2561953" y="389517"/>
            <a:ext cx="3791495" cy="539354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25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sz="225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5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cầu</a:t>
            </a:r>
            <a:r>
              <a:rPr lang="en-US" sz="225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5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225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5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đạt</a:t>
            </a:r>
            <a:endParaRPr lang="en-US" sz="225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1" name="Group 10"/>
          <p:cNvGrpSpPr/>
          <p:nvPr/>
        </p:nvGrpSpPr>
        <p:grpSpPr bwMode="auto">
          <a:xfrm>
            <a:off x="674308" y="1266418"/>
            <a:ext cx="7736840" cy="1076325"/>
            <a:chOff x="-8052" y="1484784"/>
            <a:chExt cx="9096965" cy="1435924"/>
          </a:xfrm>
          <a:solidFill>
            <a:srgbClr val="FF99FF"/>
          </a:solidFill>
        </p:grpSpPr>
        <p:sp>
          <p:nvSpPr>
            <p:cNvPr id="5" name="Rectangle 4"/>
            <p:cNvSpPr/>
            <p:nvPr/>
          </p:nvSpPr>
          <p:spPr>
            <a:xfrm>
              <a:off x="678103" y="1484784"/>
              <a:ext cx="8410810" cy="1435924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 w="28575"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just"/>
              <a:r>
                <a:rPr lang="en-US" sz="2100" dirty="0" err="1" smtClean="0">
                  <a:solidFill>
                    <a:schemeClr val="tx1"/>
                  </a:solidFill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  <a:sym typeface="+mn-ea"/>
                </a:rPr>
                <a:t>Hiểu</a:t>
              </a:r>
              <a:r>
                <a:rPr lang="en-US" sz="2100" dirty="0" smtClean="0">
                  <a:solidFill>
                    <a:schemeClr val="tx1"/>
                  </a:solidFill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  <a:sym typeface="+mn-ea"/>
                </a:rPr>
                <a:t> </a:t>
              </a:r>
              <a:r>
                <a:rPr lang="en-US" sz="2100" dirty="0" err="1" smtClean="0">
                  <a:solidFill>
                    <a:schemeClr val="tx1"/>
                  </a:solidFill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  <a:sym typeface="+mn-ea"/>
                </a:rPr>
                <a:t>được</a:t>
              </a:r>
              <a:r>
                <a:rPr lang="en-US" sz="2100" dirty="0" smtClean="0">
                  <a:solidFill>
                    <a:schemeClr val="tx1"/>
                  </a:solidFill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  <a:sym typeface="+mn-ea"/>
                </a:rPr>
                <a:t> </a:t>
              </a:r>
              <a:r>
                <a:rPr lang="en-US" sz="2100" dirty="0" err="1">
                  <a:solidFill>
                    <a:schemeClr val="tx1"/>
                  </a:solidFill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  <a:sym typeface="+mn-ea"/>
                </a:rPr>
                <a:t>sự</a:t>
              </a:r>
              <a:r>
                <a:rPr lang="en-US" sz="2100" dirty="0">
                  <a:solidFill>
                    <a:schemeClr val="tx1"/>
                  </a:solidFill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  <a:sym typeface="+mn-ea"/>
                </a:rPr>
                <a:t> </a:t>
              </a:r>
              <a:r>
                <a:rPr lang="en-US" sz="2100" dirty="0" err="1">
                  <a:solidFill>
                    <a:schemeClr val="tx1"/>
                  </a:solidFill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  <a:sym typeface="+mn-ea"/>
                </a:rPr>
                <a:t>khác</a:t>
              </a:r>
              <a:r>
                <a:rPr lang="en-US" sz="2100" dirty="0">
                  <a:solidFill>
                    <a:schemeClr val="tx1"/>
                  </a:solidFill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  <a:sym typeface="+mn-ea"/>
                </a:rPr>
                <a:t> </a:t>
              </a:r>
              <a:r>
                <a:rPr lang="en-US" sz="2100" dirty="0" err="1">
                  <a:solidFill>
                    <a:schemeClr val="tx1"/>
                  </a:solidFill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  <a:sym typeface="+mn-ea"/>
                </a:rPr>
                <a:t>nhau</a:t>
              </a:r>
              <a:r>
                <a:rPr lang="en-US" sz="2100" dirty="0">
                  <a:solidFill>
                    <a:schemeClr val="tx1"/>
                  </a:solidFill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  <a:sym typeface="+mn-ea"/>
                </a:rPr>
                <a:t> </a:t>
              </a:r>
              <a:r>
                <a:rPr lang="en-US" sz="2100" dirty="0" err="1">
                  <a:solidFill>
                    <a:schemeClr val="tx1"/>
                  </a:solidFill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  <a:sym typeface="+mn-ea"/>
                </a:rPr>
                <a:t>giữa</a:t>
              </a:r>
              <a:r>
                <a:rPr lang="en-US" sz="2100" dirty="0">
                  <a:solidFill>
                    <a:schemeClr val="tx1"/>
                  </a:solidFill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  <a:sym typeface="+mn-ea"/>
                </a:rPr>
                <a:t> </a:t>
              </a:r>
              <a:r>
                <a:rPr lang="en-US" sz="2100" dirty="0" err="1">
                  <a:solidFill>
                    <a:schemeClr val="tx1"/>
                  </a:solidFill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  <a:sym typeface="+mn-ea"/>
                </a:rPr>
                <a:t>tiếng</a:t>
              </a:r>
              <a:r>
                <a:rPr lang="en-US" sz="2100" dirty="0">
                  <a:solidFill>
                    <a:schemeClr val="tx1"/>
                  </a:solidFill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  <a:sym typeface="+mn-ea"/>
                </a:rPr>
                <a:t> </a:t>
              </a:r>
              <a:r>
                <a:rPr lang="en-US" sz="2100" dirty="0" err="1">
                  <a:solidFill>
                    <a:schemeClr val="tx1"/>
                  </a:solidFill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  <a:sym typeface="+mn-ea"/>
                </a:rPr>
                <a:t>và</a:t>
              </a:r>
              <a:r>
                <a:rPr lang="en-US" sz="2100" dirty="0">
                  <a:solidFill>
                    <a:schemeClr val="tx1"/>
                  </a:solidFill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  <a:sym typeface="+mn-ea"/>
                </a:rPr>
                <a:t> </a:t>
              </a:r>
              <a:r>
                <a:rPr lang="en-US" sz="2100" dirty="0" err="1">
                  <a:solidFill>
                    <a:schemeClr val="tx1"/>
                  </a:solidFill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  <a:sym typeface="+mn-ea"/>
                </a:rPr>
                <a:t>từ</a:t>
              </a:r>
              <a:r>
                <a:rPr lang="en-US" sz="2100" dirty="0">
                  <a:solidFill>
                    <a:schemeClr val="tx1"/>
                  </a:solidFill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  <a:sym typeface="+mn-ea"/>
                </a:rPr>
                <a:t>: </a:t>
              </a:r>
              <a:r>
                <a:rPr lang="en-US" sz="2100" dirty="0" err="1">
                  <a:solidFill>
                    <a:schemeClr val="tx1"/>
                  </a:solidFill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  <a:sym typeface="+mn-ea"/>
                </a:rPr>
                <a:t>Tiếng</a:t>
              </a:r>
              <a:r>
                <a:rPr lang="en-US" sz="2100" dirty="0">
                  <a:solidFill>
                    <a:schemeClr val="tx1"/>
                  </a:solidFill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  <a:sym typeface="+mn-ea"/>
                </a:rPr>
                <a:t> </a:t>
              </a:r>
              <a:r>
                <a:rPr lang="en-US" sz="2100" dirty="0" err="1">
                  <a:solidFill>
                    <a:schemeClr val="tx1"/>
                  </a:solidFill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  <a:sym typeface="+mn-ea"/>
                </a:rPr>
                <a:t>dùng</a:t>
              </a:r>
              <a:r>
                <a:rPr lang="en-US" sz="2100" dirty="0">
                  <a:solidFill>
                    <a:schemeClr val="tx1"/>
                  </a:solidFill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  <a:sym typeface="+mn-ea"/>
                </a:rPr>
                <a:t> </a:t>
              </a:r>
              <a:r>
                <a:rPr lang="en-US" sz="2100" dirty="0" err="1">
                  <a:solidFill>
                    <a:schemeClr val="tx1"/>
                  </a:solidFill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  <a:sym typeface="+mn-ea"/>
                </a:rPr>
                <a:t>để</a:t>
              </a:r>
              <a:r>
                <a:rPr lang="en-US" sz="2100" dirty="0">
                  <a:solidFill>
                    <a:schemeClr val="tx1"/>
                  </a:solidFill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  <a:sym typeface="+mn-ea"/>
                </a:rPr>
                <a:t> </a:t>
              </a:r>
              <a:r>
                <a:rPr lang="en-US" sz="2100" dirty="0" err="1">
                  <a:solidFill>
                    <a:schemeClr val="tx1"/>
                  </a:solidFill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  <a:sym typeface="+mn-ea"/>
                </a:rPr>
                <a:t>tạo</a:t>
              </a:r>
              <a:r>
                <a:rPr lang="en-US" sz="2100" dirty="0">
                  <a:solidFill>
                    <a:schemeClr val="tx1"/>
                  </a:solidFill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  <a:sym typeface="+mn-ea"/>
                </a:rPr>
                <a:t> </a:t>
              </a:r>
              <a:r>
                <a:rPr lang="vi-VN" altLang="en-US" sz="2100" dirty="0">
                  <a:solidFill>
                    <a:schemeClr val="tx1"/>
                  </a:solidFill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  <a:sym typeface="+mn-ea"/>
                </a:rPr>
                <a:t>n</a:t>
              </a:r>
              <a:r>
                <a:rPr lang="en-US" sz="2100" dirty="0" err="1">
                  <a:solidFill>
                    <a:schemeClr val="tx1"/>
                  </a:solidFill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  <a:sym typeface="+mn-ea"/>
                </a:rPr>
                <a:t>ên</a:t>
              </a:r>
              <a:r>
                <a:rPr lang="en-US" sz="2100" dirty="0">
                  <a:solidFill>
                    <a:schemeClr val="tx1"/>
                  </a:solidFill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  <a:sym typeface="+mn-ea"/>
                </a:rPr>
                <a:t> </a:t>
              </a:r>
              <a:r>
                <a:rPr lang="en-US" sz="2100" dirty="0" err="1">
                  <a:solidFill>
                    <a:schemeClr val="tx1"/>
                  </a:solidFill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  <a:sym typeface="+mn-ea"/>
                </a:rPr>
                <a:t>từ</a:t>
              </a:r>
              <a:r>
                <a:rPr lang="en-US" sz="2100" dirty="0">
                  <a:solidFill>
                    <a:schemeClr val="tx1"/>
                  </a:solidFill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  <a:sym typeface="+mn-ea"/>
                </a:rPr>
                <a:t>, </a:t>
              </a:r>
              <a:r>
                <a:rPr lang="en-US" sz="2100" dirty="0" err="1">
                  <a:solidFill>
                    <a:schemeClr val="tx1"/>
                  </a:solidFill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  <a:sym typeface="+mn-ea"/>
                </a:rPr>
                <a:t>còn</a:t>
              </a:r>
              <a:r>
                <a:rPr lang="en-US" sz="2100" dirty="0">
                  <a:solidFill>
                    <a:schemeClr val="tx1"/>
                  </a:solidFill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  <a:sym typeface="+mn-ea"/>
                </a:rPr>
                <a:t> </a:t>
              </a:r>
              <a:r>
                <a:rPr lang="en-US" sz="2100" dirty="0" err="1">
                  <a:solidFill>
                    <a:schemeClr val="tx1"/>
                  </a:solidFill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  <a:sym typeface="+mn-ea"/>
                </a:rPr>
                <a:t>từ</a:t>
              </a:r>
              <a:r>
                <a:rPr lang="en-US" sz="2100" dirty="0">
                  <a:solidFill>
                    <a:schemeClr val="tx1"/>
                  </a:solidFill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  <a:sym typeface="+mn-ea"/>
                </a:rPr>
                <a:t> </a:t>
              </a:r>
              <a:r>
                <a:rPr lang="en-US" sz="2100" dirty="0" err="1">
                  <a:solidFill>
                    <a:schemeClr val="tx1"/>
                  </a:solidFill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  <a:sym typeface="+mn-ea"/>
                </a:rPr>
                <a:t>dùng</a:t>
              </a:r>
              <a:r>
                <a:rPr lang="en-US" sz="2100" dirty="0">
                  <a:solidFill>
                    <a:schemeClr val="tx1"/>
                  </a:solidFill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  <a:sym typeface="+mn-ea"/>
                </a:rPr>
                <a:t> </a:t>
              </a:r>
              <a:r>
                <a:rPr lang="en-US" sz="2100" dirty="0" err="1">
                  <a:solidFill>
                    <a:schemeClr val="tx1"/>
                  </a:solidFill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  <a:sym typeface="+mn-ea"/>
                </a:rPr>
                <a:t>để</a:t>
              </a:r>
              <a:r>
                <a:rPr lang="en-US" sz="2100" dirty="0">
                  <a:solidFill>
                    <a:schemeClr val="tx1"/>
                  </a:solidFill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  <a:sym typeface="+mn-ea"/>
                </a:rPr>
                <a:t> </a:t>
              </a:r>
              <a:r>
                <a:rPr lang="en-US" sz="2100" dirty="0" err="1">
                  <a:solidFill>
                    <a:schemeClr val="tx1"/>
                  </a:solidFill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  <a:sym typeface="+mn-ea"/>
                </a:rPr>
                <a:t>tạo</a:t>
              </a:r>
              <a:r>
                <a:rPr lang="en-US" sz="2100" dirty="0">
                  <a:solidFill>
                    <a:schemeClr val="tx1"/>
                  </a:solidFill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  <a:sym typeface="+mn-ea"/>
                </a:rPr>
                <a:t> </a:t>
              </a:r>
              <a:r>
                <a:rPr lang="vi-VN" altLang="en-US" sz="2100" dirty="0">
                  <a:solidFill>
                    <a:schemeClr val="tx1"/>
                  </a:solidFill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  <a:sym typeface="+mn-ea"/>
                </a:rPr>
                <a:t>nên</a:t>
              </a:r>
              <a:r>
                <a:rPr lang="en-US" sz="2100" dirty="0">
                  <a:solidFill>
                    <a:schemeClr val="tx1"/>
                  </a:solidFill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  <a:sym typeface="+mn-ea"/>
                </a:rPr>
                <a:t> </a:t>
              </a:r>
              <a:r>
                <a:rPr lang="en-US" sz="2100" dirty="0" err="1">
                  <a:solidFill>
                    <a:schemeClr val="tx1"/>
                  </a:solidFill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  <a:sym typeface="+mn-ea"/>
                </a:rPr>
                <a:t>câu</a:t>
              </a:r>
              <a:r>
                <a:rPr lang="en-US" sz="2100" dirty="0">
                  <a:solidFill>
                    <a:schemeClr val="tx1"/>
                  </a:solidFill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  <a:sym typeface="+mn-ea"/>
                </a:rPr>
                <a:t>. </a:t>
              </a:r>
              <a:r>
                <a:rPr lang="vi-VN" altLang="en-US" sz="2100" dirty="0">
                  <a:solidFill>
                    <a:schemeClr val="tx1"/>
                  </a:solidFill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  <a:sym typeface="+mn-ea"/>
                </a:rPr>
                <a:t>T</a:t>
              </a:r>
              <a:r>
                <a:rPr lang="en-US" sz="2100" dirty="0" err="1">
                  <a:solidFill>
                    <a:schemeClr val="tx1"/>
                  </a:solidFill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  <a:sym typeface="+mn-ea"/>
                </a:rPr>
                <a:t>ừ</a:t>
              </a:r>
              <a:r>
                <a:rPr lang="en-US" sz="2100" dirty="0">
                  <a:solidFill>
                    <a:schemeClr val="tx1"/>
                  </a:solidFill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  <a:sym typeface="+mn-ea"/>
                </a:rPr>
                <a:t> </a:t>
              </a:r>
              <a:r>
                <a:rPr lang="vi-VN" altLang="en-US" sz="2100" dirty="0" err="1">
                  <a:solidFill>
                    <a:schemeClr val="tx1"/>
                  </a:solidFill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  <a:sym typeface="+mn-ea"/>
                </a:rPr>
                <a:t>nào cũng có nghĩa.</a:t>
              </a:r>
              <a:endParaRPr lang="en-US" sz="2100" dirty="0">
                <a:solidFill>
                  <a:schemeClr val="tx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8" name="Oval 7"/>
            <p:cNvSpPr/>
            <p:nvPr/>
          </p:nvSpPr>
          <p:spPr>
            <a:xfrm>
              <a:off x="-8052" y="1914449"/>
              <a:ext cx="576299" cy="576593"/>
            </a:xfrm>
            <a:prstGeom prst="ellipse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2400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</a:t>
              </a:r>
            </a:p>
          </p:txBody>
        </p:sp>
      </p:grpSp>
      <p:grpSp>
        <p:nvGrpSpPr>
          <p:cNvPr id="10" name="Group 9"/>
          <p:cNvGrpSpPr/>
          <p:nvPr/>
        </p:nvGrpSpPr>
        <p:grpSpPr bwMode="auto">
          <a:xfrm>
            <a:off x="690880" y="2789555"/>
            <a:ext cx="7705090" cy="549275"/>
            <a:chOff x="-8052" y="1836323"/>
            <a:chExt cx="8976506" cy="732846"/>
          </a:xfrm>
        </p:grpSpPr>
        <p:sp>
          <p:nvSpPr>
            <p:cNvPr id="13" name="Rectangle 12"/>
            <p:cNvSpPr/>
            <p:nvPr/>
          </p:nvSpPr>
          <p:spPr>
            <a:xfrm>
              <a:off x="657899" y="1836323"/>
              <a:ext cx="8310555" cy="732846"/>
            </a:xfrm>
            <a:prstGeom prst="rect">
              <a:avLst/>
            </a:prstGeom>
            <a:solidFill>
              <a:srgbClr val="66FFFF"/>
            </a:solidFill>
            <a:ln w="28575"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r>
                <a:rPr lang="en-US" sz="2100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Phân</a:t>
              </a:r>
              <a:r>
                <a:rPr lang="en-US" sz="21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100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biệt</a:t>
              </a:r>
              <a:r>
                <a:rPr lang="en-US" sz="21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100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được</a:t>
              </a:r>
              <a:r>
                <a:rPr lang="en-US" sz="21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100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từ</a:t>
              </a:r>
              <a:r>
                <a:rPr lang="en-US" sz="21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100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đơn</a:t>
              </a:r>
              <a:r>
                <a:rPr lang="en-US" sz="21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100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và</a:t>
              </a:r>
              <a:r>
                <a:rPr lang="en-US" sz="21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100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từ</a:t>
              </a:r>
              <a:r>
                <a:rPr lang="en-US" sz="21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100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phức</a:t>
              </a:r>
              <a:r>
                <a:rPr lang="en-US" sz="21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</a:p>
          </p:txBody>
        </p:sp>
        <p:sp>
          <p:nvSpPr>
            <p:cNvPr id="14" name="Oval 13"/>
            <p:cNvSpPr/>
            <p:nvPr/>
          </p:nvSpPr>
          <p:spPr>
            <a:xfrm>
              <a:off x="-8052" y="1914449"/>
              <a:ext cx="576299" cy="576593"/>
            </a:xfrm>
            <a:prstGeom prst="ellipse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2250" b="1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</a:t>
              </a:r>
              <a:endParaRPr lang="en-US" sz="225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5" name="Group 14"/>
          <p:cNvGrpSpPr/>
          <p:nvPr/>
        </p:nvGrpSpPr>
        <p:grpSpPr bwMode="auto">
          <a:xfrm>
            <a:off x="674308" y="3723915"/>
            <a:ext cx="7728586" cy="748030"/>
            <a:chOff x="-8052" y="1749913"/>
            <a:chExt cx="9087257" cy="997945"/>
          </a:xfrm>
        </p:grpSpPr>
        <p:sp>
          <p:nvSpPr>
            <p:cNvPr id="16" name="Rectangle 15"/>
            <p:cNvSpPr/>
            <p:nvPr/>
          </p:nvSpPr>
          <p:spPr>
            <a:xfrm>
              <a:off x="687063" y="1749913"/>
              <a:ext cx="8392142" cy="997945"/>
            </a:xfrm>
            <a:prstGeom prst="rect">
              <a:avLst/>
            </a:prstGeom>
            <a:solidFill>
              <a:srgbClr val="99FF33"/>
            </a:solidFill>
            <a:ln w="28575"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r>
                <a:rPr lang="vi-VN" sz="21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Bước đầu làm quen với từ điển, biết dùng từ điển để tìm hiểu về từ.</a:t>
              </a:r>
              <a:endParaRPr lang="en-US" sz="21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7" name="Oval 16"/>
            <p:cNvSpPr/>
            <p:nvPr/>
          </p:nvSpPr>
          <p:spPr>
            <a:xfrm>
              <a:off x="-8052" y="1914449"/>
              <a:ext cx="576299" cy="576593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2400" b="1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3</a:t>
              </a:r>
              <a:endParaRPr lang="en-US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2" name="Freeform 1"/>
          <p:cNvSpPr/>
          <p:nvPr/>
        </p:nvSpPr>
        <p:spPr>
          <a:xfrm>
            <a:off x="755650" y="1301115"/>
            <a:ext cx="453390" cy="637540"/>
          </a:xfrm>
          <a:custGeom>
            <a:avLst/>
            <a:gdLst>
              <a:gd name="connsiteX0" fmla="*/ 169069 w 397669"/>
              <a:gd name="connsiteY0" fmla="*/ 176212 h 280987"/>
              <a:gd name="connsiteX1" fmla="*/ 73819 w 397669"/>
              <a:gd name="connsiteY1" fmla="*/ 97631 h 280987"/>
              <a:gd name="connsiteX2" fmla="*/ 0 w 397669"/>
              <a:gd name="connsiteY2" fmla="*/ 169068 h 280987"/>
              <a:gd name="connsiteX3" fmla="*/ 126206 w 397669"/>
              <a:gd name="connsiteY3" fmla="*/ 280987 h 280987"/>
              <a:gd name="connsiteX4" fmla="*/ 219075 w 397669"/>
              <a:gd name="connsiteY4" fmla="*/ 273843 h 280987"/>
              <a:gd name="connsiteX5" fmla="*/ 397669 w 397669"/>
              <a:gd name="connsiteY5" fmla="*/ 35718 h 280987"/>
              <a:gd name="connsiteX6" fmla="*/ 376237 w 397669"/>
              <a:gd name="connsiteY6" fmla="*/ 0 h 280987"/>
              <a:gd name="connsiteX7" fmla="*/ 169069 w 397669"/>
              <a:gd name="connsiteY7" fmla="*/ 176212 h 280987"/>
              <a:gd name="connsiteX0-1" fmla="*/ 169069 w 397669"/>
              <a:gd name="connsiteY0-2" fmla="*/ 176212 h 289079"/>
              <a:gd name="connsiteX1-3" fmla="*/ 73819 w 397669"/>
              <a:gd name="connsiteY1-4" fmla="*/ 97631 h 289079"/>
              <a:gd name="connsiteX2-5" fmla="*/ 0 w 397669"/>
              <a:gd name="connsiteY2-6" fmla="*/ 169068 h 289079"/>
              <a:gd name="connsiteX3-7" fmla="*/ 126206 w 397669"/>
              <a:gd name="connsiteY3-8" fmla="*/ 280987 h 289079"/>
              <a:gd name="connsiteX4-9" fmla="*/ 219075 w 397669"/>
              <a:gd name="connsiteY4-10" fmla="*/ 273843 h 289079"/>
              <a:gd name="connsiteX5-11" fmla="*/ 397669 w 397669"/>
              <a:gd name="connsiteY5-12" fmla="*/ 35718 h 289079"/>
              <a:gd name="connsiteX6-13" fmla="*/ 376237 w 397669"/>
              <a:gd name="connsiteY6-14" fmla="*/ 0 h 289079"/>
              <a:gd name="connsiteX7-15" fmla="*/ 169069 w 397669"/>
              <a:gd name="connsiteY7-16" fmla="*/ 176212 h 289079"/>
              <a:gd name="connsiteX0-17" fmla="*/ 169069 w 397669"/>
              <a:gd name="connsiteY0-18" fmla="*/ 176212 h 297100"/>
              <a:gd name="connsiteX1-19" fmla="*/ 73819 w 397669"/>
              <a:gd name="connsiteY1-20" fmla="*/ 97631 h 297100"/>
              <a:gd name="connsiteX2-21" fmla="*/ 0 w 397669"/>
              <a:gd name="connsiteY2-22" fmla="*/ 169068 h 297100"/>
              <a:gd name="connsiteX3-23" fmla="*/ 126206 w 397669"/>
              <a:gd name="connsiteY3-24" fmla="*/ 280987 h 297100"/>
              <a:gd name="connsiteX4-25" fmla="*/ 219075 w 397669"/>
              <a:gd name="connsiteY4-26" fmla="*/ 273843 h 297100"/>
              <a:gd name="connsiteX5-27" fmla="*/ 397669 w 397669"/>
              <a:gd name="connsiteY5-28" fmla="*/ 35718 h 297100"/>
              <a:gd name="connsiteX6-29" fmla="*/ 376237 w 397669"/>
              <a:gd name="connsiteY6-30" fmla="*/ 0 h 297100"/>
              <a:gd name="connsiteX7-31" fmla="*/ 169069 w 397669"/>
              <a:gd name="connsiteY7-32" fmla="*/ 176212 h 297100"/>
              <a:gd name="connsiteX0-33" fmla="*/ 177436 w 406036"/>
              <a:gd name="connsiteY0-34" fmla="*/ 176212 h 297100"/>
              <a:gd name="connsiteX1-35" fmla="*/ 82186 w 406036"/>
              <a:gd name="connsiteY1-36" fmla="*/ 97631 h 297100"/>
              <a:gd name="connsiteX2-37" fmla="*/ 8367 w 406036"/>
              <a:gd name="connsiteY2-38" fmla="*/ 169068 h 297100"/>
              <a:gd name="connsiteX3-39" fmla="*/ 134573 w 406036"/>
              <a:gd name="connsiteY3-40" fmla="*/ 280987 h 297100"/>
              <a:gd name="connsiteX4-41" fmla="*/ 227442 w 406036"/>
              <a:gd name="connsiteY4-42" fmla="*/ 273843 h 297100"/>
              <a:gd name="connsiteX5-43" fmla="*/ 406036 w 406036"/>
              <a:gd name="connsiteY5-44" fmla="*/ 35718 h 297100"/>
              <a:gd name="connsiteX6-45" fmla="*/ 384604 w 406036"/>
              <a:gd name="connsiteY6-46" fmla="*/ 0 h 297100"/>
              <a:gd name="connsiteX7-47" fmla="*/ 177436 w 406036"/>
              <a:gd name="connsiteY7-48" fmla="*/ 176212 h 297100"/>
              <a:gd name="connsiteX0-49" fmla="*/ 179971 w 408571"/>
              <a:gd name="connsiteY0-50" fmla="*/ 176212 h 297100"/>
              <a:gd name="connsiteX1-51" fmla="*/ 84721 w 408571"/>
              <a:gd name="connsiteY1-52" fmla="*/ 97631 h 297100"/>
              <a:gd name="connsiteX2-53" fmla="*/ 10902 w 408571"/>
              <a:gd name="connsiteY2-54" fmla="*/ 169068 h 297100"/>
              <a:gd name="connsiteX3-55" fmla="*/ 137108 w 408571"/>
              <a:gd name="connsiteY3-56" fmla="*/ 280987 h 297100"/>
              <a:gd name="connsiteX4-57" fmla="*/ 229977 w 408571"/>
              <a:gd name="connsiteY4-58" fmla="*/ 273843 h 297100"/>
              <a:gd name="connsiteX5-59" fmla="*/ 408571 w 408571"/>
              <a:gd name="connsiteY5-60" fmla="*/ 35718 h 297100"/>
              <a:gd name="connsiteX6-61" fmla="*/ 387139 w 408571"/>
              <a:gd name="connsiteY6-62" fmla="*/ 0 h 297100"/>
              <a:gd name="connsiteX7-63" fmla="*/ 179971 w 408571"/>
              <a:gd name="connsiteY7-64" fmla="*/ 176212 h 297100"/>
              <a:gd name="connsiteX0-65" fmla="*/ 179971 w 408571"/>
              <a:gd name="connsiteY0-66" fmla="*/ 176212 h 297100"/>
              <a:gd name="connsiteX1-67" fmla="*/ 84721 w 408571"/>
              <a:gd name="connsiteY1-68" fmla="*/ 97631 h 297100"/>
              <a:gd name="connsiteX2-69" fmla="*/ 10902 w 408571"/>
              <a:gd name="connsiteY2-70" fmla="*/ 169068 h 297100"/>
              <a:gd name="connsiteX3-71" fmla="*/ 137108 w 408571"/>
              <a:gd name="connsiteY3-72" fmla="*/ 280987 h 297100"/>
              <a:gd name="connsiteX4-73" fmla="*/ 229977 w 408571"/>
              <a:gd name="connsiteY4-74" fmla="*/ 273843 h 297100"/>
              <a:gd name="connsiteX5-75" fmla="*/ 408571 w 408571"/>
              <a:gd name="connsiteY5-76" fmla="*/ 35718 h 297100"/>
              <a:gd name="connsiteX6-77" fmla="*/ 387139 w 408571"/>
              <a:gd name="connsiteY6-78" fmla="*/ 0 h 297100"/>
              <a:gd name="connsiteX7-79" fmla="*/ 179971 w 408571"/>
              <a:gd name="connsiteY7-80" fmla="*/ 176212 h 297100"/>
              <a:gd name="connsiteX0-81" fmla="*/ 179971 w 408571"/>
              <a:gd name="connsiteY0-82" fmla="*/ 176212 h 297100"/>
              <a:gd name="connsiteX1-83" fmla="*/ 84721 w 408571"/>
              <a:gd name="connsiteY1-84" fmla="*/ 97631 h 297100"/>
              <a:gd name="connsiteX2-85" fmla="*/ 10902 w 408571"/>
              <a:gd name="connsiteY2-86" fmla="*/ 169068 h 297100"/>
              <a:gd name="connsiteX3-87" fmla="*/ 137108 w 408571"/>
              <a:gd name="connsiteY3-88" fmla="*/ 280987 h 297100"/>
              <a:gd name="connsiteX4-89" fmla="*/ 229977 w 408571"/>
              <a:gd name="connsiteY4-90" fmla="*/ 273843 h 297100"/>
              <a:gd name="connsiteX5-91" fmla="*/ 408571 w 408571"/>
              <a:gd name="connsiteY5-92" fmla="*/ 35718 h 297100"/>
              <a:gd name="connsiteX6-93" fmla="*/ 387139 w 408571"/>
              <a:gd name="connsiteY6-94" fmla="*/ 0 h 297100"/>
              <a:gd name="connsiteX7-95" fmla="*/ 179971 w 408571"/>
              <a:gd name="connsiteY7-96" fmla="*/ 176212 h 297100"/>
              <a:gd name="connsiteX0-97" fmla="*/ 179971 w 408571"/>
              <a:gd name="connsiteY0-98" fmla="*/ 176212 h 297100"/>
              <a:gd name="connsiteX1-99" fmla="*/ 84721 w 408571"/>
              <a:gd name="connsiteY1-100" fmla="*/ 97631 h 297100"/>
              <a:gd name="connsiteX2-101" fmla="*/ 10902 w 408571"/>
              <a:gd name="connsiteY2-102" fmla="*/ 169068 h 297100"/>
              <a:gd name="connsiteX3-103" fmla="*/ 137108 w 408571"/>
              <a:gd name="connsiteY3-104" fmla="*/ 280987 h 297100"/>
              <a:gd name="connsiteX4-105" fmla="*/ 229977 w 408571"/>
              <a:gd name="connsiteY4-106" fmla="*/ 273843 h 297100"/>
              <a:gd name="connsiteX5-107" fmla="*/ 408571 w 408571"/>
              <a:gd name="connsiteY5-108" fmla="*/ 35718 h 297100"/>
              <a:gd name="connsiteX6-109" fmla="*/ 387139 w 408571"/>
              <a:gd name="connsiteY6-110" fmla="*/ 0 h 297100"/>
              <a:gd name="connsiteX7-111" fmla="*/ 179971 w 408571"/>
              <a:gd name="connsiteY7-112" fmla="*/ 176212 h 297100"/>
              <a:gd name="connsiteX0-113" fmla="*/ 179971 w 408571"/>
              <a:gd name="connsiteY0-114" fmla="*/ 176212 h 297100"/>
              <a:gd name="connsiteX1-115" fmla="*/ 84721 w 408571"/>
              <a:gd name="connsiteY1-116" fmla="*/ 97631 h 297100"/>
              <a:gd name="connsiteX2-117" fmla="*/ 10902 w 408571"/>
              <a:gd name="connsiteY2-118" fmla="*/ 169068 h 297100"/>
              <a:gd name="connsiteX3-119" fmla="*/ 137108 w 408571"/>
              <a:gd name="connsiteY3-120" fmla="*/ 280987 h 297100"/>
              <a:gd name="connsiteX4-121" fmla="*/ 229977 w 408571"/>
              <a:gd name="connsiteY4-122" fmla="*/ 273843 h 297100"/>
              <a:gd name="connsiteX5-123" fmla="*/ 408571 w 408571"/>
              <a:gd name="connsiteY5-124" fmla="*/ 35718 h 297100"/>
              <a:gd name="connsiteX6-125" fmla="*/ 387139 w 408571"/>
              <a:gd name="connsiteY6-126" fmla="*/ 0 h 297100"/>
              <a:gd name="connsiteX7-127" fmla="*/ 179971 w 408571"/>
              <a:gd name="connsiteY7-128" fmla="*/ 176212 h 297100"/>
              <a:gd name="connsiteX0-129" fmla="*/ 179971 w 425397"/>
              <a:gd name="connsiteY0-130" fmla="*/ 176212 h 297100"/>
              <a:gd name="connsiteX1-131" fmla="*/ 84721 w 425397"/>
              <a:gd name="connsiteY1-132" fmla="*/ 97631 h 297100"/>
              <a:gd name="connsiteX2-133" fmla="*/ 10902 w 425397"/>
              <a:gd name="connsiteY2-134" fmla="*/ 169068 h 297100"/>
              <a:gd name="connsiteX3-135" fmla="*/ 137108 w 425397"/>
              <a:gd name="connsiteY3-136" fmla="*/ 280987 h 297100"/>
              <a:gd name="connsiteX4-137" fmla="*/ 229977 w 425397"/>
              <a:gd name="connsiteY4-138" fmla="*/ 273843 h 297100"/>
              <a:gd name="connsiteX5-139" fmla="*/ 408571 w 425397"/>
              <a:gd name="connsiteY5-140" fmla="*/ 35718 h 297100"/>
              <a:gd name="connsiteX6-141" fmla="*/ 387139 w 425397"/>
              <a:gd name="connsiteY6-142" fmla="*/ 0 h 297100"/>
              <a:gd name="connsiteX7-143" fmla="*/ 179971 w 425397"/>
              <a:gd name="connsiteY7-144" fmla="*/ 176212 h 297100"/>
              <a:gd name="connsiteX0-145" fmla="*/ 179971 w 445220"/>
              <a:gd name="connsiteY0-146" fmla="*/ 184370 h 305258"/>
              <a:gd name="connsiteX1-147" fmla="*/ 84721 w 445220"/>
              <a:gd name="connsiteY1-148" fmla="*/ 105789 h 305258"/>
              <a:gd name="connsiteX2-149" fmla="*/ 10902 w 445220"/>
              <a:gd name="connsiteY2-150" fmla="*/ 177226 h 305258"/>
              <a:gd name="connsiteX3-151" fmla="*/ 137108 w 445220"/>
              <a:gd name="connsiteY3-152" fmla="*/ 289145 h 305258"/>
              <a:gd name="connsiteX4-153" fmla="*/ 229977 w 445220"/>
              <a:gd name="connsiteY4-154" fmla="*/ 282001 h 305258"/>
              <a:gd name="connsiteX5-155" fmla="*/ 408571 w 445220"/>
              <a:gd name="connsiteY5-156" fmla="*/ 43876 h 305258"/>
              <a:gd name="connsiteX6-157" fmla="*/ 387139 w 445220"/>
              <a:gd name="connsiteY6-158" fmla="*/ 8158 h 305258"/>
              <a:gd name="connsiteX7-159" fmla="*/ 179971 w 445220"/>
              <a:gd name="connsiteY7-160" fmla="*/ 184370 h 305258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</a:cxnLst>
            <a:rect l="l" t="t" r="r" b="b"/>
            <a:pathLst>
              <a:path w="445220" h="305258">
                <a:moveTo>
                  <a:pt x="179971" y="184370"/>
                </a:moveTo>
                <a:lnTo>
                  <a:pt x="84721" y="105789"/>
                </a:lnTo>
                <a:cubicBezTo>
                  <a:pt x="31540" y="79595"/>
                  <a:pt x="-24023" y="115314"/>
                  <a:pt x="10902" y="177226"/>
                </a:cubicBezTo>
                <a:lnTo>
                  <a:pt x="137108" y="289145"/>
                </a:lnTo>
                <a:cubicBezTo>
                  <a:pt x="170445" y="310576"/>
                  <a:pt x="199021" y="312957"/>
                  <a:pt x="229977" y="282001"/>
                </a:cubicBezTo>
                <a:cubicBezTo>
                  <a:pt x="277602" y="197863"/>
                  <a:pt x="322846" y="108963"/>
                  <a:pt x="408571" y="43876"/>
                </a:cubicBezTo>
                <a:cubicBezTo>
                  <a:pt x="453815" y="17683"/>
                  <a:pt x="468102" y="-15654"/>
                  <a:pt x="387139" y="8158"/>
                </a:cubicBezTo>
                <a:cubicBezTo>
                  <a:pt x="287127" y="35939"/>
                  <a:pt x="234739" y="125633"/>
                  <a:pt x="179971" y="184370"/>
                </a:cubicBezTo>
                <a:close/>
              </a:path>
            </a:pathLst>
          </a:custGeom>
          <a:gradFill>
            <a:gsLst>
              <a:gs pos="0">
                <a:srgbClr val="FE4444"/>
              </a:gs>
              <a:gs pos="100000">
                <a:srgbClr val="832B2B"/>
              </a:gs>
            </a:gsLst>
            <a:lin ang="5400000" scaled="0"/>
          </a:gra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Freeform 2"/>
          <p:cNvSpPr/>
          <p:nvPr/>
        </p:nvSpPr>
        <p:spPr>
          <a:xfrm>
            <a:off x="755650" y="2632710"/>
            <a:ext cx="453390" cy="601980"/>
          </a:xfrm>
          <a:custGeom>
            <a:avLst/>
            <a:gdLst>
              <a:gd name="connsiteX0" fmla="*/ 169069 w 397669"/>
              <a:gd name="connsiteY0" fmla="*/ 176212 h 280987"/>
              <a:gd name="connsiteX1" fmla="*/ 73819 w 397669"/>
              <a:gd name="connsiteY1" fmla="*/ 97631 h 280987"/>
              <a:gd name="connsiteX2" fmla="*/ 0 w 397669"/>
              <a:gd name="connsiteY2" fmla="*/ 169068 h 280987"/>
              <a:gd name="connsiteX3" fmla="*/ 126206 w 397669"/>
              <a:gd name="connsiteY3" fmla="*/ 280987 h 280987"/>
              <a:gd name="connsiteX4" fmla="*/ 219075 w 397669"/>
              <a:gd name="connsiteY4" fmla="*/ 273843 h 280987"/>
              <a:gd name="connsiteX5" fmla="*/ 397669 w 397669"/>
              <a:gd name="connsiteY5" fmla="*/ 35718 h 280987"/>
              <a:gd name="connsiteX6" fmla="*/ 376237 w 397669"/>
              <a:gd name="connsiteY6" fmla="*/ 0 h 280987"/>
              <a:gd name="connsiteX7" fmla="*/ 169069 w 397669"/>
              <a:gd name="connsiteY7" fmla="*/ 176212 h 280987"/>
              <a:gd name="connsiteX0-1" fmla="*/ 169069 w 397669"/>
              <a:gd name="connsiteY0-2" fmla="*/ 176212 h 289079"/>
              <a:gd name="connsiteX1-3" fmla="*/ 73819 w 397669"/>
              <a:gd name="connsiteY1-4" fmla="*/ 97631 h 289079"/>
              <a:gd name="connsiteX2-5" fmla="*/ 0 w 397669"/>
              <a:gd name="connsiteY2-6" fmla="*/ 169068 h 289079"/>
              <a:gd name="connsiteX3-7" fmla="*/ 126206 w 397669"/>
              <a:gd name="connsiteY3-8" fmla="*/ 280987 h 289079"/>
              <a:gd name="connsiteX4-9" fmla="*/ 219075 w 397669"/>
              <a:gd name="connsiteY4-10" fmla="*/ 273843 h 289079"/>
              <a:gd name="connsiteX5-11" fmla="*/ 397669 w 397669"/>
              <a:gd name="connsiteY5-12" fmla="*/ 35718 h 289079"/>
              <a:gd name="connsiteX6-13" fmla="*/ 376237 w 397669"/>
              <a:gd name="connsiteY6-14" fmla="*/ 0 h 289079"/>
              <a:gd name="connsiteX7-15" fmla="*/ 169069 w 397669"/>
              <a:gd name="connsiteY7-16" fmla="*/ 176212 h 289079"/>
              <a:gd name="connsiteX0-17" fmla="*/ 169069 w 397669"/>
              <a:gd name="connsiteY0-18" fmla="*/ 176212 h 297100"/>
              <a:gd name="connsiteX1-19" fmla="*/ 73819 w 397669"/>
              <a:gd name="connsiteY1-20" fmla="*/ 97631 h 297100"/>
              <a:gd name="connsiteX2-21" fmla="*/ 0 w 397669"/>
              <a:gd name="connsiteY2-22" fmla="*/ 169068 h 297100"/>
              <a:gd name="connsiteX3-23" fmla="*/ 126206 w 397669"/>
              <a:gd name="connsiteY3-24" fmla="*/ 280987 h 297100"/>
              <a:gd name="connsiteX4-25" fmla="*/ 219075 w 397669"/>
              <a:gd name="connsiteY4-26" fmla="*/ 273843 h 297100"/>
              <a:gd name="connsiteX5-27" fmla="*/ 397669 w 397669"/>
              <a:gd name="connsiteY5-28" fmla="*/ 35718 h 297100"/>
              <a:gd name="connsiteX6-29" fmla="*/ 376237 w 397669"/>
              <a:gd name="connsiteY6-30" fmla="*/ 0 h 297100"/>
              <a:gd name="connsiteX7-31" fmla="*/ 169069 w 397669"/>
              <a:gd name="connsiteY7-32" fmla="*/ 176212 h 297100"/>
              <a:gd name="connsiteX0-33" fmla="*/ 177436 w 406036"/>
              <a:gd name="connsiteY0-34" fmla="*/ 176212 h 297100"/>
              <a:gd name="connsiteX1-35" fmla="*/ 82186 w 406036"/>
              <a:gd name="connsiteY1-36" fmla="*/ 97631 h 297100"/>
              <a:gd name="connsiteX2-37" fmla="*/ 8367 w 406036"/>
              <a:gd name="connsiteY2-38" fmla="*/ 169068 h 297100"/>
              <a:gd name="connsiteX3-39" fmla="*/ 134573 w 406036"/>
              <a:gd name="connsiteY3-40" fmla="*/ 280987 h 297100"/>
              <a:gd name="connsiteX4-41" fmla="*/ 227442 w 406036"/>
              <a:gd name="connsiteY4-42" fmla="*/ 273843 h 297100"/>
              <a:gd name="connsiteX5-43" fmla="*/ 406036 w 406036"/>
              <a:gd name="connsiteY5-44" fmla="*/ 35718 h 297100"/>
              <a:gd name="connsiteX6-45" fmla="*/ 384604 w 406036"/>
              <a:gd name="connsiteY6-46" fmla="*/ 0 h 297100"/>
              <a:gd name="connsiteX7-47" fmla="*/ 177436 w 406036"/>
              <a:gd name="connsiteY7-48" fmla="*/ 176212 h 297100"/>
              <a:gd name="connsiteX0-49" fmla="*/ 179971 w 408571"/>
              <a:gd name="connsiteY0-50" fmla="*/ 176212 h 297100"/>
              <a:gd name="connsiteX1-51" fmla="*/ 84721 w 408571"/>
              <a:gd name="connsiteY1-52" fmla="*/ 97631 h 297100"/>
              <a:gd name="connsiteX2-53" fmla="*/ 10902 w 408571"/>
              <a:gd name="connsiteY2-54" fmla="*/ 169068 h 297100"/>
              <a:gd name="connsiteX3-55" fmla="*/ 137108 w 408571"/>
              <a:gd name="connsiteY3-56" fmla="*/ 280987 h 297100"/>
              <a:gd name="connsiteX4-57" fmla="*/ 229977 w 408571"/>
              <a:gd name="connsiteY4-58" fmla="*/ 273843 h 297100"/>
              <a:gd name="connsiteX5-59" fmla="*/ 408571 w 408571"/>
              <a:gd name="connsiteY5-60" fmla="*/ 35718 h 297100"/>
              <a:gd name="connsiteX6-61" fmla="*/ 387139 w 408571"/>
              <a:gd name="connsiteY6-62" fmla="*/ 0 h 297100"/>
              <a:gd name="connsiteX7-63" fmla="*/ 179971 w 408571"/>
              <a:gd name="connsiteY7-64" fmla="*/ 176212 h 297100"/>
              <a:gd name="connsiteX0-65" fmla="*/ 179971 w 408571"/>
              <a:gd name="connsiteY0-66" fmla="*/ 176212 h 297100"/>
              <a:gd name="connsiteX1-67" fmla="*/ 84721 w 408571"/>
              <a:gd name="connsiteY1-68" fmla="*/ 97631 h 297100"/>
              <a:gd name="connsiteX2-69" fmla="*/ 10902 w 408571"/>
              <a:gd name="connsiteY2-70" fmla="*/ 169068 h 297100"/>
              <a:gd name="connsiteX3-71" fmla="*/ 137108 w 408571"/>
              <a:gd name="connsiteY3-72" fmla="*/ 280987 h 297100"/>
              <a:gd name="connsiteX4-73" fmla="*/ 229977 w 408571"/>
              <a:gd name="connsiteY4-74" fmla="*/ 273843 h 297100"/>
              <a:gd name="connsiteX5-75" fmla="*/ 408571 w 408571"/>
              <a:gd name="connsiteY5-76" fmla="*/ 35718 h 297100"/>
              <a:gd name="connsiteX6-77" fmla="*/ 387139 w 408571"/>
              <a:gd name="connsiteY6-78" fmla="*/ 0 h 297100"/>
              <a:gd name="connsiteX7-79" fmla="*/ 179971 w 408571"/>
              <a:gd name="connsiteY7-80" fmla="*/ 176212 h 297100"/>
              <a:gd name="connsiteX0-81" fmla="*/ 179971 w 408571"/>
              <a:gd name="connsiteY0-82" fmla="*/ 176212 h 297100"/>
              <a:gd name="connsiteX1-83" fmla="*/ 84721 w 408571"/>
              <a:gd name="connsiteY1-84" fmla="*/ 97631 h 297100"/>
              <a:gd name="connsiteX2-85" fmla="*/ 10902 w 408571"/>
              <a:gd name="connsiteY2-86" fmla="*/ 169068 h 297100"/>
              <a:gd name="connsiteX3-87" fmla="*/ 137108 w 408571"/>
              <a:gd name="connsiteY3-88" fmla="*/ 280987 h 297100"/>
              <a:gd name="connsiteX4-89" fmla="*/ 229977 w 408571"/>
              <a:gd name="connsiteY4-90" fmla="*/ 273843 h 297100"/>
              <a:gd name="connsiteX5-91" fmla="*/ 408571 w 408571"/>
              <a:gd name="connsiteY5-92" fmla="*/ 35718 h 297100"/>
              <a:gd name="connsiteX6-93" fmla="*/ 387139 w 408571"/>
              <a:gd name="connsiteY6-94" fmla="*/ 0 h 297100"/>
              <a:gd name="connsiteX7-95" fmla="*/ 179971 w 408571"/>
              <a:gd name="connsiteY7-96" fmla="*/ 176212 h 297100"/>
              <a:gd name="connsiteX0-97" fmla="*/ 179971 w 408571"/>
              <a:gd name="connsiteY0-98" fmla="*/ 176212 h 297100"/>
              <a:gd name="connsiteX1-99" fmla="*/ 84721 w 408571"/>
              <a:gd name="connsiteY1-100" fmla="*/ 97631 h 297100"/>
              <a:gd name="connsiteX2-101" fmla="*/ 10902 w 408571"/>
              <a:gd name="connsiteY2-102" fmla="*/ 169068 h 297100"/>
              <a:gd name="connsiteX3-103" fmla="*/ 137108 w 408571"/>
              <a:gd name="connsiteY3-104" fmla="*/ 280987 h 297100"/>
              <a:gd name="connsiteX4-105" fmla="*/ 229977 w 408571"/>
              <a:gd name="connsiteY4-106" fmla="*/ 273843 h 297100"/>
              <a:gd name="connsiteX5-107" fmla="*/ 408571 w 408571"/>
              <a:gd name="connsiteY5-108" fmla="*/ 35718 h 297100"/>
              <a:gd name="connsiteX6-109" fmla="*/ 387139 w 408571"/>
              <a:gd name="connsiteY6-110" fmla="*/ 0 h 297100"/>
              <a:gd name="connsiteX7-111" fmla="*/ 179971 w 408571"/>
              <a:gd name="connsiteY7-112" fmla="*/ 176212 h 297100"/>
              <a:gd name="connsiteX0-113" fmla="*/ 179971 w 408571"/>
              <a:gd name="connsiteY0-114" fmla="*/ 176212 h 297100"/>
              <a:gd name="connsiteX1-115" fmla="*/ 84721 w 408571"/>
              <a:gd name="connsiteY1-116" fmla="*/ 97631 h 297100"/>
              <a:gd name="connsiteX2-117" fmla="*/ 10902 w 408571"/>
              <a:gd name="connsiteY2-118" fmla="*/ 169068 h 297100"/>
              <a:gd name="connsiteX3-119" fmla="*/ 137108 w 408571"/>
              <a:gd name="connsiteY3-120" fmla="*/ 280987 h 297100"/>
              <a:gd name="connsiteX4-121" fmla="*/ 229977 w 408571"/>
              <a:gd name="connsiteY4-122" fmla="*/ 273843 h 297100"/>
              <a:gd name="connsiteX5-123" fmla="*/ 408571 w 408571"/>
              <a:gd name="connsiteY5-124" fmla="*/ 35718 h 297100"/>
              <a:gd name="connsiteX6-125" fmla="*/ 387139 w 408571"/>
              <a:gd name="connsiteY6-126" fmla="*/ 0 h 297100"/>
              <a:gd name="connsiteX7-127" fmla="*/ 179971 w 408571"/>
              <a:gd name="connsiteY7-128" fmla="*/ 176212 h 297100"/>
              <a:gd name="connsiteX0-129" fmla="*/ 179971 w 425397"/>
              <a:gd name="connsiteY0-130" fmla="*/ 176212 h 297100"/>
              <a:gd name="connsiteX1-131" fmla="*/ 84721 w 425397"/>
              <a:gd name="connsiteY1-132" fmla="*/ 97631 h 297100"/>
              <a:gd name="connsiteX2-133" fmla="*/ 10902 w 425397"/>
              <a:gd name="connsiteY2-134" fmla="*/ 169068 h 297100"/>
              <a:gd name="connsiteX3-135" fmla="*/ 137108 w 425397"/>
              <a:gd name="connsiteY3-136" fmla="*/ 280987 h 297100"/>
              <a:gd name="connsiteX4-137" fmla="*/ 229977 w 425397"/>
              <a:gd name="connsiteY4-138" fmla="*/ 273843 h 297100"/>
              <a:gd name="connsiteX5-139" fmla="*/ 408571 w 425397"/>
              <a:gd name="connsiteY5-140" fmla="*/ 35718 h 297100"/>
              <a:gd name="connsiteX6-141" fmla="*/ 387139 w 425397"/>
              <a:gd name="connsiteY6-142" fmla="*/ 0 h 297100"/>
              <a:gd name="connsiteX7-143" fmla="*/ 179971 w 425397"/>
              <a:gd name="connsiteY7-144" fmla="*/ 176212 h 297100"/>
              <a:gd name="connsiteX0-145" fmla="*/ 179971 w 445220"/>
              <a:gd name="connsiteY0-146" fmla="*/ 184370 h 305258"/>
              <a:gd name="connsiteX1-147" fmla="*/ 84721 w 445220"/>
              <a:gd name="connsiteY1-148" fmla="*/ 105789 h 305258"/>
              <a:gd name="connsiteX2-149" fmla="*/ 10902 w 445220"/>
              <a:gd name="connsiteY2-150" fmla="*/ 177226 h 305258"/>
              <a:gd name="connsiteX3-151" fmla="*/ 137108 w 445220"/>
              <a:gd name="connsiteY3-152" fmla="*/ 289145 h 305258"/>
              <a:gd name="connsiteX4-153" fmla="*/ 229977 w 445220"/>
              <a:gd name="connsiteY4-154" fmla="*/ 282001 h 305258"/>
              <a:gd name="connsiteX5-155" fmla="*/ 408571 w 445220"/>
              <a:gd name="connsiteY5-156" fmla="*/ 43876 h 305258"/>
              <a:gd name="connsiteX6-157" fmla="*/ 387139 w 445220"/>
              <a:gd name="connsiteY6-158" fmla="*/ 8158 h 305258"/>
              <a:gd name="connsiteX7-159" fmla="*/ 179971 w 445220"/>
              <a:gd name="connsiteY7-160" fmla="*/ 184370 h 305258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</a:cxnLst>
            <a:rect l="l" t="t" r="r" b="b"/>
            <a:pathLst>
              <a:path w="445220" h="305258">
                <a:moveTo>
                  <a:pt x="179971" y="184370"/>
                </a:moveTo>
                <a:lnTo>
                  <a:pt x="84721" y="105789"/>
                </a:lnTo>
                <a:cubicBezTo>
                  <a:pt x="31540" y="79595"/>
                  <a:pt x="-24023" y="115314"/>
                  <a:pt x="10902" y="177226"/>
                </a:cubicBezTo>
                <a:lnTo>
                  <a:pt x="137108" y="289145"/>
                </a:lnTo>
                <a:cubicBezTo>
                  <a:pt x="170445" y="310576"/>
                  <a:pt x="199021" y="312957"/>
                  <a:pt x="229977" y="282001"/>
                </a:cubicBezTo>
                <a:cubicBezTo>
                  <a:pt x="277602" y="197863"/>
                  <a:pt x="322846" y="108963"/>
                  <a:pt x="408571" y="43876"/>
                </a:cubicBezTo>
                <a:cubicBezTo>
                  <a:pt x="453815" y="17683"/>
                  <a:pt x="468102" y="-15654"/>
                  <a:pt x="387139" y="8158"/>
                </a:cubicBezTo>
                <a:cubicBezTo>
                  <a:pt x="287127" y="35939"/>
                  <a:pt x="234739" y="125633"/>
                  <a:pt x="179971" y="184370"/>
                </a:cubicBezTo>
                <a:close/>
              </a:path>
            </a:pathLst>
          </a:custGeom>
          <a:gradFill>
            <a:gsLst>
              <a:gs pos="0">
                <a:srgbClr val="FE4444"/>
              </a:gs>
              <a:gs pos="100000">
                <a:srgbClr val="832B2B"/>
              </a:gs>
            </a:gsLst>
            <a:lin ang="5400000" scaled="0"/>
          </a:gra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Freeform 5"/>
          <p:cNvSpPr/>
          <p:nvPr/>
        </p:nvSpPr>
        <p:spPr>
          <a:xfrm>
            <a:off x="732155" y="3579495"/>
            <a:ext cx="453390" cy="601980"/>
          </a:xfrm>
          <a:custGeom>
            <a:avLst/>
            <a:gdLst>
              <a:gd name="connsiteX0" fmla="*/ 169069 w 397669"/>
              <a:gd name="connsiteY0" fmla="*/ 176212 h 280987"/>
              <a:gd name="connsiteX1" fmla="*/ 73819 w 397669"/>
              <a:gd name="connsiteY1" fmla="*/ 97631 h 280987"/>
              <a:gd name="connsiteX2" fmla="*/ 0 w 397669"/>
              <a:gd name="connsiteY2" fmla="*/ 169068 h 280987"/>
              <a:gd name="connsiteX3" fmla="*/ 126206 w 397669"/>
              <a:gd name="connsiteY3" fmla="*/ 280987 h 280987"/>
              <a:gd name="connsiteX4" fmla="*/ 219075 w 397669"/>
              <a:gd name="connsiteY4" fmla="*/ 273843 h 280987"/>
              <a:gd name="connsiteX5" fmla="*/ 397669 w 397669"/>
              <a:gd name="connsiteY5" fmla="*/ 35718 h 280987"/>
              <a:gd name="connsiteX6" fmla="*/ 376237 w 397669"/>
              <a:gd name="connsiteY6" fmla="*/ 0 h 280987"/>
              <a:gd name="connsiteX7" fmla="*/ 169069 w 397669"/>
              <a:gd name="connsiteY7" fmla="*/ 176212 h 280987"/>
              <a:gd name="connsiteX0-1" fmla="*/ 169069 w 397669"/>
              <a:gd name="connsiteY0-2" fmla="*/ 176212 h 289079"/>
              <a:gd name="connsiteX1-3" fmla="*/ 73819 w 397669"/>
              <a:gd name="connsiteY1-4" fmla="*/ 97631 h 289079"/>
              <a:gd name="connsiteX2-5" fmla="*/ 0 w 397669"/>
              <a:gd name="connsiteY2-6" fmla="*/ 169068 h 289079"/>
              <a:gd name="connsiteX3-7" fmla="*/ 126206 w 397669"/>
              <a:gd name="connsiteY3-8" fmla="*/ 280987 h 289079"/>
              <a:gd name="connsiteX4-9" fmla="*/ 219075 w 397669"/>
              <a:gd name="connsiteY4-10" fmla="*/ 273843 h 289079"/>
              <a:gd name="connsiteX5-11" fmla="*/ 397669 w 397669"/>
              <a:gd name="connsiteY5-12" fmla="*/ 35718 h 289079"/>
              <a:gd name="connsiteX6-13" fmla="*/ 376237 w 397669"/>
              <a:gd name="connsiteY6-14" fmla="*/ 0 h 289079"/>
              <a:gd name="connsiteX7-15" fmla="*/ 169069 w 397669"/>
              <a:gd name="connsiteY7-16" fmla="*/ 176212 h 289079"/>
              <a:gd name="connsiteX0-17" fmla="*/ 169069 w 397669"/>
              <a:gd name="connsiteY0-18" fmla="*/ 176212 h 297100"/>
              <a:gd name="connsiteX1-19" fmla="*/ 73819 w 397669"/>
              <a:gd name="connsiteY1-20" fmla="*/ 97631 h 297100"/>
              <a:gd name="connsiteX2-21" fmla="*/ 0 w 397669"/>
              <a:gd name="connsiteY2-22" fmla="*/ 169068 h 297100"/>
              <a:gd name="connsiteX3-23" fmla="*/ 126206 w 397669"/>
              <a:gd name="connsiteY3-24" fmla="*/ 280987 h 297100"/>
              <a:gd name="connsiteX4-25" fmla="*/ 219075 w 397669"/>
              <a:gd name="connsiteY4-26" fmla="*/ 273843 h 297100"/>
              <a:gd name="connsiteX5-27" fmla="*/ 397669 w 397669"/>
              <a:gd name="connsiteY5-28" fmla="*/ 35718 h 297100"/>
              <a:gd name="connsiteX6-29" fmla="*/ 376237 w 397669"/>
              <a:gd name="connsiteY6-30" fmla="*/ 0 h 297100"/>
              <a:gd name="connsiteX7-31" fmla="*/ 169069 w 397669"/>
              <a:gd name="connsiteY7-32" fmla="*/ 176212 h 297100"/>
              <a:gd name="connsiteX0-33" fmla="*/ 177436 w 406036"/>
              <a:gd name="connsiteY0-34" fmla="*/ 176212 h 297100"/>
              <a:gd name="connsiteX1-35" fmla="*/ 82186 w 406036"/>
              <a:gd name="connsiteY1-36" fmla="*/ 97631 h 297100"/>
              <a:gd name="connsiteX2-37" fmla="*/ 8367 w 406036"/>
              <a:gd name="connsiteY2-38" fmla="*/ 169068 h 297100"/>
              <a:gd name="connsiteX3-39" fmla="*/ 134573 w 406036"/>
              <a:gd name="connsiteY3-40" fmla="*/ 280987 h 297100"/>
              <a:gd name="connsiteX4-41" fmla="*/ 227442 w 406036"/>
              <a:gd name="connsiteY4-42" fmla="*/ 273843 h 297100"/>
              <a:gd name="connsiteX5-43" fmla="*/ 406036 w 406036"/>
              <a:gd name="connsiteY5-44" fmla="*/ 35718 h 297100"/>
              <a:gd name="connsiteX6-45" fmla="*/ 384604 w 406036"/>
              <a:gd name="connsiteY6-46" fmla="*/ 0 h 297100"/>
              <a:gd name="connsiteX7-47" fmla="*/ 177436 w 406036"/>
              <a:gd name="connsiteY7-48" fmla="*/ 176212 h 297100"/>
              <a:gd name="connsiteX0-49" fmla="*/ 179971 w 408571"/>
              <a:gd name="connsiteY0-50" fmla="*/ 176212 h 297100"/>
              <a:gd name="connsiteX1-51" fmla="*/ 84721 w 408571"/>
              <a:gd name="connsiteY1-52" fmla="*/ 97631 h 297100"/>
              <a:gd name="connsiteX2-53" fmla="*/ 10902 w 408571"/>
              <a:gd name="connsiteY2-54" fmla="*/ 169068 h 297100"/>
              <a:gd name="connsiteX3-55" fmla="*/ 137108 w 408571"/>
              <a:gd name="connsiteY3-56" fmla="*/ 280987 h 297100"/>
              <a:gd name="connsiteX4-57" fmla="*/ 229977 w 408571"/>
              <a:gd name="connsiteY4-58" fmla="*/ 273843 h 297100"/>
              <a:gd name="connsiteX5-59" fmla="*/ 408571 w 408571"/>
              <a:gd name="connsiteY5-60" fmla="*/ 35718 h 297100"/>
              <a:gd name="connsiteX6-61" fmla="*/ 387139 w 408571"/>
              <a:gd name="connsiteY6-62" fmla="*/ 0 h 297100"/>
              <a:gd name="connsiteX7-63" fmla="*/ 179971 w 408571"/>
              <a:gd name="connsiteY7-64" fmla="*/ 176212 h 297100"/>
              <a:gd name="connsiteX0-65" fmla="*/ 179971 w 408571"/>
              <a:gd name="connsiteY0-66" fmla="*/ 176212 h 297100"/>
              <a:gd name="connsiteX1-67" fmla="*/ 84721 w 408571"/>
              <a:gd name="connsiteY1-68" fmla="*/ 97631 h 297100"/>
              <a:gd name="connsiteX2-69" fmla="*/ 10902 w 408571"/>
              <a:gd name="connsiteY2-70" fmla="*/ 169068 h 297100"/>
              <a:gd name="connsiteX3-71" fmla="*/ 137108 w 408571"/>
              <a:gd name="connsiteY3-72" fmla="*/ 280987 h 297100"/>
              <a:gd name="connsiteX4-73" fmla="*/ 229977 w 408571"/>
              <a:gd name="connsiteY4-74" fmla="*/ 273843 h 297100"/>
              <a:gd name="connsiteX5-75" fmla="*/ 408571 w 408571"/>
              <a:gd name="connsiteY5-76" fmla="*/ 35718 h 297100"/>
              <a:gd name="connsiteX6-77" fmla="*/ 387139 w 408571"/>
              <a:gd name="connsiteY6-78" fmla="*/ 0 h 297100"/>
              <a:gd name="connsiteX7-79" fmla="*/ 179971 w 408571"/>
              <a:gd name="connsiteY7-80" fmla="*/ 176212 h 297100"/>
              <a:gd name="connsiteX0-81" fmla="*/ 179971 w 408571"/>
              <a:gd name="connsiteY0-82" fmla="*/ 176212 h 297100"/>
              <a:gd name="connsiteX1-83" fmla="*/ 84721 w 408571"/>
              <a:gd name="connsiteY1-84" fmla="*/ 97631 h 297100"/>
              <a:gd name="connsiteX2-85" fmla="*/ 10902 w 408571"/>
              <a:gd name="connsiteY2-86" fmla="*/ 169068 h 297100"/>
              <a:gd name="connsiteX3-87" fmla="*/ 137108 w 408571"/>
              <a:gd name="connsiteY3-88" fmla="*/ 280987 h 297100"/>
              <a:gd name="connsiteX4-89" fmla="*/ 229977 w 408571"/>
              <a:gd name="connsiteY4-90" fmla="*/ 273843 h 297100"/>
              <a:gd name="connsiteX5-91" fmla="*/ 408571 w 408571"/>
              <a:gd name="connsiteY5-92" fmla="*/ 35718 h 297100"/>
              <a:gd name="connsiteX6-93" fmla="*/ 387139 w 408571"/>
              <a:gd name="connsiteY6-94" fmla="*/ 0 h 297100"/>
              <a:gd name="connsiteX7-95" fmla="*/ 179971 w 408571"/>
              <a:gd name="connsiteY7-96" fmla="*/ 176212 h 297100"/>
              <a:gd name="connsiteX0-97" fmla="*/ 179971 w 408571"/>
              <a:gd name="connsiteY0-98" fmla="*/ 176212 h 297100"/>
              <a:gd name="connsiteX1-99" fmla="*/ 84721 w 408571"/>
              <a:gd name="connsiteY1-100" fmla="*/ 97631 h 297100"/>
              <a:gd name="connsiteX2-101" fmla="*/ 10902 w 408571"/>
              <a:gd name="connsiteY2-102" fmla="*/ 169068 h 297100"/>
              <a:gd name="connsiteX3-103" fmla="*/ 137108 w 408571"/>
              <a:gd name="connsiteY3-104" fmla="*/ 280987 h 297100"/>
              <a:gd name="connsiteX4-105" fmla="*/ 229977 w 408571"/>
              <a:gd name="connsiteY4-106" fmla="*/ 273843 h 297100"/>
              <a:gd name="connsiteX5-107" fmla="*/ 408571 w 408571"/>
              <a:gd name="connsiteY5-108" fmla="*/ 35718 h 297100"/>
              <a:gd name="connsiteX6-109" fmla="*/ 387139 w 408571"/>
              <a:gd name="connsiteY6-110" fmla="*/ 0 h 297100"/>
              <a:gd name="connsiteX7-111" fmla="*/ 179971 w 408571"/>
              <a:gd name="connsiteY7-112" fmla="*/ 176212 h 297100"/>
              <a:gd name="connsiteX0-113" fmla="*/ 179971 w 408571"/>
              <a:gd name="connsiteY0-114" fmla="*/ 176212 h 297100"/>
              <a:gd name="connsiteX1-115" fmla="*/ 84721 w 408571"/>
              <a:gd name="connsiteY1-116" fmla="*/ 97631 h 297100"/>
              <a:gd name="connsiteX2-117" fmla="*/ 10902 w 408571"/>
              <a:gd name="connsiteY2-118" fmla="*/ 169068 h 297100"/>
              <a:gd name="connsiteX3-119" fmla="*/ 137108 w 408571"/>
              <a:gd name="connsiteY3-120" fmla="*/ 280987 h 297100"/>
              <a:gd name="connsiteX4-121" fmla="*/ 229977 w 408571"/>
              <a:gd name="connsiteY4-122" fmla="*/ 273843 h 297100"/>
              <a:gd name="connsiteX5-123" fmla="*/ 408571 w 408571"/>
              <a:gd name="connsiteY5-124" fmla="*/ 35718 h 297100"/>
              <a:gd name="connsiteX6-125" fmla="*/ 387139 w 408571"/>
              <a:gd name="connsiteY6-126" fmla="*/ 0 h 297100"/>
              <a:gd name="connsiteX7-127" fmla="*/ 179971 w 408571"/>
              <a:gd name="connsiteY7-128" fmla="*/ 176212 h 297100"/>
              <a:gd name="connsiteX0-129" fmla="*/ 179971 w 425397"/>
              <a:gd name="connsiteY0-130" fmla="*/ 176212 h 297100"/>
              <a:gd name="connsiteX1-131" fmla="*/ 84721 w 425397"/>
              <a:gd name="connsiteY1-132" fmla="*/ 97631 h 297100"/>
              <a:gd name="connsiteX2-133" fmla="*/ 10902 w 425397"/>
              <a:gd name="connsiteY2-134" fmla="*/ 169068 h 297100"/>
              <a:gd name="connsiteX3-135" fmla="*/ 137108 w 425397"/>
              <a:gd name="connsiteY3-136" fmla="*/ 280987 h 297100"/>
              <a:gd name="connsiteX4-137" fmla="*/ 229977 w 425397"/>
              <a:gd name="connsiteY4-138" fmla="*/ 273843 h 297100"/>
              <a:gd name="connsiteX5-139" fmla="*/ 408571 w 425397"/>
              <a:gd name="connsiteY5-140" fmla="*/ 35718 h 297100"/>
              <a:gd name="connsiteX6-141" fmla="*/ 387139 w 425397"/>
              <a:gd name="connsiteY6-142" fmla="*/ 0 h 297100"/>
              <a:gd name="connsiteX7-143" fmla="*/ 179971 w 425397"/>
              <a:gd name="connsiteY7-144" fmla="*/ 176212 h 297100"/>
              <a:gd name="connsiteX0-145" fmla="*/ 179971 w 445220"/>
              <a:gd name="connsiteY0-146" fmla="*/ 184370 h 305258"/>
              <a:gd name="connsiteX1-147" fmla="*/ 84721 w 445220"/>
              <a:gd name="connsiteY1-148" fmla="*/ 105789 h 305258"/>
              <a:gd name="connsiteX2-149" fmla="*/ 10902 w 445220"/>
              <a:gd name="connsiteY2-150" fmla="*/ 177226 h 305258"/>
              <a:gd name="connsiteX3-151" fmla="*/ 137108 w 445220"/>
              <a:gd name="connsiteY3-152" fmla="*/ 289145 h 305258"/>
              <a:gd name="connsiteX4-153" fmla="*/ 229977 w 445220"/>
              <a:gd name="connsiteY4-154" fmla="*/ 282001 h 305258"/>
              <a:gd name="connsiteX5-155" fmla="*/ 408571 w 445220"/>
              <a:gd name="connsiteY5-156" fmla="*/ 43876 h 305258"/>
              <a:gd name="connsiteX6-157" fmla="*/ 387139 w 445220"/>
              <a:gd name="connsiteY6-158" fmla="*/ 8158 h 305258"/>
              <a:gd name="connsiteX7-159" fmla="*/ 179971 w 445220"/>
              <a:gd name="connsiteY7-160" fmla="*/ 184370 h 305258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</a:cxnLst>
            <a:rect l="l" t="t" r="r" b="b"/>
            <a:pathLst>
              <a:path w="445220" h="305258">
                <a:moveTo>
                  <a:pt x="179971" y="184370"/>
                </a:moveTo>
                <a:lnTo>
                  <a:pt x="84721" y="105789"/>
                </a:lnTo>
                <a:cubicBezTo>
                  <a:pt x="31540" y="79595"/>
                  <a:pt x="-24023" y="115314"/>
                  <a:pt x="10902" y="177226"/>
                </a:cubicBezTo>
                <a:lnTo>
                  <a:pt x="137108" y="289145"/>
                </a:lnTo>
                <a:cubicBezTo>
                  <a:pt x="170445" y="310576"/>
                  <a:pt x="199021" y="312957"/>
                  <a:pt x="229977" y="282001"/>
                </a:cubicBezTo>
                <a:cubicBezTo>
                  <a:pt x="277602" y="197863"/>
                  <a:pt x="322846" y="108963"/>
                  <a:pt x="408571" y="43876"/>
                </a:cubicBezTo>
                <a:cubicBezTo>
                  <a:pt x="453815" y="17683"/>
                  <a:pt x="468102" y="-15654"/>
                  <a:pt x="387139" y="8158"/>
                </a:cubicBezTo>
                <a:cubicBezTo>
                  <a:pt x="287127" y="35939"/>
                  <a:pt x="234739" y="125633"/>
                  <a:pt x="179971" y="184370"/>
                </a:cubicBezTo>
                <a:close/>
              </a:path>
            </a:pathLst>
          </a:custGeom>
          <a:gradFill>
            <a:gsLst>
              <a:gs pos="0">
                <a:srgbClr val="FE4444"/>
              </a:gs>
              <a:gs pos="100000">
                <a:srgbClr val="832B2B"/>
              </a:gs>
            </a:gsLst>
            <a:lin ang="5400000" scaled="0"/>
          </a:gra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6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0" name="Google Shape;2330;p29"/>
          <p:cNvSpPr/>
          <p:nvPr/>
        </p:nvSpPr>
        <p:spPr>
          <a:xfrm rot="21420000">
            <a:off x="1960402" y="1024061"/>
            <a:ext cx="4703781" cy="332816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2331" name="Google Shape;2331;p29"/>
          <p:cNvSpPr/>
          <p:nvPr/>
        </p:nvSpPr>
        <p:spPr>
          <a:xfrm rot="-535295">
            <a:off x="1764682" y="968501"/>
            <a:ext cx="1088284" cy="940439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2332" name="Google Shape;2332;p29"/>
          <p:cNvSpPr/>
          <p:nvPr/>
        </p:nvSpPr>
        <p:spPr>
          <a:xfrm rot="4430286">
            <a:off x="5860303" y="645089"/>
            <a:ext cx="1088253" cy="940366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16" name="Text Box 15"/>
          <p:cNvSpPr txBox="1"/>
          <p:nvPr/>
        </p:nvSpPr>
        <p:spPr>
          <a:xfrm rot="21420000">
            <a:off x="1856740" y="1617980"/>
            <a:ext cx="4863465" cy="922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altLang="en-US" sz="5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VẬN DỤNG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loud Callout 2"/>
          <p:cNvSpPr/>
          <p:nvPr/>
        </p:nvSpPr>
        <p:spPr>
          <a:xfrm>
            <a:off x="1333500" y="646610"/>
            <a:ext cx="6711043" cy="1933304"/>
          </a:xfrm>
          <a:prstGeom prst="cloudCallout">
            <a:avLst>
              <a:gd name="adj1" fmla="val -51176"/>
              <a:gd name="adj2" fmla="val 93444"/>
            </a:avLst>
          </a:prstGeom>
          <a:solidFill>
            <a:srgbClr val="FFCC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 </a:t>
            </a:r>
            <a:r>
              <a:rPr lang="en-US" sz="24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hôm</a:t>
            </a:r>
            <a:r>
              <a:rPr lang="en-US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nay </a:t>
            </a:r>
            <a:r>
              <a:rPr lang="en-US" sz="24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lang="en-US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4" name="Cloud Callout 3"/>
          <p:cNvSpPr/>
          <p:nvPr/>
        </p:nvSpPr>
        <p:spPr>
          <a:xfrm>
            <a:off x="1436914" y="646610"/>
            <a:ext cx="6607628" cy="1833699"/>
          </a:xfrm>
          <a:prstGeom prst="cloudCallout">
            <a:avLst>
              <a:gd name="adj1" fmla="val -51176"/>
              <a:gd name="adj2" fmla="val 93444"/>
            </a:avLst>
          </a:prstGeom>
          <a:solidFill>
            <a:srgbClr val="99FF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đơn</a:t>
            </a:r>
            <a:r>
              <a:rPr lang="en-US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r>
              <a:rPr lang="en-US" sz="24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phức</a:t>
            </a:r>
            <a:r>
              <a:rPr lang="en-US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5" name="Double Wave 4"/>
          <p:cNvSpPr/>
          <p:nvPr/>
        </p:nvSpPr>
        <p:spPr>
          <a:xfrm>
            <a:off x="2483666" y="843279"/>
            <a:ext cx="5479598" cy="1539785"/>
          </a:xfrm>
          <a:prstGeom prst="doubleWave">
            <a:avLst>
              <a:gd name="adj1" fmla="val 6250"/>
              <a:gd name="adj2" fmla="val -314"/>
            </a:avLst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 </a:t>
            </a:r>
            <a:r>
              <a:rPr lang="en-US" sz="2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đơn</a:t>
            </a:r>
            <a:r>
              <a:rPr lang="en-US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gồm</a:t>
            </a:r>
            <a:r>
              <a:rPr lang="en-US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r>
              <a:rPr lang="en-US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285750" indent="-285750" algn="just">
              <a:buFontTx/>
              <a:buChar char="-"/>
            </a:pPr>
            <a:r>
              <a:rPr lang="en-US" sz="2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phức</a:t>
            </a:r>
            <a:r>
              <a:rPr lang="en-US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gồm</a:t>
            </a:r>
            <a:r>
              <a:rPr lang="en-US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hay </a:t>
            </a:r>
            <a:r>
              <a:rPr lang="en-US" sz="2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r>
              <a:rPr lang="en-US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6" name="Double Wave 5"/>
          <p:cNvSpPr/>
          <p:nvPr/>
        </p:nvSpPr>
        <p:spPr>
          <a:xfrm>
            <a:off x="1090930" y="915035"/>
            <a:ext cx="6961505" cy="3415030"/>
          </a:xfrm>
          <a:prstGeom prst="doubleWave">
            <a:avLst>
              <a:gd name="adj1" fmla="val 6250"/>
              <a:gd name="adj2" fmla="val -314"/>
            </a:avLst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buFontTx/>
              <a:buChar char="-"/>
            </a:pPr>
            <a:r>
              <a:rPr lang="en-US" sz="2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thuộc</a:t>
            </a:r>
            <a:r>
              <a:rPr lang="en-US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en-US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dung </a:t>
            </a:r>
            <a:r>
              <a:rPr lang="en-US" sz="2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ghi</a:t>
            </a:r>
            <a:r>
              <a:rPr lang="en-US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nhớ</a:t>
            </a:r>
            <a:r>
              <a:rPr lang="en-US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285750" indent="-285750" algn="just">
              <a:buFontTx/>
              <a:buChar char="-"/>
            </a:pPr>
            <a:r>
              <a:rPr lang="vi-VN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 2 từ thuộc loại từ  gồm 2 tiếng.</a:t>
            </a:r>
          </a:p>
          <a:p>
            <a:pPr marL="285750" indent="-285750" algn="just">
              <a:buFontTx/>
              <a:buChar char="-"/>
            </a:pPr>
            <a:r>
              <a:rPr lang="vi-VN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 2 từ thuộc loại từ  gồm 3 tiếng.</a:t>
            </a:r>
          </a:p>
          <a:p>
            <a:pPr marL="285750" indent="-285750" algn="just">
              <a:buFontTx/>
              <a:buChar char="-"/>
            </a:pPr>
            <a:r>
              <a:rPr lang="vi-VN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 2 từ thuộc loại từ  gồm 4 tiếng.</a:t>
            </a:r>
          </a:p>
          <a:p>
            <a:pPr marL="285750" indent="-285750" algn="just">
              <a:buFontTx/>
              <a:buChar char="-"/>
            </a:pPr>
            <a:r>
              <a:rPr lang="vi-VN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Chuẩn bị trước </a:t>
            </a:r>
            <a:r>
              <a:rPr lang="vi-VN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bài: </a:t>
            </a:r>
            <a:endParaRPr lang="en-US" sz="24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</a:t>
            </a:r>
            <a:r>
              <a:rPr lang="vi-VN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Mở </a:t>
            </a:r>
            <a:r>
              <a:rPr lang="vi-VN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rộng vốn </a:t>
            </a:r>
            <a:r>
              <a:rPr lang="vi-VN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từ: </a:t>
            </a:r>
            <a:r>
              <a:rPr lang="vi-VN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 hậu – Đoàn kết.</a:t>
            </a:r>
          </a:p>
          <a:p>
            <a:pPr marL="285750" indent="-285750" algn="ctr">
              <a:buFontTx/>
              <a:buChar char="-"/>
            </a:pPr>
            <a:endParaRPr lang="en-US" sz="1050" dirty="0" smtClean="0"/>
          </a:p>
          <a:p>
            <a:pPr marL="285750" indent="-285750" algn="ctr">
              <a:buFontTx/>
              <a:buChar char="-"/>
            </a:pPr>
            <a:endParaRPr lang="en-US" sz="105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3" grpId="1" bldLvl="0" animBg="1"/>
      <p:bldP spid="4" grpId="0" bldLvl="0" animBg="1"/>
      <p:bldP spid="4" grpId="1" bldLvl="0" animBg="1"/>
      <p:bldP spid="5" grpId="0" bldLvl="0" animBg="1"/>
      <p:bldP spid="5" grpId="1" bldLvl="0" animBg="1"/>
      <p:bldP spid="6" grpId="0" bldLvl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val 4"/>
          <p:cNvSpPr/>
          <p:nvPr/>
        </p:nvSpPr>
        <p:spPr>
          <a:xfrm>
            <a:off x="1176020" y="2014855"/>
            <a:ext cx="1374775" cy="1132840"/>
          </a:xfrm>
          <a:prstGeom prst="ellipse">
            <a:avLst/>
          </a:prstGeom>
          <a:solidFill>
            <a:schemeClr val="accent5"/>
          </a:solidFill>
          <a:ln w="12700" cmpd="sng">
            <a:solidFill>
              <a:schemeClr val="accent1">
                <a:shade val="50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altLang="en-US" sz="24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</a:p>
        </p:txBody>
      </p:sp>
      <p:cxnSp>
        <p:nvCxnSpPr>
          <p:cNvPr id="6" name="Straight Arrow Connector 5"/>
          <p:cNvCxnSpPr/>
          <p:nvPr/>
        </p:nvCxnSpPr>
        <p:spPr>
          <a:xfrm flipV="1">
            <a:off x="4427855" y="2067560"/>
            <a:ext cx="581025" cy="575945"/>
          </a:xfrm>
          <a:prstGeom prst="straightConnector1">
            <a:avLst/>
          </a:prstGeom>
          <a:ln cmpd="sng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>
            <a:off x="4427855" y="2643505"/>
            <a:ext cx="525780" cy="448945"/>
          </a:xfrm>
          <a:prstGeom prst="straightConnector1">
            <a:avLst/>
          </a:prstGeom>
          <a:ln cmpd="sng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>
            <a:stCxn id="5" idx="6"/>
          </p:cNvCxnSpPr>
          <p:nvPr/>
        </p:nvCxnSpPr>
        <p:spPr>
          <a:xfrm>
            <a:off x="2550795" y="2581275"/>
            <a:ext cx="724535" cy="0"/>
          </a:xfrm>
          <a:prstGeom prst="straightConnector1">
            <a:avLst/>
          </a:prstGeom>
          <a:ln cmpd="sng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s 8"/>
          <p:cNvSpPr/>
          <p:nvPr/>
        </p:nvSpPr>
        <p:spPr>
          <a:xfrm>
            <a:off x="3275330" y="2284095"/>
            <a:ext cx="1152525" cy="648335"/>
          </a:xfrm>
          <a:prstGeom prst="rect">
            <a:avLst/>
          </a:prstGeom>
          <a:solidFill>
            <a:schemeClr val="accent5"/>
          </a:solidFill>
          <a:ln w="12700" cmpd="sng">
            <a:solidFill>
              <a:schemeClr val="accent1">
                <a:shade val="50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altLang="en-US" sz="24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</a:p>
        </p:txBody>
      </p:sp>
      <p:sp>
        <p:nvSpPr>
          <p:cNvPr id="10" name="Rounded Rectangle 9"/>
          <p:cNvSpPr/>
          <p:nvPr/>
        </p:nvSpPr>
        <p:spPr>
          <a:xfrm>
            <a:off x="5003800" y="1707515"/>
            <a:ext cx="1224280" cy="648335"/>
          </a:xfrm>
          <a:prstGeom prst="roundRect">
            <a:avLst/>
          </a:prstGeom>
          <a:solidFill>
            <a:schemeClr val="accent5"/>
          </a:solidFill>
          <a:ln w="12700" cmpd="sng">
            <a:solidFill>
              <a:schemeClr val="accent1">
                <a:shade val="50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altLang="en-US" sz="24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 đơn</a:t>
            </a:r>
          </a:p>
        </p:txBody>
      </p:sp>
      <p:sp>
        <p:nvSpPr>
          <p:cNvPr id="11" name="Rounded Rectangle 10"/>
          <p:cNvSpPr/>
          <p:nvPr/>
        </p:nvSpPr>
        <p:spPr>
          <a:xfrm>
            <a:off x="4953635" y="2787650"/>
            <a:ext cx="1224280" cy="791210"/>
          </a:xfrm>
          <a:prstGeom prst="roundRect">
            <a:avLst/>
          </a:prstGeom>
          <a:solidFill>
            <a:schemeClr val="accent5"/>
          </a:solidFill>
          <a:ln w="12700" cmpd="sng">
            <a:solidFill>
              <a:schemeClr val="accent1">
                <a:shade val="50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altLang="en-US" sz="24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 phức</a:t>
            </a:r>
          </a:p>
        </p:txBody>
      </p:sp>
      <p:cxnSp>
        <p:nvCxnSpPr>
          <p:cNvPr id="12" name="Straight Arrow Connector 11"/>
          <p:cNvCxnSpPr/>
          <p:nvPr/>
        </p:nvCxnSpPr>
        <p:spPr>
          <a:xfrm flipV="1">
            <a:off x="6177915" y="2787650"/>
            <a:ext cx="554355" cy="324485"/>
          </a:xfrm>
          <a:prstGeom prst="straightConnector1">
            <a:avLst/>
          </a:prstGeom>
          <a:ln cmpd="sng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>
            <a:off x="6177915" y="3112135"/>
            <a:ext cx="554355" cy="467360"/>
          </a:xfrm>
          <a:prstGeom prst="straightConnector1">
            <a:avLst/>
          </a:prstGeom>
          <a:ln cmpd="sng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ounded Rectangle 14"/>
          <p:cNvSpPr/>
          <p:nvPr/>
        </p:nvSpPr>
        <p:spPr>
          <a:xfrm>
            <a:off x="6732270" y="2571750"/>
            <a:ext cx="1296035" cy="360045"/>
          </a:xfrm>
          <a:prstGeom prst="roundRect">
            <a:avLst/>
          </a:prstGeom>
          <a:solidFill>
            <a:schemeClr val="accent5"/>
          </a:solidFill>
          <a:ln w="12700" cmpd="sng">
            <a:solidFill>
              <a:schemeClr val="accent1">
                <a:shade val="50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altLang="en-US" sz="24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...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6732270" y="3435985"/>
            <a:ext cx="1296035" cy="360045"/>
          </a:xfrm>
          <a:prstGeom prst="roundRect">
            <a:avLst/>
          </a:prstGeom>
          <a:solidFill>
            <a:schemeClr val="accent5"/>
          </a:solidFill>
          <a:ln w="12700" cmpd="sng">
            <a:solidFill>
              <a:schemeClr val="accent1">
                <a:shade val="50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altLang="en-US" sz="24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...</a:t>
            </a:r>
          </a:p>
        </p:txBody>
      </p:sp>
      <p:sp>
        <p:nvSpPr>
          <p:cNvPr id="18" name="Text Box 17"/>
          <p:cNvSpPr txBox="1"/>
          <p:nvPr/>
        </p:nvSpPr>
        <p:spPr>
          <a:xfrm>
            <a:off x="3275330" y="483235"/>
            <a:ext cx="237172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altLang="en-US" sz="32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GHI NHỚ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9" grpId="0" animBg="1"/>
      <p:bldP spid="10" grpId="0" animBg="1"/>
      <p:bldP spid="11" grpId="0" animBg="1"/>
      <p:bldP spid="15" grpId="0" animBg="1"/>
      <p:bldP spid="16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8585" y="-20320"/>
            <a:ext cx="9261475" cy="519493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Сборник №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72089" y="0"/>
            <a:ext cx="6069806" cy="4991576"/>
          </a:xfrm>
          <a:prstGeom prst="rect">
            <a:avLst/>
          </a:prstGeom>
        </p:spPr>
      </p:pic>
      <p:sp>
        <p:nvSpPr>
          <p:cNvPr id="3" name="Text Box 2"/>
          <p:cNvSpPr txBox="1"/>
          <p:nvPr/>
        </p:nvSpPr>
        <p:spPr>
          <a:xfrm>
            <a:off x="3131820" y="1707674"/>
            <a:ext cx="2857024" cy="16148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altLang="en-US" sz="495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KHỞI ĐỘNG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cover dir="d"/>
      </p:transition>
    </mc:Choice>
    <mc:Fallback xmlns="">
      <p:transition spd="slow">
        <p:cover dir="d"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C9A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loud 1"/>
          <p:cNvSpPr/>
          <p:nvPr/>
        </p:nvSpPr>
        <p:spPr>
          <a:xfrm>
            <a:off x="611505" y="195739"/>
            <a:ext cx="4560570" cy="2581751"/>
          </a:xfrm>
          <a:prstGeom prst="cloud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7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Em</a:t>
            </a:r>
            <a:r>
              <a:rPr lang="en-US" sz="27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27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có</a:t>
            </a:r>
            <a:r>
              <a:rPr lang="en-US" sz="27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27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nhận</a:t>
            </a:r>
            <a:r>
              <a:rPr lang="en-US" sz="27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27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xét</a:t>
            </a:r>
            <a:r>
              <a:rPr lang="en-US" sz="27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27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gì</a:t>
            </a:r>
            <a:r>
              <a:rPr lang="en-US" sz="27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27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về</a:t>
            </a:r>
            <a:r>
              <a:rPr lang="en-US" sz="27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27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số</a:t>
            </a:r>
            <a:r>
              <a:rPr lang="en-US" sz="27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27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lượng</a:t>
            </a:r>
            <a:r>
              <a:rPr lang="en-US" sz="27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27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tiếng</a:t>
            </a:r>
            <a:r>
              <a:rPr lang="en-US" sz="27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27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của</a:t>
            </a:r>
            <a:r>
              <a:rPr lang="en-US" sz="27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27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ba</a:t>
            </a:r>
            <a:r>
              <a:rPr lang="en-US" sz="27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27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từ</a:t>
            </a:r>
            <a:r>
              <a:rPr lang="en-US" sz="27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27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sau</a:t>
            </a:r>
            <a:r>
              <a:rPr lang="en-US" sz="27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:</a:t>
            </a:r>
          </a:p>
        </p:txBody>
      </p:sp>
      <p:sp>
        <p:nvSpPr>
          <p:cNvPr id="4" name="Rounded Rectangle 3"/>
          <p:cNvSpPr/>
          <p:nvPr/>
        </p:nvSpPr>
        <p:spPr>
          <a:xfrm>
            <a:off x="5760719" y="930389"/>
            <a:ext cx="1871255" cy="499655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endParaRPr lang="en-US" sz="2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5760719" y="1886495"/>
            <a:ext cx="1871255" cy="499655"/>
          </a:xfrm>
          <a:prstGeom prst="roundRect">
            <a:avLst/>
          </a:prstGeom>
          <a:solidFill>
            <a:srgbClr val="66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endParaRPr lang="en-US" sz="2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5760719" y="2909753"/>
            <a:ext cx="1871255" cy="499655"/>
          </a:xfrm>
          <a:prstGeom prst="round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xã</a:t>
            </a:r>
            <a:endParaRPr lang="en-US" sz="2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Rounded Rectangular Callout 10"/>
          <p:cNvSpPr/>
          <p:nvPr/>
        </p:nvSpPr>
        <p:spPr>
          <a:xfrm>
            <a:off x="2899954" y="1430384"/>
            <a:ext cx="1763486" cy="827859"/>
          </a:xfrm>
          <a:prstGeom prst="wedgeRoundRectCallout">
            <a:avLst>
              <a:gd name="adj1" fmla="val 109166"/>
              <a:gd name="adj2" fmla="val -78015"/>
              <a:gd name="adj3" fmla="val 16667"/>
            </a:avLst>
          </a:prstGeom>
          <a:solidFill>
            <a:srgbClr val="FBE5D6"/>
          </a:solidFill>
          <a:ln>
            <a:solidFill>
              <a:srgbClr val="FF99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7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</a:t>
            </a:r>
            <a:r>
              <a:rPr lang="en-US" sz="27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endParaRPr lang="en-US" sz="27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Rounded Rectangular Callout 11"/>
          <p:cNvSpPr/>
          <p:nvPr/>
        </p:nvSpPr>
        <p:spPr>
          <a:xfrm>
            <a:off x="2899954" y="2615839"/>
            <a:ext cx="1763486" cy="793568"/>
          </a:xfrm>
          <a:prstGeom prst="wedgeRoundRectCallout">
            <a:avLst>
              <a:gd name="adj1" fmla="val 111944"/>
              <a:gd name="adj2" fmla="val -101698"/>
              <a:gd name="adj3" fmla="val 16667"/>
            </a:avLst>
          </a:prstGeom>
          <a:solidFill>
            <a:srgbClr val="66FFFF"/>
          </a:solidFill>
          <a:ln>
            <a:solidFill>
              <a:srgbClr val="FF99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7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 </a:t>
            </a:r>
            <a:r>
              <a:rPr lang="en-US" sz="27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endParaRPr lang="en-US" sz="27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Rounded Rectangular Callout 12"/>
          <p:cNvSpPr/>
          <p:nvPr/>
        </p:nvSpPr>
        <p:spPr>
          <a:xfrm>
            <a:off x="2899954" y="3767003"/>
            <a:ext cx="1763486" cy="793568"/>
          </a:xfrm>
          <a:prstGeom prst="wedgeRoundRectCallout">
            <a:avLst>
              <a:gd name="adj1" fmla="val 115277"/>
              <a:gd name="adj2" fmla="val -102933"/>
              <a:gd name="adj3" fmla="val 16667"/>
            </a:avLst>
          </a:prstGeom>
          <a:solidFill>
            <a:srgbClr val="FFC000"/>
          </a:solidFill>
          <a:ln>
            <a:solidFill>
              <a:srgbClr val="FF99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7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 </a:t>
            </a:r>
            <a:r>
              <a:rPr lang="en-US" sz="27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endParaRPr lang="en-US" sz="27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ldLvl="0" animBg="1"/>
      <p:bldP spid="2" grpId="1" bldLvl="0" animBg="1"/>
      <p:bldP spid="4" grpId="0" bldLvl="0" animBg="1"/>
      <p:bldP spid="5" grpId="0" bldLvl="0" animBg="1"/>
      <p:bldP spid="6" grpId="0" bldLvl="0" animBg="1"/>
      <p:bldP spid="11" grpId="0" bldLvl="0" animBg="1"/>
      <p:bldP spid="12" grpId="0" bldLvl="0" animBg="1"/>
      <p:bldP spid="13" grpId="0" bldLvl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Box 6"/>
          <p:cNvSpPr txBox="1"/>
          <p:nvPr/>
        </p:nvSpPr>
        <p:spPr>
          <a:xfrm>
            <a:off x="1338602" y="895350"/>
            <a:ext cx="61417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altLang="en-US" sz="36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Luyện </a:t>
            </a:r>
            <a:r>
              <a:rPr lang="vi-VN" altLang="en-US" sz="36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 và câu</a:t>
            </a:r>
          </a:p>
        </p:txBody>
      </p:sp>
      <p:sp>
        <p:nvSpPr>
          <p:cNvPr id="8" name="Text Box 7"/>
          <p:cNvSpPr txBox="1"/>
          <p:nvPr/>
        </p:nvSpPr>
        <p:spPr>
          <a:xfrm>
            <a:off x="1356995" y="1733550"/>
            <a:ext cx="637286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altLang="en-US" sz="6000" b="1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Từ đơn và từ phức</a:t>
            </a:r>
            <a:endParaRPr lang="vi-VN" altLang="en-US" sz="6000" b="1" dirty="0">
              <a:ln w="12700" cmpd="sng">
                <a:solidFill>
                  <a:schemeClr val="accent4"/>
                </a:solidFill>
                <a:prstDash val="solid"/>
              </a:ln>
              <a:gradFill>
                <a:gsLst>
                  <a:gs pos="0">
                    <a:schemeClr val="accent4"/>
                  </a:gs>
                  <a:gs pos="4000">
                    <a:schemeClr val="accent4">
                      <a:lumMod val="60000"/>
                      <a:lumOff val="40000"/>
                    </a:schemeClr>
                  </a:gs>
                  <a:gs pos="87000">
                    <a:schemeClr val="accent4">
                      <a:lumMod val="20000"/>
                      <a:lumOff val="80000"/>
                    </a:schemeClr>
                  </a:gs>
                </a:gsLst>
                <a:lin ang="5400000"/>
              </a:gra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vi-VN" altLang="en-US" sz="6000" b="1" dirty="0">
              <a:ln w="12700" cmpd="sng">
                <a:solidFill>
                  <a:schemeClr val="accent4"/>
                </a:solidFill>
                <a:prstDash val="solid"/>
              </a:ln>
              <a:gradFill>
                <a:gsLst>
                  <a:gs pos="0">
                    <a:schemeClr val="accent4"/>
                  </a:gs>
                  <a:gs pos="4000">
                    <a:schemeClr val="accent4">
                      <a:lumMod val="60000"/>
                      <a:lumOff val="40000"/>
                    </a:schemeClr>
                  </a:gs>
                  <a:gs pos="87000">
                    <a:schemeClr val="accent4">
                      <a:lumMod val="20000"/>
                      <a:lumOff val="80000"/>
                    </a:schemeClr>
                  </a:gs>
                </a:gsLst>
                <a:lin ang="5400000"/>
              </a:gra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2561953" y="389517"/>
            <a:ext cx="3791495" cy="539354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25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sz="225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5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cầu</a:t>
            </a:r>
            <a:r>
              <a:rPr lang="en-US" sz="225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5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225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5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đạt</a:t>
            </a:r>
            <a:endParaRPr lang="en-US" sz="225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1" name="Group 10"/>
          <p:cNvGrpSpPr/>
          <p:nvPr/>
        </p:nvGrpSpPr>
        <p:grpSpPr bwMode="auto">
          <a:xfrm>
            <a:off x="674308" y="1266418"/>
            <a:ext cx="7736840" cy="1076325"/>
            <a:chOff x="-8052" y="1484784"/>
            <a:chExt cx="9096965" cy="1435924"/>
          </a:xfrm>
          <a:solidFill>
            <a:srgbClr val="FF99FF"/>
          </a:solidFill>
        </p:grpSpPr>
        <p:sp>
          <p:nvSpPr>
            <p:cNvPr id="5" name="Rectangle 4"/>
            <p:cNvSpPr/>
            <p:nvPr/>
          </p:nvSpPr>
          <p:spPr>
            <a:xfrm>
              <a:off x="678103" y="1484784"/>
              <a:ext cx="8410810" cy="1435924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 w="28575"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just"/>
              <a:r>
                <a:rPr lang="en-US" sz="2100" dirty="0" err="1" smtClean="0">
                  <a:solidFill>
                    <a:schemeClr val="tx1"/>
                  </a:solidFill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rPr>
                <a:t>Hiểu</a:t>
              </a:r>
              <a:r>
                <a:rPr lang="en-US" sz="2100" dirty="0" smtClean="0">
                  <a:solidFill>
                    <a:schemeClr val="tx1"/>
                  </a:solidFill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100" dirty="0" err="1" smtClean="0">
                  <a:solidFill>
                    <a:schemeClr val="tx1"/>
                  </a:solidFill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rPr>
                <a:t>được</a:t>
              </a:r>
              <a:r>
                <a:rPr lang="en-US" sz="2100" dirty="0" smtClean="0">
                  <a:solidFill>
                    <a:schemeClr val="tx1"/>
                  </a:solidFill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100" dirty="0" err="1">
                  <a:solidFill>
                    <a:schemeClr val="tx1"/>
                  </a:solidFill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rPr>
                <a:t>sự</a:t>
              </a:r>
              <a:r>
                <a:rPr lang="en-US" sz="2100" dirty="0">
                  <a:solidFill>
                    <a:schemeClr val="tx1"/>
                  </a:solidFill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100" dirty="0" err="1">
                  <a:solidFill>
                    <a:schemeClr val="tx1"/>
                  </a:solidFill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rPr>
                <a:t>khác</a:t>
              </a:r>
              <a:r>
                <a:rPr lang="en-US" sz="2100" dirty="0">
                  <a:solidFill>
                    <a:schemeClr val="tx1"/>
                  </a:solidFill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100" dirty="0" err="1">
                  <a:solidFill>
                    <a:schemeClr val="tx1"/>
                  </a:solidFill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rPr>
                <a:t>nhau</a:t>
              </a:r>
              <a:r>
                <a:rPr lang="en-US" sz="2100" dirty="0">
                  <a:solidFill>
                    <a:schemeClr val="tx1"/>
                  </a:solidFill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100" dirty="0" err="1">
                  <a:solidFill>
                    <a:schemeClr val="tx1"/>
                  </a:solidFill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rPr>
                <a:t>giữa</a:t>
              </a:r>
              <a:r>
                <a:rPr lang="en-US" sz="2100" dirty="0">
                  <a:solidFill>
                    <a:schemeClr val="tx1"/>
                  </a:solidFill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100" dirty="0" err="1">
                  <a:solidFill>
                    <a:schemeClr val="tx1"/>
                  </a:solidFill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rPr>
                <a:t>tiếng</a:t>
              </a:r>
              <a:r>
                <a:rPr lang="en-US" sz="2100" dirty="0">
                  <a:solidFill>
                    <a:schemeClr val="tx1"/>
                  </a:solidFill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100" dirty="0" err="1">
                  <a:solidFill>
                    <a:schemeClr val="tx1"/>
                  </a:solidFill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rPr>
                <a:t>và</a:t>
              </a:r>
              <a:r>
                <a:rPr lang="en-US" sz="2100" dirty="0">
                  <a:solidFill>
                    <a:schemeClr val="tx1"/>
                  </a:solidFill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100" dirty="0" err="1">
                  <a:solidFill>
                    <a:schemeClr val="tx1"/>
                  </a:solidFill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rPr>
                <a:t>từ</a:t>
              </a:r>
              <a:r>
                <a:rPr lang="en-US" sz="2100" dirty="0">
                  <a:solidFill>
                    <a:schemeClr val="tx1"/>
                  </a:solidFill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rPr>
                <a:t>: </a:t>
              </a:r>
              <a:r>
                <a:rPr lang="en-US" sz="2100" dirty="0" err="1">
                  <a:solidFill>
                    <a:schemeClr val="tx1"/>
                  </a:solidFill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rPr>
                <a:t>Tiếng</a:t>
              </a:r>
              <a:r>
                <a:rPr lang="en-US" sz="2100" dirty="0">
                  <a:solidFill>
                    <a:schemeClr val="tx1"/>
                  </a:solidFill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100" dirty="0" err="1">
                  <a:solidFill>
                    <a:schemeClr val="tx1"/>
                  </a:solidFill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rPr>
                <a:t>dùng</a:t>
              </a:r>
              <a:r>
                <a:rPr lang="en-US" sz="2100" dirty="0">
                  <a:solidFill>
                    <a:schemeClr val="tx1"/>
                  </a:solidFill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100" dirty="0" err="1">
                  <a:solidFill>
                    <a:schemeClr val="tx1"/>
                  </a:solidFill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rPr>
                <a:t>để</a:t>
              </a:r>
              <a:r>
                <a:rPr lang="en-US" sz="2100" dirty="0">
                  <a:solidFill>
                    <a:schemeClr val="tx1"/>
                  </a:solidFill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100" dirty="0" err="1">
                  <a:solidFill>
                    <a:schemeClr val="tx1"/>
                  </a:solidFill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rPr>
                <a:t>tạo</a:t>
              </a:r>
              <a:r>
                <a:rPr lang="en-US" sz="2100" dirty="0">
                  <a:solidFill>
                    <a:schemeClr val="tx1"/>
                  </a:solidFill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rPr>
                <a:t> </a:t>
              </a:r>
              <a:r>
                <a:rPr lang="vi-VN" altLang="en-US" sz="2100" dirty="0">
                  <a:solidFill>
                    <a:schemeClr val="tx1"/>
                  </a:solidFill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rPr>
                <a:t>n</a:t>
              </a:r>
              <a:r>
                <a:rPr lang="en-US" sz="2100" dirty="0" err="1">
                  <a:solidFill>
                    <a:schemeClr val="tx1"/>
                  </a:solidFill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rPr>
                <a:t>ên</a:t>
              </a:r>
              <a:r>
                <a:rPr lang="en-US" sz="2100" dirty="0">
                  <a:solidFill>
                    <a:schemeClr val="tx1"/>
                  </a:solidFill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100" dirty="0" err="1">
                  <a:solidFill>
                    <a:schemeClr val="tx1"/>
                  </a:solidFill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rPr>
                <a:t>từ</a:t>
              </a:r>
              <a:r>
                <a:rPr lang="en-US" sz="2100" dirty="0">
                  <a:solidFill>
                    <a:schemeClr val="tx1"/>
                  </a:solidFill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rPr>
                <a:t>, </a:t>
              </a:r>
              <a:r>
                <a:rPr lang="en-US" sz="2100" dirty="0" err="1">
                  <a:solidFill>
                    <a:schemeClr val="tx1"/>
                  </a:solidFill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rPr>
                <a:t>từ</a:t>
              </a:r>
              <a:r>
                <a:rPr lang="en-US" sz="2100" dirty="0">
                  <a:solidFill>
                    <a:schemeClr val="tx1"/>
                  </a:solidFill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100" dirty="0" err="1">
                  <a:solidFill>
                    <a:schemeClr val="tx1"/>
                  </a:solidFill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rPr>
                <a:t>dùng</a:t>
              </a:r>
              <a:r>
                <a:rPr lang="en-US" sz="2100" dirty="0">
                  <a:solidFill>
                    <a:schemeClr val="tx1"/>
                  </a:solidFill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100" dirty="0" err="1">
                  <a:solidFill>
                    <a:schemeClr val="tx1"/>
                  </a:solidFill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rPr>
                <a:t>để</a:t>
              </a:r>
              <a:r>
                <a:rPr lang="en-US" sz="2100" dirty="0">
                  <a:solidFill>
                    <a:schemeClr val="tx1"/>
                  </a:solidFill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100" dirty="0" err="1">
                  <a:solidFill>
                    <a:schemeClr val="tx1"/>
                  </a:solidFill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rPr>
                <a:t>tạo</a:t>
              </a:r>
              <a:r>
                <a:rPr lang="en-US" sz="2100" dirty="0">
                  <a:solidFill>
                    <a:schemeClr val="tx1"/>
                  </a:solidFill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rPr>
                <a:t> </a:t>
              </a:r>
              <a:r>
                <a:rPr lang="vi-VN" altLang="en-US" sz="2100" dirty="0">
                  <a:solidFill>
                    <a:schemeClr val="tx1"/>
                  </a:solidFill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rPr>
                <a:t>nên</a:t>
              </a:r>
              <a:r>
                <a:rPr lang="en-US" sz="2100" dirty="0">
                  <a:solidFill>
                    <a:schemeClr val="tx1"/>
                  </a:solidFill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100" dirty="0" err="1">
                  <a:solidFill>
                    <a:schemeClr val="tx1"/>
                  </a:solidFill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rPr>
                <a:t>câu</a:t>
              </a:r>
              <a:r>
                <a:rPr lang="en-US" sz="2100" dirty="0">
                  <a:solidFill>
                    <a:schemeClr val="tx1"/>
                  </a:solidFill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rPr>
                <a:t>. </a:t>
              </a:r>
              <a:r>
                <a:rPr lang="vi-VN" altLang="en-US" sz="2100" dirty="0">
                  <a:solidFill>
                    <a:schemeClr val="tx1"/>
                  </a:solidFill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rPr>
                <a:t>T</a:t>
              </a:r>
              <a:r>
                <a:rPr lang="en-US" sz="2100" dirty="0" err="1">
                  <a:solidFill>
                    <a:schemeClr val="tx1"/>
                  </a:solidFill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rPr>
                <a:t>ừ</a:t>
              </a:r>
              <a:r>
                <a:rPr lang="en-US" sz="2100" dirty="0">
                  <a:solidFill>
                    <a:schemeClr val="tx1"/>
                  </a:solidFill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rPr>
                <a:t> </a:t>
              </a:r>
              <a:r>
                <a:rPr lang="vi-VN" altLang="en-US" sz="2100" dirty="0" err="1">
                  <a:solidFill>
                    <a:schemeClr val="tx1"/>
                  </a:solidFill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rPr>
                <a:t>nào cũng có nghĩa.</a:t>
              </a:r>
              <a:endParaRPr lang="en-US" sz="2100" dirty="0">
                <a:solidFill>
                  <a:schemeClr val="tx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8" name="Oval 7"/>
            <p:cNvSpPr/>
            <p:nvPr/>
          </p:nvSpPr>
          <p:spPr>
            <a:xfrm>
              <a:off x="-8052" y="1914449"/>
              <a:ext cx="576299" cy="576593"/>
            </a:xfrm>
            <a:prstGeom prst="ellipse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2400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</a:t>
              </a:r>
            </a:p>
          </p:txBody>
        </p:sp>
      </p:grpSp>
      <p:grpSp>
        <p:nvGrpSpPr>
          <p:cNvPr id="10" name="Group 9"/>
          <p:cNvGrpSpPr/>
          <p:nvPr/>
        </p:nvGrpSpPr>
        <p:grpSpPr bwMode="auto">
          <a:xfrm>
            <a:off x="690880" y="2789555"/>
            <a:ext cx="7705090" cy="549275"/>
            <a:chOff x="-8052" y="1836323"/>
            <a:chExt cx="8976506" cy="732846"/>
          </a:xfrm>
        </p:grpSpPr>
        <p:sp>
          <p:nvSpPr>
            <p:cNvPr id="13" name="Rectangle 12"/>
            <p:cNvSpPr/>
            <p:nvPr/>
          </p:nvSpPr>
          <p:spPr>
            <a:xfrm>
              <a:off x="657899" y="1836323"/>
              <a:ext cx="8310555" cy="732846"/>
            </a:xfrm>
            <a:prstGeom prst="rect">
              <a:avLst/>
            </a:prstGeom>
            <a:solidFill>
              <a:srgbClr val="66FFFF"/>
            </a:solidFill>
            <a:ln w="28575"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r>
                <a:rPr lang="en-US" sz="2100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Phân</a:t>
              </a:r>
              <a:r>
                <a:rPr lang="en-US" sz="21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100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biệt</a:t>
              </a:r>
              <a:r>
                <a:rPr lang="en-US" sz="21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100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được</a:t>
              </a:r>
              <a:r>
                <a:rPr lang="en-US" sz="21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100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từ</a:t>
              </a:r>
              <a:r>
                <a:rPr lang="en-US" sz="21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100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đơn</a:t>
              </a:r>
              <a:r>
                <a:rPr lang="en-US" sz="21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100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và</a:t>
              </a:r>
              <a:r>
                <a:rPr lang="en-US" sz="21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100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từ</a:t>
              </a:r>
              <a:r>
                <a:rPr lang="en-US" sz="21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100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phức</a:t>
              </a:r>
              <a:r>
                <a:rPr lang="en-US" sz="21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</a:p>
          </p:txBody>
        </p:sp>
        <p:sp>
          <p:nvSpPr>
            <p:cNvPr id="14" name="Oval 13"/>
            <p:cNvSpPr/>
            <p:nvPr/>
          </p:nvSpPr>
          <p:spPr>
            <a:xfrm>
              <a:off x="-8052" y="1914449"/>
              <a:ext cx="576299" cy="576593"/>
            </a:xfrm>
            <a:prstGeom prst="ellipse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2250" b="1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</a:t>
              </a:r>
              <a:endParaRPr lang="en-US" sz="225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5" name="Group 14"/>
          <p:cNvGrpSpPr/>
          <p:nvPr/>
        </p:nvGrpSpPr>
        <p:grpSpPr bwMode="auto">
          <a:xfrm>
            <a:off x="674308" y="3723915"/>
            <a:ext cx="7728586" cy="748030"/>
            <a:chOff x="-8052" y="1749913"/>
            <a:chExt cx="9087257" cy="997945"/>
          </a:xfrm>
        </p:grpSpPr>
        <p:sp>
          <p:nvSpPr>
            <p:cNvPr id="16" name="Rectangle 15"/>
            <p:cNvSpPr/>
            <p:nvPr/>
          </p:nvSpPr>
          <p:spPr>
            <a:xfrm>
              <a:off x="687063" y="1749913"/>
              <a:ext cx="8392142" cy="997945"/>
            </a:xfrm>
            <a:prstGeom prst="rect">
              <a:avLst/>
            </a:prstGeom>
            <a:solidFill>
              <a:srgbClr val="99FF33"/>
            </a:solidFill>
            <a:ln w="28575"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r>
                <a:rPr lang="vi-VN" sz="21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Bước đầu làm quen với từ điển, biết dùng từ điển để tìm hiểu về từ.</a:t>
              </a:r>
              <a:endParaRPr lang="en-US" sz="21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7" name="Oval 16"/>
            <p:cNvSpPr/>
            <p:nvPr/>
          </p:nvSpPr>
          <p:spPr>
            <a:xfrm>
              <a:off x="-8052" y="1914449"/>
              <a:ext cx="576299" cy="576593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2400" b="1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3</a:t>
              </a:r>
              <a:endParaRPr lang="en-US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C9A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0" name="Google Shape;2330;p29"/>
          <p:cNvSpPr/>
          <p:nvPr/>
        </p:nvSpPr>
        <p:spPr>
          <a:xfrm rot="21420000">
            <a:off x="1960402" y="1024061"/>
            <a:ext cx="4703781" cy="332816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2331" name="Google Shape;2331;p29"/>
          <p:cNvSpPr/>
          <p:nvPr/>
        </p:nvSpPr>
        <p:spPr>
          <a:xfrm rot="-535295">
            <a:off x="1764682" y="968501"/>
            <a:ext cx="1088284" cy="940439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16" name="Text Box 15"/>
          <p:cNvSpPr txBox="1"/>
          <p:nvPr/>
        </p:nvSpPr>
        <p:spPr>
          <a:xfrm rot="21420000">
            <a:off x="1856740" y="1617980"/>
            <a:ext cx="4863465" cy="17532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altLang="en-US" sz="5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 thành kiến thức mới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loud 9"/>
          <p:cNvSpPr/>
          <p:nvPr/>
        </p:nvSpPr>
        <p:spPr>
          <a:xfrm>
            <a:off x="1115695" y="555625"/>
            <a:ext cx="5976620" cy="3168015"/>
          </a:xfrm>
          <a:prstGeom prst="cloud">
            <a:avLst/>
          </a:prstGeom>
          <a:solidFill>
            <a:srgbClr val="FFF5C2"/>
          </a:solidFill>
          <a:ln w="12700" cmpd="sng">
            <a:solidFill>
              <a:schemeClr val="accent1">
                <a:shade val="50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altLang="en-US" sz="4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 động 1: Nhận xét</a:t>
            </a:r>
          </a:p>
        </p:txBody>
      </p:sp>
      <p:pic>
        <p:nvPicPr>
          <p:cNvPr id="7" name="Content Placeholder 6" descr="734daf8f10d9735e5e4aa7f78943f2fb"/>
          <p:cNvPicPr>
            <a:picLocks noGrp="1" noChangeAspect="1"/>
          </p:cNvPicPr>
          <p:nvPr>
            <p:ph idx="4294967295"/>
          </p:nvPr>
        </p:nvPicPr>
        <p:blipFill>
          <a:blip r:embed="rId2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723890" y="1491615"/>
            <a:ext cx="2485390" cy="34163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4932045" y="843280"/>
            <a:ext cx="3312160" cy="36004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682999" y="1059285"/>
            <a:ext cx="3721475" cy="3236942"/>
          </a:xfrm>
          <a:prstGeom prst="rect">
            <a:avLst/>
          </a:prstGeom>
        </p:spPr>
        <p:txBody>
          <a:bodyPr vert="horz" lIns="68580" tIns="34290" rIns="68580" bIns="34290" rtlCol="0" anchor="t">
            <a:no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 panose="020B0604020202020204"/>
              <a:buChar char="•"/>
              <a:defRPr sz="2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 panose="020B0604020202020204"/>
              <a:buChar char="•"/>
              <a:defRPr sz="20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 panose="020B0604020202020204"/>
              <a:buChar char="•"/>
              <a:defRPr sz="18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 panose="020B0604020202020204"/>
              <a:buChar char="•"/>
              <a:defRPr sz="16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 panose="020B0604020202020204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 panose="020B0604020202020204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 panose="020B0604020202020204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 panose="020B0604020202020204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 panose="020B0604020202020204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14000"/>
              </a:lnSpc>
              <a:buFont typeface="Arial" panose="020B0604020202020204"/>
              <a:buNone/>
              <a:defRPr/>
            </a:pPr>
            <a:r>
              <a:rPr lang="en-US" altLang="en-US" sz="21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en-US" altLang="en-US" sz="21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altLang="en-US" sz="21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1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altLang="en-US" sz="21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1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altLang="en-US" sz="21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1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đây</a:t>
            </a:r>
            <a:r>
              <a:rPr lang="en-US" altLang="en-US" sz="21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1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21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14 </a:t>
            </a:r>
            <a:r>
              <a:rPr lang="en-US" altLang="en-US" sz="21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altLang="en-US" sz="21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1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altLang="en-US" sz="21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1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altLang="en-US" sz="21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1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altLang="en-US" sz="21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1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altLang="en-US" sz="21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1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altLang="en-US" sz="21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1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altLang="en-US" sz="21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1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altLang="en-US" sz="21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1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dấu</a:t>
            </a:r>
            <a:r>
              <a:rPr lang="en-US" altLang="en-US" sz="21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1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gạch</a:t>
            </a:r>
            <a:r>
              <a:rPr lang="en-US" altLang="en-US" sz="21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1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chéo</a:t>
            </a:r>
            <a:r>
              <a:rPr lang="en-US" altLang="en-US" sz="21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0" indent="0" algn="just">
              <a:lnSpc>
                <a:spcPct val="114000"/>
              </a:lnSpc>
              <a:buNone/>
              <a:defRPr/>
            </a:pPr>
            <a:r>
              <a:rPr lang="en-US" altLang="en-US" sz="2100" b="1" i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100" b="1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Nhờ</a:t>
            </a:r>
            <a:r>
              <a:rPr lang="en-US" altLang="en-US" sz="21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1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en-US" altLang="en-US" sz="21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100" b="1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altLang="en-US" sz="21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1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 </a:t>
            </a:r>
            <a:r>
              <a:rPr lang="en-US" altLang="en-US" sz="2100" b="1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giúp</a:t>
            </a:r>
            <a:r>
              <a:rPr lang="en-US" altLang="en-US" sz="21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100" b="1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đỡ</a:t>
            </a:r>
            <a:r>
              <a:rPr lang="en-US" altLang="en-US" sz="21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1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en-US" altLang="en-US" sz="21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100" b="1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altLang="en-US" sz="21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1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en-US" altLang="en-US" sz="21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100" b="1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21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1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en-US" altLang="en-US" sz="21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100" b="1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chí</a:t>
            </a:r>
            <a:r>
              <a:rPr lang="en-US" altLang="en-US" sz="21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1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en-US" altLang="en-US" sz="21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100" b="1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altLang="en-US" sz="21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100" b="1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r>
              <a:rPr lang="en-US" altLang="en-US" sz="21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1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en-US" altLang="en-US" sz="21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100" b="1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altLang="en-US" sz="21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1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en-US" altLang="en-US" sz="21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100" b="1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altLang="en-US" sz="21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1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en-US" altLang="en-US" sz="21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100" b="1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liền</a:t>
            </a:r>
            <a:r>
              <a:rPr lang="en-US" altLang="en-US" sz="21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1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en-US" altLang="en-US" sz="21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, </a:t>
            </a:r>
            <a:r>
              <a:rPr lang="en-US" altLang="en-US" sz="2100" b="1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Hanh</a:t>
            </a:r>
            <a:r>
              <a:rPr lang="en-US" altLang="en-US" sz="21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1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en-US" altLang="en-US" sz="21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100" b="1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sz="21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1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en-US" altLang="en-US" sz="21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100" b="1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altLang="en-US" sz="21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100" b="1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altLang="en-US" sz="21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1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en-US" altLang="en-US" sz="21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100" b="1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tiên</a:t>
            </a:r>
            <a:r>
              <a:rPr lang="en-US" altLang="en-US" sz="21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100" b="1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tiến</a:t>
            </a:r>
            <a:r>
              <a:rPr lang="en-US" altLang="en-US" sz="21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1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en-US" altLang="en-US" sz="21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.</a:t>
            </a:r>
            <a:endParaRPr lang="en-US" altLang="en-US" sz="2100" b="1" dirty="0" smtClean="0">
              <a:solidFill>
                <a:schemeClr val="accent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14000"/>
              </a:lnSpc>
              <a:buFont typeface="Arial" panose="020B0604020202020204"/>
              <a:buNone/>
              <a:defRPr/>
            </a:pPr>
            <a:r>
              <a:rPr lang="en-US" altLang="en-US" sz="2100" b="1" i="1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</a:p>
          <a:p>
            <a:pPr marL="0" indent="0">
              <a:lnSpc>
                <a:spcPct val="90000"/>
              </a:lnSpc>
              <a:buFont typeface="Arial" panose="020B0604020202020204"/>
              <a:buNone/>
              <a:defRPr/>
            </a:pPr>
            <a:endParaRPr lang="en-US" altLang="en-US" sz="2100" b="1" i="1" dirty="0" smtClean="0">
              <a:solidFill>
                <a:schemeClr val="accent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90000"/>
              </a:lnSpc>
              <a:buFont typeface="Arial" panose="020B0604020202020204"/>
              <a:buNone/>
              <a:defRPr/>
            </a:pPr>
            <a:endParaRPr lang="en-US" altLang="en-US" sz="2100" b="1" i="1" dirty="0" smtClean="0">
              <a:solidFill>
                <a:schemeClr val="accent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90000"/>
              </a:lnSpc>
              <a:defRPr/>
            </a:pPr>
            <a:endParaRPr lang="en-US" altLang="en-US" sz="2100" b="1" dirty="0" smtClean="0">
              <a:solidFill>
                <a:schemeClr val="accent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90000"/>
              </a:lnSpc>
              <a:defRPr/>
            </a:pPr>
            <a:endParaRPr lang="en-US" altLang="en-US" sz="2100" b="1" dirty="0" smtClean="0">
              <a:solidFill>
                <a:schemeClr val="accent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90000"/>
              </a:lnSpc>
              <a:defRPr/>
            </a:pPr>
            <a:endParaRPr lang="en-US" altLang="en-US" sz="2100" b="1" dirty="0" smtClean="0">
              <a:solidFill>
                <a:schemeClr val="accent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90000"/>
              </a:lnSpc>
              <a:buFont typeface="Arial" panose="020B0604020202020204"/>
              <a:buNone/>
              <a:defRPr/>
            </a:pPr>
            <a:endParaRPr lang="en-US" altLang="en-US" sz="2100" dirty="0">
              <a:solidFill>
                <a:schemeClr val="accent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Cloud Callout 3"/>
          <p:cNvSpPr/>
          <p:nvPr/>
        </p:nvSpPr>
        <p:spPr>
          <a:xfrm>
            <a:off x="683303" y="1779017"/>
            <a:ext cx="4045884" cy="1822269"/>
          </a:xfrm>
          <a:prstGeom prst="cloudCallout">
            <a:avLst>
              <a:gd name="adj1" fmla="val -47521"/>
              <a:gd name="adj2" fmla="val 67876"/>
            </a:avLst>
          </a:prstGeom>
          <a:solidFill>
            <a:srgbClr val="99FF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xét</a:t>
            </a:r>
            <a:r>
              <a:rPr lang="en-US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3" name="Rounded Rectangular Callout 2"/>
          <p:cNvSpPr/>
          <p:nvPr/>
        </p:nvSpPr>
        <p:spPr>
          <a:xfrm>
            <a:off x="1080839" y="411223"/>
            <a:ext cx="2971800" cy="1815426"/>
          </a:xfrm>
          <a:prstGeom prst="wedgeRoundRectCallout">
            <a:avLst>
              <a:gd name="adj1" fmla="val 52061"/>
              <a:gd name="adj2" fmla="val 82288"/>
              <a:gd name="adj3" fmla="val 16667"/>
            </a:avLst>
          </a:prstGeom>
          <a:solidFill>
            <a:srgbClr val="FFFF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1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1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1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21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1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1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1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1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 </a:t>
            </a:r>
            <a:r>
              <a:rPr lang="en-US" sz="21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r>
              <a:rPr lang="en-US" sz="21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1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1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1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1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1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 </a:t>
            </a:r>
            <a:r>
              <a:rPr lang="en-US" sz="21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r>
              <a:rPr lang="en-US" sz="21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vi-VN" altLang="en-US" sz="21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Từ nào cũng có nghĩa.</a:t>
            </a:r>
          </a:p>
        </p:txBody>
      </p:sp>
      <p:sp>
        <p:nvSpPr>
          <p:cNvPr id="8" name="TextBox 6"/>
          <p:cNvSpPr txBox="1"/>
          <p:nvPr/>
        </p:nvSpPr>
        <p:spPr>
          <a:xfrm>
            <a:off x="5003800" y="1233805"/>
            <a:ext cx="3251835" cy="26765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1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sz="2100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21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chia </a:t>
            </a:r>
            <a:r>
              <a:rPr lang="en-US" sz="2100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1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1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1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21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21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loại</a:t>
            </a:r>
            <a:r>
              <a:rPr lang="en-US" sz="21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21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0">
              <a:buFontTx/>
              <a:buNone/>
            </a:pPr>
            <a:r>
              <a:rPr lang="vi-VN" altLang="en-US" sz="21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21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1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21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gồm</a:t>
            </a:r>
            <a:r>
              <a:rPr lang="en-US" sz="21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1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r>
              <a:rPr lang="en-US" sz="21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21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1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đơn</a:t>
            </a:r>
            <a:r>
              <a:rPr lang="en-US" sz="21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). </a:t>
            </a:r>
            <a:endParaRPr lang="en-US" sz="21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1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en-US" sz="21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sz="21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nhờ</a:t>
            </a:r>
            <a:r>
              <a:rPr lang="en-US" sz="21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endParaRPr lang="en-US" sz="21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1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1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1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gồm</a:t>
            </a:r>
            <a:r>
              <a:rPr lang="en-US" sz="21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sz="21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r>
              <a:rPr lang="en-US" sz="21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21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1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phức</a:t>
            </a:r>
            <a:r>
              <a:rPr lang="en-US" sz="21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</a:p>
          <a:p>
            <a:r>
              <a:rPr lang="en-US" sz="21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M:</a:t>
            </a:r>
            <a:r>
              <a:rPr lang="en-US" sz="21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giúp</a:t>
            </a:r>
            <a:r>
              <a:rPr lang="en-US" sz="21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đỡ</a:t>
            </a:r>
            <a:r>
              <a:rPr lang="en-US" sz="21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</a:p>
        </p:txBody>
      </p:sp>
      <p:sp>
        <p:nvSpPr>
          <p:cNvPr id="9" name="Text Box 8"/>
          <p:cNvSpPr txBox="1"/>
          <p:nvPr/>
        </p:nvSpPr>
        <p:spPr>
          <a:xfrm>
            <a:off x="763270" y="572135"/>
            <a:ext cx="2080260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I. </a:t>
            </a:r>
            <a:r>
              <a:rPr lang="en-US" alt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Nhận</a:t>
            </a:r>
            <a:r>
              <a:rPr lang="en-US" alt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alt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xét</a:t>
            </a:r>
            <a:r>
              <a:rPr lang="en-US" alt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:</a:t>
            </a:r>
            <a:endParaRPr lang="en-US" altLang="en-US" sz="2400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altLang="en-US" sz="2400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  <p:bldP spid="4" grpId="0" bldLvl="0" animBg="1"/>
      <p:bldP spid="4" grpId="1" bldLvl="0" animBg="1"/>
      <p:bldP spid="3" grpId="0" bldLvl="0" animBg="1"/>
      <p:bldP spid="3" grpId="1" bldLvl="0" animBg="1"/>
      <p:bldP spid="8" grpId="0"/>
    </p:bldLst>
  </p:timing>
</p:sld>
</file>

<file path=ppt/theme/theme1.xml><?xml version="1.0" encoding="utf-8"?>
<a:theme xmlns:a="http://schemas.openxmlformats.org/drawingml/2006/main" name="Nature Activities Binder by Slidesgo">
  <a:themeElements>
    <a:clrScheme name="Simple Light">
      <a:dk1>
        <a:srgbClr val="000000"/>
      </a:dk1>
      <a:lt1>
        <a:srgbClr val="FFFFFF"/>
      </a:lt1>
      <a:dk2>
        <a:srgbClr val="D9D9D9"/>
      </a:dk2>
      <a:lt2>
        <a:srgbClr val="FEC9A1"/>
      </a:lt2>
      <a:accent1>
        <a:srgbClr val="FD9E66"/>
      </a:accent1>
      <a:accent2>
        <a:srgbClr val="B7E1E0"/>
      </a:accent2>
      <a:accent3>
        <a:srgbClr val="FAE39D"/>
      </a:accent3>
      <a:accent4>
        <a:srgbClr val="F9C357"/>
      </a:accent4>
      <a:accent5>
        <a:srgbClr val="92CAD6"/>
      </a:accent5>
      <a:accent6>
        <a:srgbClr val="85A8CE"/>
      </a:accent6>
      <a:hlink>
        <a:srgbClr val="000000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106</TotalTime>
  <Words>1306</Words>
  <Application>Microsoft Office PowerPoint</Application>
  <PresentationFormat>On-screen Show (16:9)</PresentationFormat>
  <Paragraphs>171</Paragraphs>
  <Slides>27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4" baseType="lpstr">
      <vt:lpstr>Jua</vt:lpstr>
      <vt:lpstr>Quicksand</vt:lpstr>
      <vt:lpstr>Arial</vt:lpstr>
      <vt:lpstr>Quicksand Light</vt:lpstr>
      <vt:lpstr>Times New Roman</vt:lpstr>
      <vt:lpstr>Tahoma</vt:lpstr>
      <vt:lpstr>Nature Activities Binder by Slidesgo</vt:lpstr>
      <vt:lpstr>GV giao phiếu cho HS chuẩn bị trước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GV giao phiếu cho HS chuẩn bị trước</dc:title>
  <dc:creator/>
  <cp:lastModifiedBy>Windows User</cp:lastModifiedBy>
  <cp:revision>19</cp:revision>
  <dcterms:created xsi:type="dcterms:W3CDTF">2021-09-14T09:50:00Z</dcterms:created>
  <dcterms:modified xsi:type="dcterms:W3CDTF">2022-09-18T13:29:50Z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CA15409601794417B1ADAE2D09CAC90E</vt:lpwstr>
  </property>
  <property fmtid="{D5CDD505-2E9C-101B-9397-08002B2CF9AE}" pid="3" name="KSOProductBuildVer">
    <vt:lpwstr>1033-11.2.0.10296</vt:lpwstr>
  </property>
</Properties>
</file>