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9"/>
  </p:notesMasterIdLst>
  <p:sldIdLst>
    <p:sldId id="256" r:id="rId3"/>
    <p:sldId id="509" r:id="rId4"/>
    <p:sldId id="510" r:id="rId5"/>
    <p:sldId id="511" r:id="rId6"/>
    <p:sldId id="512" r:id="rId7"/>
    <p:sldId id="34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4484" y="1201566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40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52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5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3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36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1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71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2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65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36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54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2989938" y="2855543"/>
            <a:ext cx="61590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</a:rPr>
              <a:t>Luyện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tập</a:t>
            </a:r>
            <a:endParaRPr lang="en-US" sz="36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MRVT </a:t>
            </a:r>
            <a:r>
              <a:rPr lang="en-US" sz="3600" b="1" dirty="0" err="1" smtClean="0">
                <a:solidFill>
                  <a:srgbClr val="7030A0"/>
                </a:solidFill>
              </a:rPr>
              <a:t>về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tình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cảm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gia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đình</a:t>
            </a:r>
            <a:r>
              <a:rPr lang="en-US" sz="3600" b="1" dirty="0" smtClean="0">
                <a:solidFill>
                  <a:srgbClr val="7030A0"/>
                </a:solidFill>
              </a:rPr>
              <a:t>. </a:t>
            </a:r>
            <a:r>
              <a:rPr lang="en-US" sz="3600" b="1" dirty="0" err="1" smtClean="0">
                <a:solidFill>
                  <a:srgbClr val="7030A0"/>
                </a:solidFill>
              </a:rPr>
              <a:t>Dấu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phẩy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1379" y="244698"/>
            <a:ext cx="5857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 </a:t>
            </a:r>
            <a:r>
              <a:rPr lang="en-US" sz="2800" b="1" dirty="0" err="1" smtClean="0"/>
              <a:t>ghi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tên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vở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Việt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D58FAE-2B1D-4E18-8D21-6F209C749DB5}"/>
              </a:ext>
            </a:extLst>
          </p:cNvPr>
          <p:cNvSpPr txBox="1"/>
          <p:nvPr/>
        </p:nvSpPr>
        <p:spPr>
          <a:xfrm>
            <a:off x="2403491" y="1618502"/>
            <a:ext cx="7928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746FC46-22F7-494E-AB45-FE760A90BFBB}"/>
              </a:ext>
            </a:extLst>
          </p:cNvPr>
          <p:cNvSpPr/>
          <p:nvPr/>
        </p:nvSpPr>
        <p:spPr>
          <a:xfrm>
            <a:off x="2104222" y="2644884"/>
            <a:ext cx="7508902" cy="215289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 chở, đùm bọc, yêu thương, đầm ấm, hạnh phúc, bình yên,..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61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xmlns="" id="{B9294162-718F-4B81-B399-A8C2AFE36572}"/>
              </a:ext>
            </a:extLst>
          </p:cNvPr>
          <p:cNvSpPr/>
          <p:nvPr/>
        </p:nvSpPr>
        <p:spPr>
          <a:xfrm>
            <a:off x="3551068" y="2158000"/>
            <a:ext cx="5319149" cy="3776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Chị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ngã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49BC5469-A70A-4459-8CD1-A81D2848ABA3}"/>
              </a:ext>
            </a:extLst>
          </p:cNvPr>
          <p:cNvSpPr/>
          <p:nvPr/>
        </p:nvSpPr>
        <p:spPr>
          <a:xfrm>
            <a:off x="3551067" y="2649798"/>
            <a:ext cx="5319149" cy="3776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lành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đùm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rách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5181851E-E779-40B1-B04F-D1DA4CC33405}"/>
              </a:ext>
            </a:extLst>
          </p:cNvPr>
          <p:cNvSpPr/>
          <p:nvPr/>
        </p:nvSpPr>
        <p:spPr>
          <a:xfrm>
            <a:off x="3551066" y="3141596"/>
            <a:ext cx="6818051" cy="3776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Anh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thuận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hòa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phúc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xmlns="" id="{77404428-408B-420D-81B5-D5B90EE0B264}"/>
              </a:ext>
            </a:extLst>
          </p:cNvPr>
          <p:cNvSpPr/>
          <p:nvPr/>
        </p:nvSpPr>
        <p:spPr>
          <a:xfrm>
            <a:off x="3551066" y="3637714"/>
            <a:ext cx="7760115" cy="9829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+mj-lt"/>
              </a:rPr>
              <a:t>Anh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tay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Rách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lành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đùm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bọc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dở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đỡ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đần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31C11E-E95B-4FF4-BBAC-5F20322A4DCB}"/>
              </a:ext>
            </a:extLst>
          </p:cNvPr>
          <p:cNvSpPr txBox="1"/>
          <p:nvPr/>
        </p:nvSpPr>
        <p:spPr>
          <a:xfrm>
            <a:off x="2571591" y="401559"/>
            <a:ext cx="704881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Những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nào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nói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về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cảm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chị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em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088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6EEB8432-899D-46E3-B75C-FF83621EFD59}"/>
              </a:ext>
            </a:extLst>
          </p:cNvPr>
          <p:cNvSpPr txBox="1">
            <a:spLocks/>
          </p:cNvSpPr>
          <p:nvPr/>
        </p:nvSpPr>
        <p:spPr>
          <a:xfrm>
            <a:off x="1081596" y="185925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Có thể đặt </a:t>
            </a: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phẩy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vào chỗ nào trong các đoạn văn sau: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Sóc anh sóc em kiếm được rất nhiều hạt dẻ. Hai anh em để dành hạt lớn cho bố mẹ. Hạt vừa hạt nhỏ để hai anh em ăn.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Chị tớ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 tớ. Chị thường hướng dẫn tớ làm bài </a:t>
            </a:r>
            <a:r>
              <a:rPr lang="vi-VN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 với </a:t>
            </a:r>
            <a:r>
              <a:rPr lang="vi-VN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32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tớ làm việc nhà. Tớ yêu chị lắm!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4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127</Words>
  <Application>Microsoft Office PowerPoint</Application>
  <PresentationFormat>Widescreen</PresentationFormat>
  <Paragraphs>20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Arial-Rounded</vt:lpstr>
      <vt:lpstr>Calibri</vt:lpstr>
      <vt:lpstr>Times New Roman</vt:lpstr>
      <vt:lpstr>等线</vt:lpstr>
      <vt:lpstr>等线 Light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21</cp:revision>
  <dcterms:created xsi:type="dcterms:W3CDTF">2021-07-20T01:55:21Z</dcterms:created>
  <dcterms:modified xsi:type="dcterms:W3CDTF">2021-12-30T02:42:57Z</dcterms:modified>
</cp:coreProperties>
</file>