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5" r:id="rId3"/>
    <p:sldMasterId id="2147483707" r:id="rId4"/>
  </p:sldMasterIdLst>
  <p:notesMasterIdLst>
    <p:notesMasterId r:id="rId18"/>
  </p:notesMasterIdLst>
  <p:sldIdLst>
    <p:sldId id="256" r:id="rId5"/>
    <p:sldId id="509" r:id="rId6"/>
    <p:sldId id="516" r:id="rId7"/>
    <p:sldId id="510" r:id="rId8"/>
    <p:sldId id="518" r:id="rId9"/>
    <p:sldId id="511" r:id="rId10"/>
    <p:sldId id="496" r:id="rId11"/>
    <p:sldId id="297" r:id="rId12"/>
    <p:sldId id="513" r:id="rId13"/>
    <p:sldId id="517" r:id="rId14"/>
    <p:sldId id="378" r:id="rId15"/>
    <p:sldId id="375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8029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841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045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3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100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913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683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81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237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780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263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373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592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90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254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280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630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614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947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977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804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464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93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626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7510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74676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3390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0195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82512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2228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50352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8387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4382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6389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099A26-4477-461B-81E0-7C1E42A99BBE}"/>
              </a:ext>
            </a:extLst>
          </p:cNvPr>
          <p:cNvSpPr txBox="1"/>
          <p:nvPr userDrawn="1"/>
        </p:nvSpPr>
        <p:spPr>
          <a:xfrm>
            <a:off x="9122735" y="21045"/>
            <a:ext cx="5550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1028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7946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88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F1280D-1EA1-4D27-8306-D7FA79C13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16" y="484124"/>
            <a:ext cx="8416290" cy="575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971550" cy="1311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538163" cy="641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Phượng</a:t>
            </a:r>
            <a:endParaRPr lang="en-US" altLang="en-US" sz="80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Phượng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nở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đỏ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ǟực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một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góc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trời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Phượng</a:t>
            </a:r>
            <a:endParaRPr lang="en-US" altLang="en-US" sz="36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A3DA163-60FD-4815-9963-3D11C8D4EB9C}"/>
              </a:ext>
            </a:extLst>
          </p:cNvPr>
          <p:cNvSpPr txBox="1"/>
          <p:nvPr/>
        </p:nvSpPr>
        <p:spPr>
          <a:xfrm>
            <a:off x="6407071" y="2226485"/>
            <a:ext cx="5365827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4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Học sinh viết vào vở</a:t>
            </a:r>
            <a:endParaRPr lang="en-US" sz="4400" b="1" kern="0" dirty="0">
              <a:solidFill>
                <a:srgbClr val="0070C0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58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3888765" y="2828835"/>
            <a:ext cx="4223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P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7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610182-706E-4578-98B3-EDF1EB4CAFA0}"/>
              </a:ext>
            </a:extLst>
          </p:cNvPr>
          <p:cNvSpPr txBox="1"/>
          <p:nvPr/>
        </p:nvSpPr>
        <p:spPr>
          <a:xfrm>
            <a:off x="3413086" y="644739"/>
            <a:ext cx="5365827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44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44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>
                <a:solidFill>
                  <a:srgbClr val="F7446B"/>
                </a:solidFill>
                <a:latin typeface="HP001 4 hàng" panose="020B0603050302020204" pitchFamily="34" charset="0"/>
              </a:rPr>
              <a:t>P</a:t>
            </a:r>
            <a:endParaRPr lang="en-US" sz="4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ECCF06-3C36-4609-98D7-791530192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3" t="23984" r="13536" b="23984"/>
          <a:stretch/>
        </p:blipFill>
        <p:spPr>
          <a:xfrm>
            <a:off x="6255330" y="2488425"/>
            <a:ext cx="3356344" cy="3356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7665A8-280B-4BF7-81B1-52980CB1D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724"/>
          <a:stretch/>
        </p:blipFill>
        <p:spPr>
          <a:xfrm>
            <a:off x="2658140" y="1879502"/>
            <a:ext cx="3197014" cy="3965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3253C8-BB2F-4D98-BDCB-48D696A3EE59}"/>
              </a:ext>
            </a:extLst>
          </p:cNvPr>
          <p:cNvSpPr txBox="1"/>
          <p:nvPr/>
        </p:nvSpPr>
        <p:spPr>
          <a:xfrm>
            <a:off x="4508205" y="162964"/>
            <a:ext cx="6379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4161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490712-2663-4F01-B154-9776746A5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1432719"/>
            <a:ext cx="2579688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xmlns="" id="{60ADDDDC-6BBE-4AF8-9CED-65AC751DFFB4}"/>
              </a:ext>
            </a:extLst>
          </p:cNvPr>
          <p:cNvSpPr txBox="1"/>
          <p:nvPr/>
        </p:nvSpPr>
        <p:spPr>
          <a:xfrm>
            <a:off x="4413250" y="1890713"/>
            <a:ext cx="5329238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+ Cao 5 ô ly</a:t>
            </a:r>
            <a:endParaRPr lang="en-US" altLang="en-US" sz="2800" b="1" dirty="0">
              <a:solidFill>
                <a:srgbClr val="006600"/>
              </a:solidFill>
              <a:latin typeface="+mn-lt"/>
              <a:ea typeface="Arial" panose="020B0604020202020204" pitchFamily="34" charset="0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xmlns="" id="{1299FD59-37F1-40EC-BB91-E3713FB20541}"/>
              </a:ext>
            </a:extLst>
          </p:cNvPr>
          <p:cNvSpPr txBox="1"/>
          <p:nvPr/>
        </p:nvSpPr>
        <p:spPr>
          <a:xfrm>
            <a:off x="4337050" y="2451894"/>
            <a:ext cx="64135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+ Rộng 4 ô li</a:t>
            </a:r>
            <a:endParaRPr lang="en-US" altLang="en-US" sz="2800" b="1" dirty="0">
              <a:solidFill>
                <a:srgbClr val="006600"/>
              </a:solidFill>
              <a:latin typeface="+mn-lt"/>
              <a:ea typeface="Arial" panose="020B0604020202020204" pitchFamily="34" charset="0"/>
            </a:endParaRP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xmlns="" id="{C640604D-8FA0-4F9D-9A67-358AE9529E6A}"/>
              </a:ext>
            </a:extLst>
          </p:cNvPr>
          <p:cNvSpPr txBox="1"/>
          <p:nvPr/>
        </p:nvSpPr>
        <p:spPr>
          <a:xfrm>
            <a:off x="4337050" y="3272632"/>
            <a:ext cx="6848814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+ Viết 2 nét: Móc ngược trái, (phía trên hơi lượn, đầu móc hơi cong v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o phía trong) v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nét cong trên (hai đầu nét lượn v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o trong không đều, hướng sang bên phải.  </a:t>
            </a:r>
            <a:endParaRPr lang="en-US" altLang="en-US" sz="2800" b="1" dirty="0">
              <a:solidFill>
                <a:srgbClr val="006600"/>
              </a:solidFill>
              <a:latin typeface="+mn-lt"/>
              <a:ea typeface="Arial" panose="020B0604020202020204" pitchFamily="34" charset="0"/>
            </a:endParaRP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xmlns="" id="{74964B9E-B4A1-49AA-996F-7BE67E2AEA17}"/>
              </a:ext>
            </a:extLst>
          </p:cNvPr>
          <p:cNvSpPr txBox="1"/>
          <p:nvPr/>
        </p:nvSpPr>
        <p:spPr>
          <a:xfrm>
            <a:off x="4337050" y="1158082"/>
            <a:ext cx="5405438" cy="5794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</a:pPr>
            <a:r>
              <a:rPr lang="en-US" altLang="en-US" sz="3200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Cấu tạo chữ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P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5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2F0649-197E-4CCE-9F21-94C8AAC84670}"/>
              </a:ext>
            </a:extLst>
          </p:cNvPr>
          <p:cNvSpPr txBox="1"/>
          <p:nvPr/>
        </p:nvSpPr>
        <p:spPr>
          <a:xfrm>
            <a:off x="3153848" y="767173"/>
            <a:ext cx="68445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>
                <a:solidFill>
                  <a:srgbClr val="F7446B"/>
                </a:solidFill>
                <a:latin typeface="HP001 4 hàng" panose="020B0603050302020204" pitchFamily="34" charset="0"/>
              </a:rPr>
              <a:t>P </a:t>
            </a:r>
            <a:r>
              <a:rPr lang="en-US" sz="28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8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7EBA98-9E0E-4C05-B166-07E3862DD033}"/>
              </a:ext>
            </a:extLst>
          </p:cNvPr>
          <p:cNvSpPr txBox="1"/>
          <p:nvPr/>
        </p:nvSpPr>
        <p:spPr>
          <a:xfrm>
            <a:off x="4508205" y="162964"/>
            <a:ext cx="6379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P</a:t>
            </a:r>
            <a:endParaRPr lang="en-US" sz="3200" dirty="0"/>
          </a:p>
        </p:txBody>
      </p:sp>
      <p:pic>
        <p:nvPicPr>
          <p:cNvPr id="5" name="y2mate.com - Hướng dẫn viết chữ P hoa Tập viết Lớp 2  Tuần 19_360p">
            <a:hlinkClick r:id="" action="ppaction://media"/>
            <a:extLst>
              <a:ext uri="{FF2B5EF4-FFF2-40B4-BE49-F238E27FC236}">
                <a16:creationId xmlns:a16="http://schemas.microsoft.com/office/drawing/2014/main" xmlns="" id="{A4FC7987-23FC-435B-A559-034C48416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6163" y="1869542"/>
            <a:ext cx="6763305" cy="444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5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P">
            <a:hlinkClick r:id="" action="ppaction://media"/>
            <a:extLst>
              <a:ext uri="{FF2B5EF4-FFF2-40B4-BE49-F238E27FC236}">
                <a16:creationId xmlns:a16="http://schemas.microsoft.com/office/drawing/2014/main" xmlns="" id="{C5552A18-0FC5-4879-B8C5-940752F12B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4082" y="469164"/>
            <a:ext cx="6166883" cy="6129939"/>
          </a:xfrm>
        </p:spPr>
      </p:pic>
    </p:spTree>
    <p:extLst>
      <p:ext uri="{BB962C8B-B14F-4D97-AF65-F5344CB8AC3E}">
        <p14:creationId xmlns:p14="http://schemas.microsoft.com/office/powerpoint/2010/main" val="23532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F9DCD7-C97A-4072-A8EA-70BE7A377E8A}"/>
              </a:ext>
            </a:extLst>
          </p:cNvPr>
          <p:cNvSpPr txBox="1"/>
          <p:nvPr/>
        </p:nvSpPr>
        <p:spPr>
          <a:xfrm>
            <a:off x="4378206" y="1229623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98EF81E-5FFE-41B4-849D-49D3BD324BE5}"/>
              </a:ext>
            </a:extLst>
          </p:cNvPr>
          <p:cNvGrpSpPr/>
          <p:nvPr/>
        </p:nvGrpSpPr>
        <p:grpSpPr>
          <a:xfrm>
            <a:off x="2668772" y="1875954"/>
            <a:ext cx="8789438" cy="1283802"/>
            <a:chOff x="418676" y="2043957"/>
            <a:chExt cx="6297152" cy="8928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0F29CAB-6F89-4060-92AF-980AFBE95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8D8AC8B-8F0E-4F2E-8415-401978788662}"/>
                </a:ext>
              </a:extLst>
            </p:cNvPr>
            <p:cNvSpPr txBox="1"/>
            <p:nvPr/>
          </p:nvSpPr>
          <p:spPr>
            <a:xfrm>
              <a:off x="533913" y="2267298"/>
              <a:ext cx="6181915" cy="492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Phượ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nở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rực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90F8F4-F01F-4C5F-8B78-3E2DBFB878C0}"/>
              </a:ext>
            </a:extLst>
          </p:cNvPr>
          <p:cNvSpPr txBox="1"/>
          <p:nvPr/>
        </p:nvSpPr>
        <p:spPr>
          <a:xfrm>
            <a:off x="1698142" y="3332882"/>
            <a:ext cx="100001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/>
            <a:endParaRPr lang="vi-VN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/>
            <a:endParaRPr lang="vi-VN" sz="2800" dirty="0">
              <a:latin typeface="+mj-lt"/>
            </a:endParaRPr>
          </a:p>
          <a:p>
            <a:pPr algn="just"/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C55CEA-FCA7-464A-A978-AEC11C55B51F}"/>
              </a:ext>
            </a:extLst>
          </p:cNvPr>
          <p:cNvSpPr txBox="1"/>
          <p:nvPr/>
        </p:nvSpPr>
        <p:spPr>
          <a:xfrm>
            <a:off x="1738154" y="4490314"/>
            <a:ext cx="1000019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04A174-B0C7-4AEE-9440-905989CB1B10}"/>
              </a:ext>
            </a:extLst>
          </p:cNvPr>
          <p:cNvSpPr txBox="1"/>
          <p:nvPr/>
        </p:nvSpPr>
        <p:spPr>
          <a:xfrm>
            <a:off x="1738154" y="3586988"/>
            <a:ext cx="21829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68E769-07F7-4508-9FEA-6A9AB8BFEE39}"/>
              </a:ext>
            </a:extLst>
          </p:cNvPr>
          <p:cNvSpPr txBox="1"/>
          <p:nvPr/>
        </p:nvSpPr>
        <p:spPr>
          <a:xfrm>
            <a:off x="1738154" y="5299764"/>
            <a:ext cx="1000019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ea typeface="HP001" panose="020B0603050302020204" pitchFamily="34" charset="0"/>
              </a:rPr>
              <a:t>, g, 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CFD5D2-0A4F-4E90-840B-DC0372B38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4" r="54988"/>
          <a:stretch/>
        </p:blipFill>
        <p:spPr>
          <a:xfrm>
            <a:off x="429802" y="329609"/>
            <a:ext cx="2536681" cy="195639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90164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201</Words>
  <Application>Microsoft Office PowerPoint</Application>
  <PresentationFormat>Widescreen</PresentationFormat>
  <Paragraphs>35</Paragraphs>
  <Slides>13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Arial-Rounded</vt:lpstr>
      <vt:lpstr>Calibri</vt:lpstr>
      <vt:lpstr>HP001</vt:lpstr>
      <vt:lpstr>HP001 4 hàng</vt:lpstr>
      <vt:lpstr>Times New Roman</vt:lpstr>
      <vt:lpstr>UTM Avo</vt:lpstr>
      <vt:lpstr>UTM Cookies</vt:lpstr>
      <vt:lpstr>Wingdings</vt:lpstr>
      <vt:lpstr>华康少女文字W5(P)</vt:lpstr>
      <vt:lpstr>等线</vt:lpstr>
      <vt:lpstr>Office Theme</vt:lpstr>
      <vt:lpstr>2_Office 主题​​</vt:lpstr>
      <vt:lpstr>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22</cp:revision>
  <dcterms:created xsi:type="dcterms:W3CDTF">2021-07-20T01:55:21Z</dcterms:created>
  <dcterms:modified xsi:type="dcterms:W3CDTF">2021-12-28T01:55:32Z</dcterms:modified>
</cp:coreProperties>
</file>