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15"/>
  </p:notesMasterIdLst>
  <p:sldIdLst>
    <p:sldId id="258" r:id="rId5"/>
    <p:sldId id="343" r:id="rId6"/>
    <p:sldId id="257" r:id="rId7"/>
    <p:sldId id="2007577136" r:id="rId8"/>
    <p:sldId id="332" r:id="rId9"/>
    <p:sldId id="336" r:id="rId10"/>
    <p:sldId id="348" r:id="rId11"/>
    <p:sldId id="334" r:id="rId12"/>
    <p:sldId id="2007577137" r:id="rId13"/>
    <p:sldId id="33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0A4B-AD33-47BF-9FCC-50AC00BCC14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5417-2416-481C-9571-FA70CED8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55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5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66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2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47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2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4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6BCB43-9AF4-4888-84C0-DA62525E59BF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85448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97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546E4A-2104-46CE-BD21-FBF3D6BD60A6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054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xmlns="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505200" y="2438401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C00FF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276600" y="2514601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cụm từ  ứng dụng ở bài đó?</a:t>
            </a:r>
          </a:p>
        </p:txBody>
      </p:sp>
      <p:sp>
        <p:nvSpPr>
          <p:cNvPr id="317454" name="AutoShape 14"/>
          <p:cNvSpPr/>
          <p:nvPr/>
        </p:nvSpPr>
        <p:spPr>
          <a:xfrm>
            <a:off x="3276600" y="1493838"/>
            <a:ext cx="6324600" cy="3200400"/>
          </a:xfrm>
          <a:prstGeom prst="cloudCallout">
            <a:avLst>
              <a:gd name="adj1" fmla="val -57556"/>
              <a:gd name="adj2" fmla="val 47074"/>
            </a:avLst>
          </a:prstGeom>
          <a:solidFill>
            <a:srgbClr val="00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cụm từ ứng dụng đó có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80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9383714" y="5229225"/>
            <a:ext cx="1493837" cy="15367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17461" name="Group 21"/>
          <p:cNvGraphicFramePr>
            <a:graphicFrameLocks noGrp="1"/>
          </p:cNvGraphicFramePr>
          <p:nvPr/>
        </p:nvGraphicFramePr>
        <p:xfrm>
          <a:off x="4495800" y="22860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17551" name="Rectangle 111"/>
          <p:cNvSpPr/>
          <p:nvPr/>
        </p:nvSpPr>
        <p:spPr>
          <a:xfrm>
            <a:off x="4419601" y="2628901"/>
            <a:ext cx="7080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350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317642" name="Group 202"/>
          <p:cNvGraphicFramePr>
            <a:graphicFrameLocks noGrp="1"/>
          </p:cNvGraphicFramePr>
          <p:nvPr/>
        </p:nvGraphicFramePr>
        <p:xfrm>
          <a:off x="4495800" y="40259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17732" name="Rectangle 292"/>
          <p:cNvSpPr/>
          <p:nvPr/>
        </p:nvSpPr>
        <p:spPr>
          <a:xfrm>
            <a:off x="4419601" y="4368801"/>
            <a:ext cx="16097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Phong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1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1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 build="allAtOnce"/>
      <p:bldP spid="317454" grpId="0" animBg="1"/>
      <p:bldP spid="317454" grpId="1" animBg="1"/>
      <p:bldP spid="317551" grpId="0"/>
      <p:bldP spid="317551" grpId="1"/>
      <p:bldP spid="317732" grpId="0"/>
      <p:bldP spid="3177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38423" y="201801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6CC820A1-8AFC-4A0D-9469-CCA8E63C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6420560" y="3054147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2159208" y="2201356"/>
            <a:ext cx="3799356" cy="3897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E8798D-F779-4F1A-9D86-6EEF877F9109}"/>
              </a:ext>
            </a:extLst>
          </p:cNvPr>
          <p:cNvSpPr txBox="1"/>
          <p:nvPr/>
        </p:nvSpPr>
        <p:spPr>
          <a:xfrm>
            <a:off x="2392934" y="178974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xmlns="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E8798D-F779-4F1A-9D86-6EEF877F9109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xmlns="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3377888" y="949910"/>
            <a:ext cx="6179921" cy="547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90" name="Text Box 286"/>
          <p:cNvSpPr txBox="1"/>
          <p:nvPr/>
        </p:nvSpPr>
        <p:spPr>
          <a:xfrm>
            <a:off x="2895600" y="4556126"/>
            <a:ext cx="7543800" cy="1768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Khi viết chữ </a:t>
            </a:r>
            <a:r>
              <a:rPr lang="en-US" altLang="en-US" sz="3600" dirty="0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, các em chú ý nét lượn của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nối vào nét 1 của 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u.</a:t>
            </a:r>
          </a:p>
        </p:txBody>
      </p:sp>
      <p:pic>
        <p:nvPicPr>
          <p:cNvPr id="18440" name="Picture 449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450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7130662">
            <a:off x="9393238" y="5402264"/>
            <a:ext cx="1435100" cy="147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9205" name="AutoShape 501"/>
          <p:cNvSpPr/>
          <p:nvPr/>
        </p:nvSpPr>
        <p:spPr>
          <a:xfrm>
            <a:off x="2655903" y="4076701"/>
            <a:ext cx="7086600" cy="2819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Trong cụm từ, chữ nào chứa chữ hoa </a:t>
            </a:r>
            <a:r>
              <a:rPr lang="en-US" altLang="en-US" sz="3200" b="1" dirty="0">
                <a:solidFill>
                  <a:srgbClr val="FF0066"/>
                </a:solidFill>
                <a:latin typeface="HP001 4 hàng" panose="020B0603050302020204" pitchFamily="34" charset="0"/>
              </a:rPr>
              <a:t>Q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66"/>
                </a:solidFill>
                <a:latin typeface="Arial" panose="020B0604020202020204" pitchFamily="34" charset="0"/>
              </a:rPr>
              <a:t> ta vừa luyện viết?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9209" name="Rectangle 505"/>
          <p:cNvSpPr/>
          <p:nvPr/>
        </p:nvSpPr>
        <p:spPr>
          <a:xfrm>
            <a:off x="5638800" y="3074988"/>
            <a:ext cx="2051050" cy="1573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lnSpc>
                <a:spcPct val="135000"/>
              </a:lnSpc>
              <a:spcBef>
                <a:spcPct val="5000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QuĹ</a:t>
            </a:r>
            <a:endParaRPr lang="en-US" altLang="en-US" sz="72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329516" name="Group 8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902831"/>
              </p:ext>
            </p:extLst>
          </p:nvPr>
        </p:nvGraphicFramePr>
        <p:xfrm>
          <a:off x="2379215" y="1663701"/>
          <a:ext cx="8345009" cy="1463040"/>
        </p:xfrm>
        <a:graphic>
          <a:graphicData uri="http://schemas.openxmlformats.org/drawingml/2006/table">
            <a:tbl>
              <a:tblPr/>
              <a:tblGrid>
                <a:gridCol w="1188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71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11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70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8847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522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47240" name="Rectangle 104"/>
          <p:cNvSpPr/>
          <p:nvPr/>
        </p:nvSpPr>
        <p:spPr>
          <a:xfrm>
            <a:off x="2369598" y="1893576"/>
            <a:ext cx="806980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r>
              <a:rPr lang="en-US" altLang="en-US" sz="3600" b="1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xanh</a:t>
            </a:r>
            <a:endParaRPr lang="en-US" altLang="en-US" sz="3600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18625" name="Text Box 890"/>
          <p:cNvSpPr txBox="1"/>
          <p:nvPr/>
        </p:nvSpPr>
        <p:spPr>
          <a:xfrm>
            <a:off x="4058575" y="295229"/>
            <a:ext cx="534509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ứng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dụng</a:t>
            </a:r>
            <a:endParaRPr lang="en-US" alt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47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990" grpId="0"/>
      <p:bldP spid="329205" grpId="0" animBg="1"/>
      <p:bldP spid="329205" grpId="1" animBg="1"/>
      <p:bldP spid="329209" grpId="0"/>
      <p:bldP spid="3472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87754-D4A9-4DEA-8550-9E9C0057C99F}"/>
              </a:ext>
            </a:extLst>
          </p:cNvPr>
          <p:cNvSpPr txBox="1"/>
          <p:nvPr/>
        </p:nvSpPr>
        <p:spPr>
          <a:xfrm>
            <a:off x="2317732" y="2956313"/>
            <a:ext cx="8159768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06476EB-1811-4299-8963-F255E352B0FA}"/>
              </a:ext>
            </a:extLst>
          </p:cNvPr>
          <p:cNvGrpSpPr/>
          <p:nvPr/>
        </p:nvGrpSpPr>
        <p:grpSpPr>
          <a:xfrm>
            <a:off x="2107634" y="1453984"/>
            <a:ext cx="8242553" cy="1666402"/>
            <a:chOff x="418676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95DCDB4-FED5-4063-86E7-C6A03E429D9A}"/>
                </a:ext>
              </a:extLst>
            </p:cNvPr>
            <p:cNvSpPr txBox="1"/>
            <p:nvPr/>
          </p:nvSpPr>
          <p:spPr>
            <a:xfrm>
              <a:off x="418676" y="2254941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Quê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hương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có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đồng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lúa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xanh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71237B-24BD-45CF-B1F2-CDFE52ABE103}"/>
              </a:ext>
            </a:extLst>
          </p:cNvPr>
          <p:cNvSpPr txBox="1"/>
          <p:nvPr/>
        </p:nvSpPr>
        <p:spPr>
          <a:xfrm>
            <a:off x="2107634" y="3895448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09EF5CD-14DC-41E3-A034-489A32944ED7}"/>
              </a:ext>
            </a:extLst>
          </p:cNvPr>
          <p:cNvSpPr txBox="1"/>
          <p:nvPr/>
        </p:nvSpPr>
        <p:spPr>
          <a:xfrm>
            <a:off x="2646205" y="5615263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Q, h, l, g, 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A06C88-B70B-44BA-9B34-30165D80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749300"/>
            <a:ext cx="9949468" cy="55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173</Words>
  <Application>Microsoft Office PowerPoint</Application>
  <PresentationFormat>Widescreen</PresentationFormat>
  <Paragraphs>24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Microsoft YaHei UI</vt:lpstr>
      <vt:lpstr>宋体</vt:lpstr>
      <vt:lpstr>Arial</vt:lpstr>
      <vt:lpstr>Arial-Rounded</vt:lpstr>
      <vt:lpstr>Calibri</vt:lpstr>
      <vt:lpstr>HP001 4 hàng</vt:lpstr>
      <vt:lpstr>Kalam</vt:lpstr>
      <vt:lpstr>Montserrat</vt:lpstr>
      <vt:lpstr>Times New Roman</vt:lpstr>
      <vt:lpstr>UTM Avo</vt:lpstr>
      <vt:lpstr>Wingdings</vt:lpstr>
      <vt:lpstr>等线</vt:lpstr>
      <vt:lpstr>等线 Light</vt:lpstr>
      <vt:lpstr>1_Doodle Sketchbook by Slidesgo</vt:lpstr>
      <vt:lpstr>千图网拥有20W+精美PPT模板 更多PPT模板下载至：www.58pic.com/office/ppt​​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4</cp:revision>
  <dcterms:created xsi:type="dcterms:W3CDTF">2021-07-31T09:21:23Z</dcterms:created>
  <dcterms:modified xsi:type="dcterms:W3CDTF">2022-01-17T13:57:57Z</dcterms:modified>
</cp:coreProperties>
</file>