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2"/>
  </p:notesMasterIdLst>
  <p:sldIdLst>
    <p:sldId id="257" r:id="rId3"/>
    <p:sldId id="375" r:id="rId4"/>
    <p:sldId id="376" r:id="rId5"/>
    <p:sldId id="378" r:id="rId6"/>
    <p:sldId id="297" r:id="rId7"/>
    <p:sldId id="380" r:id="rId8"/>
    <p:sldId id="373" r:id="rId9"/>
    <p:sldId id="374" r:id="rId10"/>
    <p:sldId id="2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E3E9-2785-4E67-A5C8-3721E29770F0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116B1-623D-44EE-AA9A-BE85B3316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2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3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30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28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0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9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0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9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0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791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58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2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7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44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5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56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27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5989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165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Ă,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Â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AF73521-9BBE-400E-8912-C67AF3AB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696" y="2682608"/>
            <a:ext cx="1929859" cy="1661809"/>
          </a:xfrm>
          <a:prstGeom prst="rect">
            <a:avLst/>
          </a:prstGeom>
        </p:spPr>
      </p:pic>
      <p:pic>
        <p:nvPicPr>
          <p:cNvPr id="9" name="Picture 2" descr="Lý thuyết chữ hoa: a, ă, â tiếng việt 2">
            <a:extLst>
              <a:ext uri="{FF2B5EF4-FFF2-40B4-BE49-F238E27FC236}">
                <a16:creationId xmlns:a16="http://schemas.microsoft.com/office/drawing/2014/main" id="{D2CD9BF7-18E0-4339-B2F2-EAC87ADC7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2111471" y="1338957"/>
            <a:ext cx="2421891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Ă, Â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B31AEC3-2410-48CD-9741-45CE4B177F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8602902" y="2682608"/>
            <a:ext cx="1788239" cy="1480665"/>
          </a:xfrm>
          <a:prstGeom prst="rect">
            <a:avLst/>
          </a:prstGeom>
        </p:spPr>
      </p:pic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id="{8925157F-8167-4838-8E9A-25BA28A6D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342621" y="1338957"/>
            <a:ext cx="2421891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10" name="Ă">
            <a:hlinkClick r:id="" action="ppaction://media"/>
            <a:extLst>
              <a:ext uri="{FF2B5EF4-FFF2-40B4-BE49-F238E27FC236}">
                <a16:creationId xmlns:a16="http://schemas.microsoft.com/office/drawing/2014/main" id="{940D1C69-1231-483C-8E4D-88F918B8F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27" y="1268524"/>
            <a:ext cx="9678749" cy="5383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Â">
            <a:hlinkClick r:id="" action="ppaction://media"/>
            <a:extLst>
              <a:ext uri="{FF2B5EF4-FFF2-40B4-BE49-F238E27FC236}">
                <a16:creationId xmlns:a16="http://schemas.microsoft.com/office/drawing/2014/main" id="{08D2C929-0E49-4E10-9D1D-998F12436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7632" y="1372252"/>
            <a:ext cx="8776887" cy="4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0440" y="29105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367BD-301D-4011-8649-B9E040AF831D}"/>
              </a:ext>
            </a:extLst>
          </p:cNvPr>
          <p:cNvSpPr txBox="1"/>
          <p:nvPr/>
        </p:nvSpPr>
        <p:spPr>
          <a:xfrm>
            <a:off x="2323646" y="2734017"/>
            <a:ext cx="8159768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2096378" y="1452990"/>
            <a:ext cx="8299784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Ăn qĎả nhớ ngưƟ trŬg cây.</a:t>
              </a:r>
              <a:endParaRPr lang="en-US" sz="3733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2C8E224-D81A-43BD-8B8E-DEF1A58701CA}"/>
              </a:ext>
            </a:extLst>
          </p:cNvPr>
          <p:cNvSpPr txBox="1"/>
          <p:nvPr/>
        </p:nvSpPr>
        <p:spPr>
          <a:xfrm>
            <a:off x="2415086" y="4693283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F42A4-42FE-47FE-A805-B578CFBA8825}"/>
              </a:ext>
            </a:extLst>
          </p:cNvPr>
          <p:cNvSpPr txBox="1"/>
          <p:nvPr/>
        </p:nvSpPr>
        <p:spPr>
          <a:xfrm>
            <a:off x="2661974" y="3327737"/>
            <a:ext cx="178118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Ă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9ABBD-0117-41D3-9421-5869E16DE829}"/>
              </a:ext>
            </a:extLst>
          </p:cNvPr>
          <p:cNvSpPr txBox="1"/>
          <p:nvPr/>
        </p:nvSpPr>
        <p:spPr>
          <a:xfrm>
            <a:off x="2506414" y="5730149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Ă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h, g.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AC53C4-06F5-4B4F-8F86-BB5AF062A4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414" y="1609266"/>
            <a:ext cx="253282" cy="1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3" grpId="0" uiExpand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343762" y="323080"/>
            <a:ext cx="11655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được ăn quả ngọt, cần nhớ đến người trồng cây, chăm sóc để tạo ra chúng.</a:t>
            </a:r>
            <a:endParaRPr kumimoji="0" lang="en-US" sz="360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095E9-DFEB-4678-BC99-8CA9EC639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70" y="1696220"/>
            <a:ext cx="861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170</Words>
  <Application>Microsoft Office PowerPoint</Application>
  <PresentationFormat>Widescreen</PresentationFormat>
  <Paragraphs>31</Paragraphs>
  <Slides>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Arial-Rounded</vt:lpstr>
      <vt:lpstr>Calibri</vt:lpstr>
      <vt:lpstr>等线</vt:lpstr>
      <vt:lpstr>等线 Light</vt:lpstr>
      <vt:lpstr>HP001 4 hàng</vt:lpstr>
      <vt:lpstr>Times New Roman</vt:lpstr>
      <vt:lpstr>UTM Avo</vt:lpstr>
      <vt:lpstr>Wingdings</vt:lpstr>
      <vt:lpstr>华康少女文字W5(P)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</cp:revision>
  <dcterms:created xsi:type="dcterms:W3CDTF">2021-07-24T07:22:58Z</dcterms:created>
  <dcterms:modified xsi:type="dcterms:W3CDTF">2022-09-19T15:59:44Z</dcterms:modified>
</cp:coreProperties>
</file>