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"/>
  </p:notesMasterIdLst>
  <p:sldIdLst>
    <p:sldId id="284" r:id="rId3"/>
    <p:sldId id="283" r:id="rId4"/>
    <p:sldId id="289" r:id="rId5"/>
    <p:sldId id="285" r:id="rId6"/>
    <p:sldId id="291" r:id="rId7"/>
    <p:sldId id="286" r:id="rId8"/>
    <p:sldId id="29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C8C24-8479-4F6F-A07C-9BE472D3F84F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1E763-5A73-4DE9-8499-9AF343392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0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148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9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6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946378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83877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084611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746671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906840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802968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957384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507275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723144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845617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22626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079968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888750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415766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4088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165601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4106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64400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85715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22817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628875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334058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300FD6-E441-4369-AB7F-F7E60EE865CA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1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5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193313" y="1970010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961482" y="1691996"/>
            <a:ext cx="7710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Luyện</a:t>
            </a:r>
            <a:r>
              <a:rPr kumimoji="0" lang="en-US" altLang="zh-CN" sz="6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từ</a:t>
            </a:r>
            <a:r>
              <a:rPr kumimoji="0" lang="en-US" altLang="zh-CN" sz="6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câu</a:t>
            </a:r>
            <a:endParaRPr kumimoji="0" lang="zh-CN" altLang="en-US" sz="60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4093558" y="2888923"/>
            <a:ext cx="3754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rPr>
              <a:t>Tiết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rPr>
              <a:t> 4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包图简圆体" panose="02010601030101010101" pitchFamily="2" charset="-122"/>
              <a:ea typeface="包图简圆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5501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2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74" y="3759986"/>
            <a:ext cx="6818251" cy="29341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29683" y="1651464"/>
            <a:ext cx="55409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 w="254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9627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Lớp Chúng Ta Đoàn Kết  Nhạc Thiếu Nhi_v720P">
            <a:hlinkClick r:id="" action="ppaction://media"/>
            <a:extLst>
              <a:ext uri="{FF2B5EF4-FFF2-40B4-BE49-F238E27FC236}">
                <a16:creationId xmlns:a16="http://schemas.microsoft.com/office/drawing/2014/main" id="{C3418C33-815B-4796-B2D2-50EAB40380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410" y="594805"/>
            <a:ext cx="10594020" cy="59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9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209D2C4-E2B7-4BEC-8347-C83D39F64DBB}"/>
              </a:ext>
            </a:extLst>
          </p:cNvPr>
          <p:cNvSpPr txBox="1"/>
          <p:nvPr/>
        </p:nvSpPr>
        <p:spPr>
          <a:xfrm>
            <a:off x="2858610" y="693122"/>
            <a:ext cx="9261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91B9BE2D-247E-4AEA-85B0-6FAC3E3C5A45}"/>
              </a:ext>
            </a:extLst>
          </p:cNvPr>
          <p:cNvSpPr/>
          <p:nvPr/>
        </p:nvSpPr>
        <p:spPr>
          <a:xfrm>
            <a:off x="2535930" y="1869076"/>
            <a:ext cx="2294688" cy="654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hân thiết </a:t>
            </a:r>
          </a:p>
        </p:txBody>
      </p:sp>
      <p:sp>
        <p:nvSpPr>
          <p:cNvPr id="12" name="Rounded Rectangle 33">
            <a:extLst>
              <a:ext uri="{FF2B5EF4-FFF2-40B4-BE49-F238E27FC236}">
                <a16:creationId xmlns:a16="http://schemas.microsoft.com/office/drawing/2014/main" id="{F8D09691-ECBC-48F0-9867-0862D91A0696}"/>
              </a:ext>
            </a:extLst>
          </p:cNvPr>
          <p:cNvSpPr/>
          <p:nvPr/>
        </p:nvSpPr>
        <p:spPr>
          <a:xfrm>
            <a:off x="5829363" y="1869076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34">
            <a:extLst>
              <a:ext uri="{FF2B5EF4-FFF2-40B4-BE49-F238E27FC236}">
                <a16:creationId xmlns:a16="http://schemas.microsoft.com/office/drawing/2014/main" id="{C5C40436-4D2C-4989-8C23-33BBDD2BADEF}"/>
              </a:ext>
            </a:extLst>
          </p:cNvPr>
          <p:cNvSpPr/>
          <p:nvPr/>
        </p:nvSpPr>
        <p:spPr>
          <a:xfrm>
            <a:off x="4266071" y="3079902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 mến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35">
            <a:extLst>
              <a:ext uri="{FF2B5EF4-FFF2-40B4-BE49-F238E27FC236}">
                <a16:creationId xmlns:a16="http://schemas.microsoft.com/office/drawing/2014/main" id="{9F1C2640-D321-40C8-A6CF-32174E6799BB}"/>
              </a:ext>
            </a:extLst>
          </p:cNvPr>
          <p:cNvSpPr/>
          <p:nvPr/>
        </p:nvSpPr>
        <p:spPr>
          <a:xfrm>
            <a:off x="2611977" y="4157578"/>
            <a:ext cx="1876926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giận dỗi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36">
            <a:extLst>
              <a:ext uri="{FF2B5EF4-FFF2-40B4-BE49-F238E27FC236}">
                <a16:creationId xmlns:a16="http://schemas.microsoft.com/office/drawing/2014/main" id="{16CC95AE-A8B0-4CB7-A5B5-54081602904B}"/>
              </a:ext>
            </a:extLst>
          </p:cNvPr>
          <p:cNvSpPr/>
          <p:nvPr/>
        </p:nvSpPr>
        <p:spPr>
          <a:xfrm>
            <a:off x="6193304" y="4157578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11CCFB-D643-4856-ACEC-523F14E0B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77" y="1936359"/>
            <a:ext cx="7668088" cy="2265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D1CF6-587A-4531-8ED4-BDC3CE1F3C9D}"/>
              </a:ext>
            </a:extLst>
          </p:cNvPr>
          <p:cNvSpPr txBox="1"/>
          <p:nvPr/>
        </p:nvSpPr>
        <p:spPr>
          <a:xfrm>
            <a:off x="2283780" y="817615"/>
            <a:ext cx="81030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Chọn từ trong ngoặc đơn thay cho ô vuông</a:t>
            </a:r>
          </a:p>
          <a:p>
            <a:pPr algn="ctr"/>
            <a:r>
              <a:rPr lang="vi-VN" sz="2800" b="0" i="1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(nhớ, tươi vui, thân thiết, vui đùa)</a:t>
            </a:r>
            <a:endParaRPr lang="vi-VN" sz="2800" b="0" i="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1BA047-AEE8-45DF-B200-4EE1DDB1EB81}"/>
              </a:ext>
            </a:extLst>
          </p:cNvPr>
          <p:cNvSpPr/>
          <p:nvPr/>
        </p:nvSpPr>
        <p:spPr>
          <a:xfrm>
            <a:off x="2082877" y="1936359"/>
            <a:ext cx="7668088" cy="21763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 nhỏ và nòng nọc là đôi bạn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Hằng ngày chúng cùng nhau bơi lội. Thế rồi nòng nọc trở thành ếch. Nó phải lên bờ để sinh sống. Những nó vẫn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 nhỏ. Thỉnh thoảng, nó nhảy xuống ao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đùa </a:t>
            </a:r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cá nhỏ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906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D151278-03AE-4A3F-9226-D067E9C44C4E}"/>
              </a:ext>
            </a:extLst>
          </p:cNvPr>
          <p:cNvSpPr txBox="1"/>
          <p:nvPr/>
        </p:nvSpPr>
        <p:spPr>
          <a:xfrm>
            <a:off x="1464816" y="1026030"/>
            <a:ext cx="9934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C3C503C1-EEA7-46DB-8243-731589C687D6}"/>
              </a:ext>
            </a:extLst>
          </p:cNvPr>
          <p:cNvSpPr/>
          <p:nvPr/>
        </p:nvSpPr>
        <p:spPr>
          <a:xfrm>
            <a:off x="1464816" y="2584139"/>
            <a:ext cx="3757473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Rounded Rectangle 11">
            <a:extLst>
              <a:ext uri="{FF2B5EF4-FFF2-40B4-BE49-F238E27FC236}">
                <a16:creationId xmlns:a16="http://schemas.microsoft.com/office/drawing/2014/main" id="{027F23CA-DA73-4324-B06A-36343BCC911D}"/>
              </a:ext>
            </a:extLst>
          </p:cNvPr>
          <p:cNvSpPr/>
          <p:nvPr/>
        </p:nvSpPr>
        <p:spPr>
          <a:xfrm>
            <a:off x="1464815" y="3495500"/>
            <a:ext cx="3757474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ounded Rectangle 12">
            <a:extLst>
              <a:ext uri="{FF2B5EF4-FFF2-40B4-BE49-F238E27FC236}">
                <a16:creationId xmlns:a16="http://schemas.microsoft.com/office/drawing/2014/main" id="{2D5D5CD9-F4DF-4E84-9D86-BB102518474A}"/>
              </a:ext>
            </a:extLst>
          </p:cNvPr>
          <p:cNvSpPr/>
          <p:nvPr/>
        </p:nvSpPr>
        <p:spPr>
          <a:xfrm>
            <a:off x="1490717" y="4382917"/>
            <a:ext cx="3757474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13">
            <a:extLst>
              <a:ext uri="{FF2B5EF4-FFF2-40B4-BE49-F238E27FC236}">
                <a16:creationId xmlns:a16="http://schemas.microsoft.com/office/drawing/2014/main" id="{74DD0EAE-73CF-4217-A2FF-D7BE10C350C5}"/>
              </a:ext>
            </a:extLst>
          </p:cNvPr>
          <p:cNvSpPr/>
          <p:nvPr/>
        </p:nvSpPr>
        <p:spPr>
          <a:xfrm>
            <a:off x="5960044" y="2584139"/>
            <a:ext cx="3497992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le 14">
            <a:extLst>
              <a:ext uri="{FF2B5EF4-FFF2-40B4-BE49-F238E27FC236}">
                <a16:creationId xmlns:a16="http://schemas.microsoft.com/office/drawing/2014/main" id="{E6950865-A7AB-48F6-A907-6934CFA28587}"/>
              </a:ext>
            </a:extLst>
          </p:cNvPr>
          <p:cNvSpPr/>
          <p:nvPr/>
        </p:nvSpPr>
        <p:spPr>
          <a:xfrm>
            <a:off x="5960044" y="3495500"/>
            <a:ext cx="3091592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15">
            <a:extLst>
              <a:ext uri="{FF2B5EF4-FFF2-40B4-BE49-F238E27FC236}">
                <a16:creationId xmlns:a16="http://schemas.microsoft.com/office/drawing/2014/main" id="{BC5693C9-7559-4C35-8E7C-E58C1F80C6D3}"/>
              </a:ext>
            </a:extLst>
          </p:cNvPr>
          <p:cNvSpPr/>
          <p:nvPr/>
        </p:nvSpPr>
        <p:spPr>
          <a:xfrm>
            <a:off x="5960044" y="4407803"/>
            <a:ext cx="3000625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BC51FAE-AB1D-4BEE-8836-B38CF4FAD7A0}"/>
              </a:ext>
            </a:extLst>
          </p:cNvPr>
          <p:cNvSpPr txBox="1"/>
          <p:nvPr/>
        </p:nvSpPr>
        <p:spPr>
          <a:xfrm>
            <a:off x="3280115" y="1901883"/>
            <a:ext cx="4656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                                B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29D6BA-CB4A-46D3-B563-07E07F96D156}"/>
              </a:ext>
            </a:extLst>
          </p:cNvPr>
          <p:cNvGrpSpPr/>
          <p:nvPr/>
        </p:nvGrpSpPr>
        <p:grpSpPr>
          <a:xfrm>
            <a:off x="5203196" y="2900448"/>
            <a:ext cx="780471" cy="1014527"/>
            <a:chOff x="2016413" y="2423935"/>
            <a:chExt cx="676905" cy="1303249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5B9FC40-5821-48C8-95BF-28FB5625A2C5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38C961B-8AE0-425E-BD12-BC29F9C624C2}"/>
                </a:ext>
              </a:extLst>
            </p:cNvPr>
            <p:cNvCxnSpPr>
              <a:stCxn id="57" idx="5"/>
              <a:endCxn id="59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37AED65-FBEA-431A-B58D-6AA1EAFECB77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FA5811C-44A9-40A0-8544-86522AD21885}"/>
              </a:ext>
            </a:extLst>
          </p:cNvPr>
          <p:cNvGrpSpPr/>
          <p:nvPr/>
        </p:nvGrpSpPr>
        <p:grpSpPr>
          <a:xfrm>
            <a:off x="5233474" y="2873557"/>
            <a:ext cx="750193" cy="994734"/>
            <a:chOff x="2016413" y="1788423"/>
            <a:chExt cx="688166" cy="68123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629E2E4-5E30-4E52-B2A1-BB82CE9926C7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FCF073-0557-4C3D-A3E8-4BA5A1C93C88}"/>
                </a:ext>
              </a:extLst>
            </p:cNvPr>
            <p:cNvCxnSpPr>
              <a:stCxn id="61" idx="7"/>
              <a:endCxn id="63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1BA12C-086A-4907-8C2D-82A7624E7F7D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A6F8BAE-1BB6-4F4A-BD32-D7B2DD4D65C8}"/>
              </a:ext>
            </a:extLst>
          </p:cNvPr>
          <p:cNvGrpSpPr/>
          <p:nvPr/>
        </p:nvGrpSpPr>
        <p:grpSpPr>
          <a:xfrm>
            <a:off x="3390579" y="4168065"/>
            <a:ext cx="2569465" cy="606912"/>
            <a:chOff x="1970327" y="1568525"/>
            <a:chExt cx="2492142" cy="617672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42A182E-C99E-42F6-9C51-091304767CF7}"/>
                </a:ext>
              </a:extLst>
            </p:cNvPr>
            <p:cNvSpPr/>
            <p:nvPr/>
          </p:nvSpPr>
          <p:spPr>
            <a:xfrm>
              <a:off x="1970327" y="1568525"/>
              <a:ext cx="66938" cy="1435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63F3D2-8F5A-40DB-8E03-2078D848D2AF}"/>
                </a:ext>
              </a:extLst>
            </p:cNvPr>
            <p:cNvCxnSpPr>
              <a:cxnSpLocks/>
              <a:stCxn id="51" idx="3"/>
              <a:endCxn id="54" idx="1"/>
            </p:cNvCxnSpPr>
            <p:nvPr/>
          </p:nvCxnSpPr>
          <p:spPr>
            <a:xfrm>
              <a:off x="3772038" y="7491981"/>
              <a:ext cx="690431" cy="253272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7CD0EBB-56CD-400A-9BF9-5A79147AF237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30568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193313" y="1970010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408284" y="1368406"/>
            <a:ext cx="8753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Củng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cố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bài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học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204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159</Words>
  <Application>Microsoft Office PowerPoint</Application>
  <PresentationFormat>Widescreen</PresentationFormat>
  <Paragraphs>24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Arial-Rounded</vt:lpstr>
      <vt:lpstr>Calibri</vt:lpstr>
      <vt:lpstr>等线</vt:lpstr>
      <vt:lpstr>等线 Light</vt:lpstr>
      <vt:lpstr>Times New Roman</vt:lpstr>
      <vt:lpstr>包图简圆体</vt:lpstr>
      <vt:lpstr>字魂27号-布丁体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</cp:revision>
  <dcterms:created xsi:type="dcterms:W3CDTF">2021-07-30T03:38:57Z</dcterms:created>
  <dcterms:modified xsi:type="dcterms:W3CDTF">2022-11-17T15:16:49Z</dcterms:modified>
</cp:coreProperties>
</file>