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3" r:id="rId7"/>
    <p:sldId id="262" r:id="rId8"/>
    <p:sldId id="274" r:id="rId9"/>
    <p:sldId id="267" r:id="rId10"/>
    <p:sldId id="269" r:id="rId11"/>
    <p:sldId id="270" r:id="rId12"/>
    <p:sldId id="27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8FF"/>
    <a:srgbClr val="97D5FF"/>
    <a:srgbClr val="79C9FF"/>
    <a:srgbClr val="AFDFFF"/>
    <a:srgbClr val="9BD7FF"/>
    <a:srgbClr val="71C6FF"/>
    <a:srgbClr val="4BD0FF"/>
    <a:srgbClr val="1DC4FF"/>
    <a:srgbClr val="33CCFF"/>
    <a:srgbClr val="9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575" autoAdjust="0"/>
    <p:restoredTop sz="94660"/>
  </p:normalViewPr>
  <p:slideViewPr>
    <p:cSldViewPr snapToGrid="0">
      <p:cViewPr varScale="1">
        <p:scale>
          <a:sx n="67" d="100"/>
          <a:sy n="67" d="100"/>
        </p:scale>
        <p:origin x="852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53FCB-8F62-4072-9136-DAD8346C90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D03612-F00C-4FB4-AFEB-6D052B5EF6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7DDC8F-9159-4350-BBB4-2BFE7ADB9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9450E-7221-4C9A-8506-A04C7E220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7B287-C064-4771-8035-9D18CBE44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945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143B4-0A74-4B3A-A7A4-430139E1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C3266D-CBE0-4583-A5A3-D816903890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5D260A-4342-4169-950F-59F96729F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BE648-FBCD-48AF-A32B-DFC324442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4E2D5D-47AE-4C0F-A29F-C13940475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52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8444E2-B382-4B79-BF30-AC2E779FB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EAFF2D-5510-4C54-A1A8-AB94FD6B8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6DFEF1-5669-47C7-837D-729E61E02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5132E6-344C-43BE-9E91-9E4423EA9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ADCB5-8760-49CD-A792-1092F9DBD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002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375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4632D-8512-4580-A29D-59FF31A43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EF3CFA-A608-4208-9460-EC1211CCD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DDCB-E7DD-4322-B88E-7276776B3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CC16B-8C08-49CD-8F3E-BE51795CD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FE234C-5B9A-45E6-86D5-06A04C567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775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D6BE4-3FD2-4B20-89F6-53708B7E2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5E7122-B9CD-472D-86D9-AFB4B28F87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5CD482-F621-480D-96CC-08AD5DC329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01C4DD-774A-4FCA-B0A1-00869FE5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99EF80-271E-466D-8FB9-6A4252247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11E26D-AC7D-4177-B87E-141B512B7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850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AE881-C94A-4CA2-92EB-68F06A608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A7A251-AADF-40FD-A28D-871F8C72A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FD11D2-9EE0-43F7-9A7B-E4FF9F2CC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9C5CE1-EC92-41F1-BD92-F5DAF997D0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D135D0-D49D-431D-B3B8-103AA575E2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EEBE21-83E9-4DE4-8B30-F13E0EBB9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7F9E74-60C9-4926-820B-90E320ADD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9F1C68-3229-4013-AF79-8CF4B97EA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627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F9BF6-AB67-41B6-92FF-773F25EAF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03B9C1-AD61-4B2C-A562-EB9EB4FBA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31EF4D-1A76-4D0C-B771-63E2E401C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F380D0-356B-4EB5-AE96-F91306A85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161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3829F8-D257-4345-859B-AC599D6C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DF8A40-1678-4A57-A3BC-EAF617E4C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C1E17-6285-4120-BB11-41401902B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67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16A6B-40FC-4F0A-91F5-FBBB897E3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9BB47-62DB-4512-AA39-3C9CFAD24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3FA225-8A24-4EF3-89DC-82C1E46FA7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E8BED3-5C4F-463B-8C4E-E2FBF4CB8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0CE380-6BF1-4222-9C3C-B85AC7452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7F5AED-C68E-4229-BE45-60B86D615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344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0E557-B547-4CF9-972A-E18635613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59A22B-B3F1-47C8-A69E-A7ADD99BDA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D6D3C7-BF94-4BFD-836A-6D54D58B3D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25012-1143-432F-B735-2C27E22A3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825848-0FBC-4238-B070-91A467491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71F956-724B-4C8A-B9BE-393865696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118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783C42-8CC2-4D9A-BD9C-862509D84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A86FB6-5418-4E80-82FF-BC3E521D8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244D43-12AD-4B59-839C-18295CC781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EE2EB-8EE5-4B11-B816-93391C6F804F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39612C-A4A7-4EC2-B71A-7324E33D53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179B2-97EC-408E-994F-F07A714F07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428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jpe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48B8DE2F-8645-4AC5-924A-C902F8633BBF}"/>
              </a:ext>
            </a:extLst>
          </p:cNvPr>
          <p:cNvGrpSpPr/>
          <p:nvPr/>
        </p:nvGrpSpPr>
        <p:grpSpPr>
          <a:xfrm>
            <a:off x="-861237" y="0"/>
            <a:ext cx="13053237" cy="2067871"/>
            <a:chOff x="0" y="-127504"/>
            <a:chExt cx="12192000" cy="1361807"/>
          </a:xfrm>
        </p:grpSpPr>
        <p:sp>
          <p:nvSpPr>
            <p:cNvPr id="3" name="Rectangle: Top Corners Rounded 2">
              <a:extLst>
                <a:ext uri="{FF2B5EF4-FFF2-40B4-BE49-F238E27FC236}">
                  <a16:creationId xmlns:a16="http://schemas.microsoft.com/office/drawing/2014/main" id="{B526D5E0-4185-468A-9830-F65DDA144155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: Top Corners Rounded 39">
              <a:extLst>
                <a:ext uri="{FF2B5EF4-FFF2-40B4-BE49-F238E27FC236}">
                  <a16:creationId xmlns:a16="http://schemas.microsoft.com/office/drawing/2014/main" id="{BBE1E133-67CB-4DEC-AEE0-13ABDBBC47C1}"/>
                </a:ext>
              </a:extLst>
            </p:cNvPr>
            <p:cNvSpPr/>
            <p:nvPr/>
          </p:nvSpPr>
          <p:spPr>
            <a:xfrm rot="10800000">
              <a:off x="0" y="-127504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FB6D8D40-0191-47BC-8F91-F96E34759A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19" t="21925" b="23627"/>
          <a:stretch/>
        </p:blipFill>
        <p:spPr>
          <a:xfrm>
            <a:off x="2640038" y="640394"/>
            <a:ext cx="8841358" cy="2122581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826E6F6C-CA62-4256-86B7-36D4BAE1B7A5}"/>
              </a:ext>
            </a:extLst>
          </p:cNvPr>
          <p:cNvGrpSpPr/>
          <p:nvPr/>
        </p:nvGrpSpPr>
        <p:grpSpPr>
          <a:xfrm>
            <a:off x="404014" y="588766"/>
            <a:ext cx="2236024" cy="3156219"/>
            <a:chOff x="299812" y="247841"/>
            <a:chExt cx="2236024" cy="2204862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89B99E40-B8CC-4A94-8A17-1BC72BB683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32937"/>
            <a:stretch/>
          </p:blipFill>
          <p:spPr>
            <a:xfrm>
              <a:off x="299812" y="361594"/>
              <a:ext cx="2150557" cy="2091109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A5EEABE6-49E3-4293-85A0-6F5B03358B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34344"/>
            <a:stretch/>
          </p:blipFill>
          <p:spPr>
            <a:xfrm>
              <a:off x="518441" y="247841"/>
              <a:ext cx="2017395" cy="2091109"/>
            </a:xfrm>
            <a:prstGeom prst="rect">
              <a:avLst/>
            </a:prstGeom>
          </p:spPr>
        </p:pic>
      </p:grpSp>
      <p:sp>
        <p:nvSpPr>
          <p:cNvPr id="53" name="Oval 52">
            <a:extLst>
              <a:ext uri="{FF2B5EF4-FFF2-40B4-BE49-F238E27FC236}">
                <a16:creationId xmlns:a16="http://schemas.microsoft.com/office/drawing/2014/main" id="{1D68A90D-FAB7-43D4-B00F-D373D716CE01}"/>
              </a:ext>
            </a:extLst>
          </p:cNvPr>
          <p:cNvSpPr/>
          <p:nvPr/>
        </p:nvSpPr>
        <p:spPr>
          <a:xfrm>
            <a:off x="1688466" y="650863"/>
            <a:ext cx="2017395" cy="2017395"/>
          </a:xfrm>
          <a:prstGeom prst="ellipse">
            <a:avLst/>
          </a:prstGeom>
          <a:solidFill>
            <a:srgbClr val="29A8FF"/>
          </a:solidFill>
          <a:ln>
            <a:noFill/>
          </a:ln>
          <a:effectLst>
            <a:outerShdw blurRad="165100" dist="304800" dir="7920000" sx="99000" sy="99000" algn="ctr">
              <a:srgbClr val="29A8FF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文本框 22">
            <a:extLst>
              <a:ext uri="{FF2B5EF4-FFF2-40B4-BE49-F238E27FC236}">
                <a16:creationId xmlns:a16="http://schemas.microsoft.com/office/drawing/2014/main" id="{51D7B24F-61DE-447B-BE63-141CB11A64C3}"/>
              </a:ext>
            </a:extLst>
          </p:cNvPr>
          <p:cNvSpPr txBox="1"/>
          <p:nvPr/>
        </p:nvSpPr>
        <p:spPr>
          <a:xfrm>
            <a:off x="2044757" y="881999"/>
            <a:ext cx="13048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en-US" altLang="zh-CN" sz="4800" b="1" dirty="0">
              <a:solidFill>
                <a:schemeClr val="bg1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9</a:t>
            </a:r>
            <a:endParaRPr lang="en-US" altLang="zh-CN" sz="4800" b="1" dirty="0">
              <a:solidFill>
                <a:schemeClr val="bg1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6" name="文本框 22">
            <a:extLst>
              <a:ext uri="{FF2B5EF4-FFF2-40B4-BE49-F238E27FC236}">
                <a16:creationId xmlns:a16="http://schemas.microsoft.com/office/drawing/2014/main" id="{A3EAD8E8-D9A2-4C84-AD48-DB84F5405AB4}"/>
              </a:ext>
            </a:extLst>
          </p:cNvPr>
          <p:cNvSpPr txBox="1"/>
          <p:nvPr/>
        </p:nvSpPr>
        <p:spPr>
          <a:xfrm>
            <a:off x="5536387" y="1365944"/>
            <a:ext cx="16914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VIẾT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sp>
        <p:nvSpPr>
          <p:cNvPr id="57" name="文本框 22">
            <a:extLst>
              <a:ext uri="{FF2B5EF4-FFF2-40B4-BE49-F238E27FC236}">
                <a16:creationId xmlns:a16="http://schemas.microsoft.com/office/drawing/2014/main" id="{00814D79-2C31-4FC1-87ED-2981661BE03A}"/>
              </a:ext>
            </a:extLst>
          </p:cNvPr>
          <p:cNvSpPr txBox="1"/>
          <p:nvPr/>
        </p:nvSpPr>
        <p:spPr>
          <a:xfrm>
            <a:off x="2567858" y="4307700"/>
            <a:ext cx="76284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TẬP VIẾT: CHỮ HOA Đ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150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725">
            <a:extLst>
              <a:ext uri="{FF2B5EF4-FFF2-40B4-BE49-F238E27FC236}">
                <a16:creationId xmlns:a16="http://schemas.microsoft.com/office/drawing/2014/main" id="{7916D788-9A9D-4FA9-9A5A-4F301A86F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763" y="2716415"/>
            <a:ext cx="1142992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6" name="Text Box 1727">
            <a:extLst>
              <a:ext uri="{FF2B5EF4-FFF2-40B4-BE49-F238E27FC236}">
                <a16:creationId xmlns:a16="http://schemas.microsoft.com/office/drawing/2014/main" id="{5E4BB5D2-DECC-4431-AE68-55BE6AF621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3472" y="5842789"/>
            <a:ext cx="7086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li.</a:t>
            </a:r>
          </a:p>
        </p:txBody>
      </p:sp>
      <p:sp>
        <p:nvSpPr>
          <p:cNvPr id="7" name="Text Box 1736">
            <a:extLst>
              <a:ext uri="{FF2B5EF4-FFF2-40B4-BE49-F238E27FC236}">
                <a16:creationId xmlns:a16="http://schemas.microsoft.com/office/drawing/2014/main" id="{299E4732-5D26-4E31-8196-9FE249C9D3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0190" y="2695419"/>
            <a:ext cx="759161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8" name="Text Box 1737">
            <a:extLst>
              <a:ext uri="{FF2B5EF4-FFF2-40B4-BE49-F238E27FC236}">
                <a16:creationId xmlns:a16="http://schemas.microsoft.com/office/drawing/2014/main" id="{0A407149-A354-4EFC-919A-A81DFEA806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841" y="3589678"/>
            <a:ext cx="11907964" cy="164275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alt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nặng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</a:t>
            </a:r>
            <a:r>
              <a:rPr lang="en-US" altLang="en-US" sz="3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jŎ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),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 (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hǌ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);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huyền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(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đàng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sàng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).</a:t>
            </a:r>
          </a:p>
        </p:txBody>
      </p:sp>
      <p:sp>
        <p:nvSpPr>
          <p:cNvPr id="9" name="Text Box 1727">
            <a:extLst>
              <a:ext uri="{FF2B5EF4-FFF2-40B4-BE49-F238E27FC236}">
                <a16:creationId xmlns:a16="http://schemas.microsoft.com/office/drawing/2014/main" id="{FAAD9A04-D9AF-4C1F-909C-A3DC6136A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1410" y="3471403"/>
            <a:ext cx="1243446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Đ, g, y, h, k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li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rưỡi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.(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g, y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1,5 li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kẻ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ngang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).</a:t>
            </a:r>
          </a:p>
        </p:txBody>
      </p:sp>
      <p:sp>
        <p:nvSpPr>
          <p:cNvPr id="10" name="Text Box 1727">
            <a:extLst>
              <a:ext uri="{FF2B5EF4-FFF2-40B4-BE49-F238E27FC236}">
                <a16:creationId xmlns:a16="http://schemas.microsoft.com/office/drawing/2014/main" id="{14920965-6F24-4B32-9D52-F204732E09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77" y="4453050"/>
            <a:ext cx="7086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li.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li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rưỡi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1" name="Text Box 1737">
            <a:extLst>
              <a:ext uri="{FF2B5EF4-FFF2-40B4-BE49-F238E27FC236}">
                <a16:creationId xmlns:a16="http://schemas.microsoft.com/office/drawing/2014/main" id="{2A2F1B57-45A9-4604-8E94-2F69B6F0B7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5098" y="3053119"/>
            <a:ext cx="10562496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50000"/>
              </a:spcBef>
              <a:buNone/>
            </a:pP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viết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 dụng, các con chú ý khoảng cách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 1 con chữ o.</a:t>
            </a:r>
            <a:endParaRPr lang="en-US" altLang="en-US" sz="34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 Box 1727">
            <a:extLst>
              <a:ext uri="{FF2B5EF4-FFF2-40B4-BE49-F238E27FC236}">
                <a16:creationId xmlns:a16="http://schemas.microsoft.com/office/drawing/2014/main" id="{79BDE563-A7B2-427D-A1F9-01F3CDDAF6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9958" y="5196503"/>
            <a:ext cx="893553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li. </a:t>
            </a:r>
          </a:p>
        </p:txBody>
      </p:sp>
      <p:sp>
        <p:nvSpPr>
          <p:cNvPr id="18" name="Text Box 1737">
            <a:extLst>
              <a:ext uri="{FF2B5EF4-FFF2-40B4-BE49-F238E27FC236}">
                <a16:creationId xmlns:a16="http://schemas.microsoft.com/office/drawing/2014/main" id="{CD0E33B6-5599-4CA7-8938-30A6CC0D60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7954" y="2878468"/>
            <a:ext cx="7264400" cy="280076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phẩy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ctr">
              <a:spcBef>
                <a:spcPct val="50000"/>
              </a:spcBef>
              <a:buNone/>
            </a:pP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b="1" dirty="0">
                <a:solidFill>
                  <a:srgbClr val="00206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đàng</a:t>
            </a: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>
              <a:spcBef>
                <a:spcPct val="50000"/>
              </a:spcBef>
              <a:buNone/>
            </a:pP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 algn="ctr">
              <a:spcBef>
                <a:spcPct val="50000"/>
              </a:spcBef>
              <a:buNone/>
            </a:pP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b="1" dirty="0">
                <a:solidFill>
                  <a:srgbClr val="00206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</a:t>
            </a: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34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aphicFrame>
        <p:nvGraphicFramePr>
          <p:cNvPr id="19" name="Group 150">
            <a:extLst>
              <a:ext uri="{FF2B5EF4-FFF2-40B4-BE49-F238E27FC236}">
                <a16:creationId xmlns:a16="http://schemas.microsoft.com/office/drawing/2014/main" id="{A0477428-8A24-456D-A0CF-25279B7E7C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7292248"/>
              </p:ext>
            </p:extLst>
          </p:nvPr>
        </p:nvGraphicFramePr>
        <p:xfrm>
          <a:off x="1015098" y="639956"/>
          <a:ext cx="10161804" cy="1315116"/>
        </p:xfrm>
        <a:graphic>
          <a:graphicData uri="http://schemas.openxmlformats.org/drawingml/2006/table">
            <a:tbl>
              <a:tblPr/>
              <a:tblGrid>
                <a:gridCol w="8468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943281585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464567297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1809204580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3856765151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0" name="Rectangle 115">
            <a:extLst>
              <a:ext uri="{FF2B5EF4-FFF2-40B4-BE49-F238E27FC236}">
                <a16:creationId xmlns:a16="http://schemas.microsoft.com/office/drawing/2014/main" id="{994AEFFB-884D-4419-B958-849DA370E2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5409" y="501289"/>
            <a:ext cx="9869490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4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jŎ</a:t>
            </a:r>
            <a:r>
              <a:rPr lang="en-US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wgày</a:t>
            </a:r>
            <a:r>
              <a:rPr lang="en-US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đàng</a:t>
            </a:r>
            <a:r>
              <a:rPr lang="en-US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44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hǌ</a:t>
            </a:r>
            <a:r>
              <a:rPr lang="en-US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jŎ</a:t>
            </a:r>
            <a:r>
              <a:rPr lang="en-US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sàng</a:t>
            </a:r>
            <a:r>
              <a:rPr lang="en-US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δ</a:t>
            </a:r>
            <a:r>
              <a:rPr lang="en-US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Ū.</a:t>
            </a:r>
            <a:endParaRPr lang="en-US" altLang="en-US" sz="44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79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8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63F40C6-AA8E-4510-B290-B2B06A67F3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4" r="4912"/>
          <a:stretch/>
        </p:blipFill>
        <p:spPr>
          <a:xfrm>
            <a:off x="6477063" y="4140199"/>
            <a:ext cx="2833162" cy="2561589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4F69D4A-64E2-4994-942B-8967A480B941}"/>
              </a:ext>
            </a:extLst>
          </p:cNvPr>
          <p:cNvGrpSpPr/>
          <p:nvPr/>
        </p:nvGrpSpPr>
        <p:grpSpPr>
          <a:xfrm>
            <a:off x="2924207" y="4140199"/>
            <a:ext cx="2744325" cy="2561589"/>
            <a:chOff x="179882" y="202717"/>
            <a:chExt cx="3326130" cy="300730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BE79402-6426-43DB-A24A-42FFF02E976C}"/>
                </a:ext>
              </a:extLst>
            </p:cNvPr>
            <p:cNvGrpSpPr/>
            <p:nvPr/>
          </p:nvGrpSpPr>
          <p:grpSpPr>
            <a:xfrm>
              <a:off x="179882" y="202717"/>
              <a:ext cx="3326130" cy="3007304"/>
              <a:chOff x="179882" y="202717"/>
              <a:chExt cx="3326130" cy="3007304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4B3DAA42-BDAE-402E-9D38-E1A8A68DD4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9882" y="202717"/>
                <a:ext cx="3326130" cy="300730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E11A2D84-57E9-4B52-AF22-C80E45245832}"/>
                  </a:ext>
                </a:extLst>
              </p:cNvPr>
              <p:cNvSpPr/>
              <p:nvPr/>
            </p:nvSpPr>
            <p:spPr>
              <a:xfrm>
                <a:off x="434715" y="501587"/>
                <a:ext cx="479686" cy="5627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5AC4F8D-F00A-4B64-9EA4-AF087A40E146}"/>
                </a:ext>
              </a:extLst>
            </p:cNvPr>
            <p:cNvSpPr/>
            <p:nvPr/>
          </p:nvSpPr>
          <p:spPr>
            <a:xfrm rot="4043041" flipV="1">
              <a:off x="2439650" y="1145408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A847B5A-CDF2-4270-9B87-33365830A502}"/>
                </a:ext>
              </a:extLst>
            </p:cNvPr>
            <p:cNvSpPr/>
            <p:nvPr/>
          </p:nvSpPr>
          <p:spPr>
            <a:xfrm rot="5400000" flipV="1">
              <a:off x="2469630" y="1483925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7CA2885-F883-45EF-AAC0-0233C74DB326}"/>
                </a:ext>
              </a:extLst>
            </p:cNvPr>
            <p:cNvSpPr/>
            <p:nvPr/>
          </p:nvSpPr>
          <p:spPr>
            <a:xfrm rot="4043041" flipV="1">
              <a:off x="2672773" y="1824508"/>
              <a:ext cx="184324" cy="1164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Cartoon Music (21)">
            <a:hlinkClick r:id="" action="ppaction://media"/>
            <a:extLst>
              <a:ext uri="{FF2B5EF4-FFF2-40B4-BE49-F238E27FC236}">
                <a16:creationId xmlns:a16="http://schemas.microsoft.com/office/drawing/2014/main" id="{8D9DB482-9792-48D9-B9D1-853DACF1903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469.3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558800" cy="558800"/>
          </a:xfrm>
          <a:prstGeom prst="rect">
            <a:avLst/>
          </a:prstGeom>
        </p:spPr>
      </p:pic>
      <p:graphicFrame>
        <p:nvGraphicFramePr>
          <p:cNvPr id="18" name="Group 150">
            <a:extLst>
              <a:ext uri="{FF2B5EF4-FFF2-40B4-BE49-F238E27FC236}">
                <a16:creationId xmlns:a16="http://schemas.microsoft.com/office/drawing/2014/main" id="{C5FB2FAA-0791-439A-8A2C-38300F2178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6364999"/>
              </p:ext>
            </p:extLst>
          </p:nvPr>
        </p:nvGraphicFramePr>
        <p:xfrm>
          <a:off x="1281798" y="2627163"/>
          <a:ext cx="10161804" cy="1315116"/>
        </p:xfrm>
        <a:graphic>
          <a:graphicData uri="http://schemas.openxmlformats.org/drawingml/2006/table">
            <a:tbl>
              <a:tblPr/>
              <a:tblGrid>
                <a:gridCol w="8468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943281585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464567297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1809204580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3856765151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9" name="Rectangle 115">
            <a:extLst>
              <a:ext uri="{FF2B5EF4-FFF2-40B4-BE49-F238E27FC236}">
                <a16:creationId xmlns:a16="http://schemas.microsoft.com/office/drawing/2014/main" id="{3369955F-332B-4F62-BF64-BB54D4E236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2109" y="2494846"/>
            <a:ext cx="9869490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4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jŎ</a:t>
            </a:r>
            <a:r>
              <a:rPr lang="en-US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wgày</a:t>
            </a:r>
            <a:r>
              <a:rPr lang="en-US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đàng</a:t>
            </a:r>
            <a:r>
              <a:rPr lang="en-US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44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hǌ</a:t>
            </a:r>
            <a:r>
              <a:rPr lang="en-US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jŎ</a:t>
            </a:r>
            <a:r>
              <a:rPr lang="en-US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sàng</a:t>
            </a:r>
            <a:r>
              <a:rPr lang="en-US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δ</a:t>
            </a:r>
            <a:r>
              <a:rPr lang="en-US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Ū.</a:t>
            </a:r>
            <a:endParaRPr lang="en-US" altLang="en-US" sz="44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pic>
        <p:nvPicPr>
          <p:cNvPr id="21" name="Picture 49">
            <a:extLst>
              <a:ext uri="{FF2B5EF4-FFF2-40B4-BE49-F238E27FC236}">
                <a16:creationId xmlns:a16="http://schemas.microsoft.com/office/drawing/2014/main" id="{B89A7E6B-BC10-41EB-B983-A419CBF44A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5" t="23379" r="13509" b="24124"/>
          <a:stretch/>
        </p:blipFill>
        <p:spPr bwMode="auto">
          <a:xfrm>
            <a:off x="6891764" y="1040248"/>
            <a:ext cx="1459128" cy="1454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395E5EA-F5FA-4D8F-A84B-B17220471A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8" t="16163" r="7170" b="1741"/>
          <a:stretch/>
        </p:blipFill>
        <p:spPr bwMode="auto">
          <a:xfrm>
            <a:off x="3530245" y="82868"/>
            <a:ext cx="2065316" cy="2511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596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0197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pic>
        <p:nvPicPr>
          <p:cNvPr id="24" name="图片 40">
            <a:extLst>
              <a:ext uri="{FF2B5EF4-FFF2-40B4-BE49-F238E27FC236}">
                <a16:creationId xmlns:a16="http://schemas.microsoft.com/office/drawing/2014/main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  <p:sp>
        <p:nvSpPr>
          <p:cNvPr id="15" name="文本框 22">
            <a:extLst>
              <a:ext uri="{FF2B5EF4-FFF2-40B4-BE49-F238E27FC236}">
                <a16:creationId xmlns:a16="http://schemas.microsoft.com/office/drawing/2014/main" id="{13192161-E47F-46A2-A54C-44ED57702632}"/>
              </a:ext>
            </a:extLst>
          </p:cNvPr>
          <p:cNvSpPr txBox="1"/>
          <p:nvPr/>
        </p:nvSpPr>
        <p:spPr>
          <a:xfrm>
            <a:off x="1135171" y="3844651"/>
            <a:ext cx="5113535" cy="24143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CHÀO TẠM BIỆT </a:t>
            </a:r>
          </a:p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CÁC CON!</a:t>
            </a:r>
            <a:endParaRPr lang="zh-CN" altLang="en-US" sz="5400" dirty="0">
              <a:solidFill>
                <a:srgbClr val="FF0000"/>
              </a:solidFill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476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8">
            <a:extLst>
              <a:ext uri="{FF2B5EF4-FFF2-40B4-BE49-F238E27FC236}">
                <a16:creationId xmlns:a16="http://schemas.microsoft.com/office/drawing/2014/main" id="{7598163E-90F7-46C0-8A18-C19FD30FFE02}"/>
              </a:ext>
            </a:extLst>
          </p:cNvPr>
          <p:cNvSpPr/>
          <p:nvPr/>
        </p:nvSpPr>
        <p:spPr>
          <a:xfrm>
            <a:off x="2476091" y="1510216"/>
            <a:ext cx="1017665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altLang="en-US" sz="32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" name="矩形 29">
            <a:extLst>
              <a:ext uri="{FF2B5EF4-FFF2-40B4-BE49-F238E27FC236}">
                <a16:creationId xmlns:a16="http://schemas.microsoft.com/office/drawing/2014/main" id="{AA61F1C9-5979-4FE0-A076-67A7B156B9DC}"/>
              </a:ext>
            </a:extLst>
          </p:cNvPr>
          <p:cNvSpPr/>
          <p:nvPr/>
        </p:nvSpPr>
        <p:spPr>
          <a:xfrm>
            <a:off x="2476091" y="2866950"/>
            <a:ext cx="8815686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altLang="en-US" sz="3200" b="1" i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jŎ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wgày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đàng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hǌ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jŎ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sàng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δ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Ū. </a:t>
            </a:r>
            <a:endParaRPr lang="en-US" altLang="en-US" sz="3200" b="1" dirty="0">
              <a:solidFill>
                <a:srgbClr val="FF0000"/>
              </a:solidFill>
              <a:latin typeface="HP001 5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矩形 31">
            <a:extLst>
              <a:ext uri="{FF2B5EF4-FFF2-40B4-BE49-F238E27FC236}">
                <a16:creationId xmlns:a16="http://schemas.microsoft.com/office/drawing/2014/main" id="{3A0EE0AF-7B98-48C5-9D0B-64AB8A427DAB}"/>
              </a:ext>
            </a:extLst>
          </p:cNvPr>
          <p:cNvSpPr/>
          <p:nvPr/>
        </p:nvSpPr>
        <p:spPr>
          <a:xfrm>
            <a:off x="2561149" y="4801198"/>
            <a:ext cx="95280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Rèn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kiên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cẩn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</a:p>
        </p:txBody>
      </p:sp>
      <p:grpSp>
        <p:nvGrpSpPr>
          <p:cNvPr id="6" name="组合 26">
            <a:extLst>
              <a:ext uri="{FF2B5EF4-FFF2-40B4-BE49-F238E27FC236}">
                <a16:creationId xmlns:a16="http://schemas.microsoft.com/office/drawing/2014/main" id="{7C218796-F790-44AE-A3D2-B5BE9DBEAF7B}"/>
              </a:ext>
            </a:extLst>
          </p:cNvPr>
          <p:cNvGrpSpPr/>
          <p:nvPr/>
        </p:nvGrpSpPr>
        <p:grpSpPr>
          <a:xfrm>
            <a:off x="397335" y="951420"/>
            <a:ext cx="1869788" cy="1746984"/>
            <a:chOff x="1809422" y="1855882"/>
            <a:chExt cx="1869788" cy="1746984"/>
          </a:xfrm>
        </p:grpSpPr>
        <p:pic>
          <p:nvPicPr>
            <p:cNvPr id="7" name="图片 27">
              <a:extLst>
                <a:ext uri="{FF2B5EF4-FFF2-40B4-BE49-F238E27FC236}">
                  <a16:creationId xmlns:a16="http://schemas.microsoft.com/office/drawing/2014/main" id="{7F095E84-7406-4F04-81B7-EFBB6383A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9422" y="1855882"/>
              <a:ext cx="1869788" cy="1746984"/>
            </a:xfrm>
            <a:prstGeom prst="rect">
              <a:avLst/>
            </a:prstGeom>
          </p:spPr>
        </p:pic>
        <p:sp>
          <p:nvSpPr>
            <p:cNvPr id="8" name="文本框 28">
              <a:extLst>
                <a:ext uri="{FF2B5EF4-FFF2-40B4-BE49-F238E27FC236}">
                  <a16:creationId xmlns:a16="http://schemas.microsoft.com/office/drawing/2014/main" id="{8944E1AF-18DC-4A1A-942F-EC342DBF38C3}"/>
                </a:ext>
              </a:extLst>
            </p:cNvPr>
            <p:cNvSpPr txBox="1"/>
            <p:nvPr/>
          </p:nvSpPr>
          <p:spPr>
            <a:xfrm>
              <a:off x="2300528" y="2482685"/>
              <a:ext cx="887577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01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9" name="组合 29">
            <a:extLst>
              <a:ext uri="{FF2B5EF4-FFF2-40B4-BE49-F238E27FC236}">
                <a16:creationId xmlns:a16="http://schemas.microsoft.com/office/drawing/2014/main" id="{0D366896-48F7-40AD-8C4A-29BBCC4DDFCA}"/>
              </a:ext>
            </a:extLst>
          </p:cNvPr>
          <p:cNvGrpSpPr/>
          <p:nvPr/>
        </p:nvGrpSpPr>
        <p:grpSpPr>
          <a:xfrm>
            <a:off x="397335" y="2555508"/>
            <a:ext cx="1869788" cy="1746984"/>
            <a:chOff x="5110494" y="3656621"/>
            <a:chExt cx="1869788" cy="1746984"/>
          </a:xfrm>
        </p:grpSpPr>
        <p:pic>
          <p:nvPicPr>
            <p:cNvPr id="10" name="图片 30">
              <a:extLst>
                <a:ext uri="{FF2B5EF4-FFF2-40B4-BE49-F238E27FC236}">
                  <a16:creationId xmlns:a16="http://schemas.microsoft.com/office/drawing/2014/main" id="{A3BECD44-A797-4F53-B389-4610AC6DB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0494" y="3656621"/>
              <a:ext cx="1869788" cy="1746984"/>
            </a:xfrm>
            <a:prstGeom prst="rect">
              <a:avLst/>
            </a:prstGeom>
          </p:spPr>
        </p:pic>
        <p:sp>
          <p:nvSpPr>
            <p:cNvPr id="11" name="文本框 31">
              <a:extLst>
                <a:ext uri="{FF2B5EF4-FFF2-40B4-BE49-F238E27FC236}">
                  <a16:creationId xmlns:a16="http://schemas.microsoft.com/office/drawing/2014/main" id="{6FE35CC3-DF8E-49FA-B16F-E67996AC5D62}"/>
                </a:ext>
              </a:extLst>
            </p:cNvPr>
            <p:cNvSpPr txBox="1"/>
            <p:nvPr/>
          </p:nvSpPr>
          <p:spPr>
            <a:xfrm>
              <a:off x="5601599" y="4133667"/>
              <a:ext cx="887577" cy="751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02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12" name="组合 32">
            <a:extLst>
              <a:ext uri="{FF2B5EF4-FFF2-40B4-BE49-F238E27FC236}">
                <a16:creationId xmlns:a16="http://schemas.microsoft.com/office/drawing/2014/main" id="{2491A8AC-8804-46DB-B53A-260AA782FBA7}"/>
              </a:ext>
            </a:extLst>
          </p:cNvPr>
          <p:cNvGrpSpPr/>
          <p:nvPr/>
        </p:nvGrpSpPr>
        <p:grpSpPr>
          <a:xfrm>
            <a:off x="397335" y="4302492"/>
            <a:ext cx="1869788" cy="1746984"/>
            <a:chOff x="8324958" y="1824912"/>
            <a:chExt cx="1869788" cy="1746984"/>
          </a:xfrm>
        </p:grpSpPr>
        <p:pic>
          <p:nvPicPr>
            <p:cNvPr id="13" name="图片 33">
              <a:extLst>
                <a:ext uri="{FF2B5EF4-FFF2-40B4-BE49-F238E27FC236}">
                  <a16:creationId xmlns:a16="http://schemas.microsoft.com/office/drawing/2014/main" id="{0D801C3F-F9FB-48BE-9F9F-AF2F78E4B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4958" y="1824912"/>
              <a:ext cx="1869788" cy="1746984"/>
            </a:xfrm>
            <a:prstGeom prst="rect">
              <a:avLst/>
            </a:prstGeom>
          </p:spPr>
        </p:pic>
        <p:sp>
          <p:nvSpPr>
            <p:cNvPr id="14" name="文本框 34">
              <a:extLst>
                <a:ext uri="{FF2B5EF4-FFF2-40B4-BE49-F238E27FC236}">
                  <a16:creationId xmlns:a16="http://schemas.microsoft.com/office/drawing/2014/main" id="{C712F739-72CF-45DC-B6DA-1DF21680EEFE}"/>
                </a:ext>
              </a:extLst>
            </p:cNvPr>
            <p:cNvSpPr txBox="1"/>
            <p:nvPr/>
          </p:nvSpPr>
          <p:spPr>
            <a:xfrm>
              <a:off x="8742895" y="2369258"/>
              <a:ext cx="970071" cy="751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03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15" name="矩形 28">
            <a:extLst>
              <a:ext uri="{FF2B5EF4-FFF2-40B4-BE49-F238E27FC236}">
                <a16:creationId xmlns:a16="http://schemas.microsoft.com/office/drawing/2014/main" id="{4AA503E0-751A-4AA4-A0A7-D962962E711F}"/>
              </a:ext>
            </a:extLst>
          </p:cNvPr>
          <p:cNvSpPr/>
          <p:nvPr/>
        </p:nvSpPr>
        <p:spPr>
          <a:xfrm>
            <a:off x="5016295" y="322198"/>
            <a:ext cx="2718005" cy="8021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0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Mục</a:t>
            </a:r>
            <a:r>
              <a:rPr lang="en-US" altLang="en-US" sz="4000" b="1" dirty="0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tiêu</a:t>
            </a:r>
            <a:endParaRPr lang="en-US" altLang="en-US" sz="4000" b="1" dirty="0">
              <a:solidFill>
                <a:srgbClr val="FF0000"/>
              </a:solidFill>
              <a:latin typeface="iCiel Crocante" panose="02000000000000000000" pitchFamily="2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227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BE94A2A-CE83-43E6-A51A-F53A9F4C840E}"/>
              </a:ext>
            </a:extLst>
          </p:cNvPr>
          <p:cNvGrpSpPr/>
          <p:nvPr/>
        </p:nvGrpSpPr>
        <p:grpSpPr>
          <a:xfrm>
            <a:off x="1530522" y="1100667"/>
            <a:ext cx="167775" cy="5187231"/>
            <a:chOff x="1042416" y="804672"/>
            <a:chExt cx="210312" cy="436168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7A885EF-BB9B-4413-81CE-BF51ECF786BD}"/>
                </a:ext>
              </a:extLst>
            </p:cNvPr>
            <p:cNvCxnSpPr/>
            <p:nvPr/>
          </p:nvCxnSpPr>
          <p:spPr>
            <a:xfrm>
              <a:off x="1143000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36DA1C8-C9E3-4827-9309-86A1DE761173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6E17623-F8FA-4DC6-BFDC-74768422C5F9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6F34A46-923A-4927-ABA1-2886BB19BBAD}"/>
              </a:ext>
            </a:extLst>
          </p:cNvPr>
          <p:cNvGrpSpPr/>
          <p:nvPr/>
        </p:nvGrpSpPr>
        <p:grpSpPr>
          <a:xfrm>
            <a:off x="1985378" y="570435"/>
            <a:ext cx="4202771" cy="140650"/>
            <a:chOff x="5440680" y="1322832"/>
            <a:chExt cx="3017520" cy="195072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56843E1-E695-4359-94FB-A102CDFFACCC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D0579CB-F12F-4BAC-8376-686B85A9B655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2D54362-542F-4F9B-A07B-602DC3F65A68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8">
            <a:extLst>
              <a:ext uri="{FF2B5EF4-FFF2-40B4-BE49-F238E27FC236}">
                <a16:creationId xmlns:a16="http://schemas.microsoft.com/office/drawing/2014/main" id="{073BCC31-4B09-4A59-A3C8-82B87407BD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907" y="3061278"/>
            <a:ext cx="140185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 ô li</a:t>
            </a:r>
          </a:p>
        </p:txBody>
      </p:sp>
      <p:sp>
        <p:nvSpPr>
          <p:cNvPr id="24" name="TextBox 18">
            <a:extLst>
              <a:ext uri="{FF2B5EF4-FFF2-40B4-BE49-F238E27FC236}">
                <a16:creationId xmlns:a16="http://schemas.microsoft.com/office/drawing/2014/main" id="{CDD05966-B154-4ED5-B9AB-C9F3ABF0AE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1926" y="36616"/>
            <a:ext cx="190841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 </a:t>
            </a:r>
            <a:r>
              <a:rPr lang="en-US" altLang="en-US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 li</a:t>
            </a:r>
            <a:endParaRPr lang="en-US" altLang="en-US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矩形 31">
            <a:extLst>
              <a:ext uri="{FF2B5EF4-FFF2-40B4-BE49-F238E27FC236}">
                <a16:creationId xmlns:a16="http://schemas.microsoft.com/office/drawing/2014/main" id="{7F6B04F8-2FCF-4CE4-A249-AF3FD5B18B8D}"/>
              </a:ext>
            </a:extLst>
          </p:cNvPr>
          <p:cNvSpPr/>
          <p:nvPr/>
        </p:nvSpPr>
        <p:spPr>
          <a:xfrm>
            <a:off x="7097761" y="2684424"/>
            <a:ext cx="4451792" cy="1468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Đ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giống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CF74C32-CEC8-4EF0-8F75-749A3E093F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8" t="16163" r="7170" b="1741"/>
          <a:stretch/>
        </p:blipFill>
        <p:spPr bwMode="auto">
          <a:xfrm>
            <a:off x="1698298" y="836860"/>
            <a:ext cx="4619566" cy="5618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矩形 31">
            <a:extLst>
              <a:ext uri="{FF2B5EF4-FFF2-40B4-BE49-F238E27FC236}">
                <a16:creationId xmlns:a16="http://schemas.microsoft.com/office/drawing/2014/main" id="{BAD76F6A-1664-4B59-A188-11D74AC02772}"/>
              </a:ext>
            </a:extLst>
          </p:cNvPr>
          <p:cNvSpPr/>
          <p:nvPr/>
        </p:nvSpPr>
        <p:spPr>
          <a:xfrm>
            <a:off x="7097760" y="781373"/>
            <a:ext cx="4451792" cy="1468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Đ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giống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9" name="矩形 31">
            <a:extLst>
              <a:ext uri="{FF2B5EF4-FFF2-40B4-BE49-F238E27FC236}">
                <a16:creationId xmlns:a16="http://schemas.microsoft.com/office/drawing/2014/main" id="{DBD32CE3-E671-439B-844F-FDD539C7B836}"/>
              </a:ext>
            </a:extLst>
          </p:cNvPr>
          <p:cNvSpPr/>
          <p:nvPr/>
        </p:nvSpPr>
        <p:spPr>
          <a:xfrm>
            <a:off x="7097760" y="4464117"/>
            <a:ext cx="4885333" cy="1468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Đ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thêm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kẻ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2BE98C7-7C32-44D3-A8EF-1D94314858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9543642">
            <a:off x="4572004" y="797574"/>
            <a:ext cx="729008" cy="88243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00E710C-9EB6-494E-8BC5-DE9C0D59C6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>
            <a:off x="3148198" y="4116032"/>
            <a:ext cx="729008" cy="88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01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4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0.00115 L -0.02826 0.0831 L -0.04141 0.19027 C -0.04115 0.24745 -0.04076 0.30486 -0.0405 0.36226 L -0.0405 0.54976 L -0.05794 0.64282 L -0.09453 0.70324 L -0.13815 0.73726 L -0.17826 0.74375 L -0.20443 0.73425 L -0.21224 0.71574 L -0.19753 0.69236 L -0.16263 0.68634 L -0.10586 0.725 L -0.04922 0.74375 L -0.00039 0.74189 L 0.02747 0.72037 L 0.0763 0.65995 L 0.1095 0.56226 L 0.12161 0.4537 L 0.12083 0.35138 L 0.10156 0.20717 L 0.06146 0.09722 L 0.02135 0.04143 L -0.0431 0.01041 L -0.11029 0.01805 L -0.16081 0.05532 L -0.19831 0.13125 L -0.20886 0.21342 L -0.20013 0.2831 L -0.16524 0.33287 L -0.13464 0.34513 L -0.10248 0.32361 L -0.07448 0.26458 L -0.06758 0.21805 L -0.06927 0.15138 " pathEditMode="relative" rAng="0" ptsTypes="AAAAAAAAAAAAAAAAAAAAAAAAAAAAAAAAAAAA">
                                      <p:cBhvr>
                                        <p:cTn id="41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92" y="37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0" presetClass="path" presetSubtype="0" accel="50000" decel="5000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0.00013 -0.00023 L 0.12617 -0.00764 " pathEditMode="relative" rAng="0" ptsTypes="AA">
                                      <p:cBhvr>
                                        <p:cTn id="5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15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200"/>
                            </p:stCondLst>
                            <p:childTnLst>
                              <p:par>
                                <p:cTn id="5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4" grpId="0"/>
      <p:bldP spid="27" grpId="0"/>
      <p:bldP spid="18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8">
            <a:extLst>
              <a:ext uri="{FF2B5EF4-FFF2-40B4-BE49-F238E27FC236}">
                <a16:creationId xmlns:a16="http://schemas.microsoft.com/office/drawing/2014/main" id="{79FCFEFF-67C3-45A4-AD69-784C06703128}"/>
              </a:ext>
            </a:extLst>
          </p:cNvPr>
          <p:cNvSpPr/>
          <p:nvPr/>
        </p:nvSpPr>
        <p:spPr>
          <a:xfrm>
            <a:off x="3442394" y="155575"/>
            <a:ext cx="5626187" cy="739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Hướng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dẫn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Đ</a:t>
            </a:r>
          </a:p>
        </p:txBody>
      </p:sp>
      <p:pic>
        <p:nvPicPr>
          <p:cNvPr id="2" name="videoplayback (1)">
            <a:hlinkClick r:id="" action="ppaction://media"/>
            <a:extLst>
              <a:ext uri="{FF2B5EF4-FFF2-40B4-BE49-F238E27FC236}">
                <a16:creationId xmlns:a16="http://schemas.microsoft.com/office/drawing/2014/main" id="{67DF79A9-ADA4-48EE-9EE1-F5E67FD461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92595" y="1038932"/>
            <a:ext cx="7963786" cy="5342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55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9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8">
            <a:extLst>
              <a:ext uri="{FF2B5EF4-FFF2-40B4-BE49-F238E27FC236}">
                <a16:creationId xmlns:a16="http://schemas.microsoft.com/office/drawing/2014/main" id="{9235F0AB-6740-4475-85B2-2B2CAE3E2C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874914"/>
            <a:ext cx="593335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xét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Đ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79386E9-D5B2-4376-BEEA-31CEBDFBA1A3}"/>
              </a:ext>
            </a:extLst>
          </p:cNvPr>
          <p:cNvGrpSpPr/>
          <p:nvPr/>
        </p:nvGrpSpPr>
        <p:grpSpPr>
          <a:xfrm>
            <a:off x="7526866" y="3662680"/>
            <a:ext cx="154094" cy="2594187"/>
            <a:chOff x="1042416" y="804672"/>
            <a:chExt cx="210312" cy="4361688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FB022A4-D41C-4B87-9FF9-86AB54BB28B5}"/>
                </a:ext>
              </a:extLst>
            </p:cNvPr>
            <p:cNvCxnSpPr/>
            <p:nvPr/>
          </p:nvCxnSpPr>
          <p:spPr>
            <a:xfrm>
              <a:off x="1143000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9FFA823-211E-473E-839D-01122551269D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1E5F55D-62A5-4E0A-AC5E-48D385636EB2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41A25E1-69F3-4F08-9965-507F08D8A122}"/>
              </a:ext>
            </a:extLst>
          </p:cNvPr>
          <p:cNvGrpSpPr/>
          <p:nvPr/>
        </p:nvGrpSpPr>
        <p:grpSpPr>
          <a:xfrm>
            <a:off x="1134019" y="1063616"/>
            <a:ext cx="76633" cy="5193251"/>
            <a:chOff x="1042416" y="804672"/>
            <a:chExt cx="210312" cy="4361688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7321439-356F-4938-B29A-3E223586E731}"/>
                </a:ext>
              </a:extLst>
            </p:cNvPr>
            <p:cNvCxnSpPr/>
            <p:nvPr/>
          </p:nvCxnSpPr>
          <p:spPr>
            <a:xfrm>
              <a:off x="1143000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C187CF0-01BB-4CFB-859E-565CAC7B0D1F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5F17F98-1D26-4D0F-8381-AF80C3C6F55D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8">
            <a:extLst>
              <a:ext uri="{FF2B5EF4-FFF2-40B4-BE49-F238E27FC236}">
                <a16:creationId xmlns:a16="http://schemas.microsoft.com/office/drawing/2014/main" id="{C4826827-15BD-4B9F-AEE2-F9BD3E138D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5618" y="161903"/>
            <a:ext cx="20147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 ô li</a:t>
            </a:r>
          </a:p>
        </p:txBody>
      </p:sp>
      <p:sp>
        <p:nvSpPr>
          <p:cNvPr id="21" name="TextBox 18">
            <a:extLst>
              <a:ext uri="{FF2B5EF4-FFF2-40B4-BE49-F238E27FC236}">
                <a16:creationId xmlns:a16="http://schemas.microsoft.com/office/drawing/2014/main" id="{CBC9C2A4-31B4-4CF2-AB27-8CED754EFD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1586" y="4421164"/>
            <a:ext cx="113056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 ô li </a:t>
            </a:r>
            <a:r>
              <a:rPr lang="en-US" altLang="en-US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rưỡi</a:t>
            </a:r>
            <a:endParaRPr lang="en-US" altLang="en-US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TextBox 18">
            <a:extLst>
              <a:ext uri="{FF2B5EF4-FFF2-40B4-BE49-F238E27FC236}">
                <a16:creationId xmlns:a16="http://schemas.microsoft.com/office/drawing/2014/main" id="{909A3C8C-6F9A-45DB-B9CE-60CCB861ED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931375"/>
            <a:ext cx="125339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 ô li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0AB79CA-65FF-4091-AA8A-084E340CB742}"/>
              </a:ext>
            </a:extLst>
          </p:cNvPr>
          <p:cNvGrpSpPr/>
          <p:nvPr/>
        </p:nvGrpSpPr>
        <p:grpSpPr>
          <a:xfrm>
            <a:off x="7847310" y="2869983"/>
            <a:ext cx="2076336" cy="180751"/>
            <a:chOff x="5440680" y="1322832"/>
            <a:chExt cx="3017520" cy="195072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7CE472B-6F8D-44E4-894F-0A0DA8FB5B53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C057339-8C9F-4DCA-A0EC-62B5E8ACB4E4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16DB23D-AB02-41DE-B3BE-BE16CF20DCD8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18">
            <a:extLst>
              <a:ext uri="{FF2B5EF4-FFF2-40B4-BE49-F238E27FC236}">
                <a16:creationId xmlns:a16="http://schemas.microsoft.com/office/drawing/2014/main" id="{0E482085-2257-4528-8E39-2CE2C3AA73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8754" y="2393377"/>
            <a:ext cx="121344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 ô li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7B61414-7F0F-42F2-8980-62BC620414A1}"/>
              </a:ext>
            </a:extLst>
          </p:cNvPr>
          <p:cNvGrpSpPr/>
          <p:nvPr/>
        </p:nvGrpSpPr>
        <p:grpSpPr>
          <a:xfrm>
            <a:off x="1581150" y="647700"/>
            <a:ext cx="4196355" cy="157685"/>
            <a:chOff x="5440680" y="1322832"/>
            <a:chExt cx="3017520" cy="195072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E93B230-C6EA-4A4B-BD16-A5BD5AE5CC36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338AFDE7-990D-4F92-AF40-480C4F3873C5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B8A67B8-1A04-4067-B694-72314FCB6581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6" name="Picture 49">
            <a:extLst>
              <a:ext uri="{FF2B5EF4-FFF2-40B4-BE49-F238E27FC236}">
                <a16:creationId xmlns:a16="http://schemas.microsoft.com/office/drawing/2014/main" id="{65BC0DA0-935D-4D39-A003-F68DC563A7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5" t="23379" r="13509" b="24124"/>
          <a:stretch/>
        </p:blipFill>
        <p:spPr bwMode="auto">
          <a:xfrm>
            <a:off x="7743732" y="3050735"/>
            <a:ext cx="3263686" cy="3253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4D7FBF7-5B56-4120-BC13-660F233F65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8" t="16163" r="7170" b="1741"/>
          <a:stretch/>
        </p:blipFill>
        <p:spPr bwMode="auto">
          <a:xfrm>
            <a:off x="1303200" y="835761"/>
            <a:ext cx="4619566" cy="5618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593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0" grpId="0"/>
      <p:bldP spid="21" grpId="0"/>
      <p:bldP spid="22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DD">
            <a:hlinkClick r:id="" action="ppaction://media"/>
            <a:extLst>
              <a:ext uri="{FF2B5EF4-FFF2-40B4-BE49-F238E27FC236}">
                <a16:creationId xmlns:a16="http://schemas.microsoft.com/office/drawing/2014/main" id="{770C0765-B654-4F68-AF4F-D2E036E4D9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12624"/>
          <a:stretch/>
        </p:blipFill>
        <p:spPr>
          <a:xfrm>
            <a:off x="2667000" y="291830"/>
            <a:ext cx="6858000" cy="599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19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sp>
        <p:nvSpPr>
          <p:cNvPr id="7" name="矩形 28">
            <a:extLst>
              <a:ext uri="{FF2B5EF4-FFF2-40B4-BE49-F238E27FC236}">
                <a16:creationId xmlns:a16="http://schemas.microsoft.com/office/drawing/2014/main" id="{F8678CC8-34FB-4384-BAEF-64F681CA6D89}"/>
              </a:ext>
            </a:extLst>
          </p:cNvPr>
          <p:cNvSpPr/>
          <p:nvPr/>
        </p:nvSpPr>
        <p:spPr>
          <a:xfrm>
            <a:off x="1323320" y="2657317"/>
            <a:ext cx="4871159" cy="944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8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Câu</a:t>
            </a:r>
            <a:r>
              <a:rPr lang="en-US" altLang="en-US" sz="4800" b="1" dirty="0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ứng</a:t>
            </a:r>
            <a:r>
              <a:rPr lang="en-US" altLang="en-US" sz="4800" b="1" dirty="0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dụng</a:t>
            </a:r>
            <a:endParaRPr lang="en-US" altLang="en-US" sz="4800" b="1" dirty="0">
              <a:solidFill>
                <a:srgbClr val="FF0000"/>
              </a:solidFill>
              <a:latin typeface="iCiel Crocante" panose="02000000000000000000" pitchFamily="2" charset="0"/>
              <a:cs typeface="Arial" pitchFamily="34" charset="0"/>
            </a:endParaRPr>
          </a:p>
        </p:txBody>
      </p:sp>
      <p:pic>
        <p:nvPicPr>
          <p:cNvPr id="24" name="图片 40">
            <a:extLst>
              <a:ext uri="{FF2B5EF4-FFF2-40B4-BE49-F238E27FC236}">
                <a16:creationId xmlns:a16="http://schemas.microsoft.com/office/drawing/2014/main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48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150">
            <a:extLst>
              <a:ext uri="{FF2B5EF4-FFF2-40B4-BE49-F238E27FC236}">
                <a16:creationId xmlns:a16="http://schemas.microsoft.com/office/drawing/2014/main" id="{1FDD44AD-C89D-45B4-AA40-ACA70E8887E2}"/>
              </a:ext>
            </a:extLst>
          </p:cNvPr>
          <p:cNvGraphicFramePr>
            <a:graphicFrameLocks noGrp="1"/>
          </p:cNvGraphicFramePr>
          <p:nvPr/>
        </p:nvGraphicFramePr>
        <p:xfrm>
          <a:off x="1015098" y="639956"/>
          <a:ext cx="10161804" cy="1315116"/>
        </p:xfrm>
        <a:graphic>
          <a:graphicData uri="http://schemas.openxmlformats.org/drawingml/2006/table">
            <a:tbl>
              <a:tblPr/>
              <a:tblGrid>
                <a:gridCol w="8468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943281585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464567297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1809204580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3856765151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Rectangle 115">
            <a:extLst>
              <a:ext uri="{FF2B5EF4-FFF2-40B4-BE49-F238E27FC236}">
                <a16:creationId xmlns:a16="http://schemas.microsoft.com/office/drawing/2014/main" id="{BAF1A9C5-279E-4876-B053-E96162F2E1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5409" y="507639"/>
            <a:ext cx="9869490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4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jŎ</a:t>
            </a:r>
            <a:r>
              <a:rPr lang="en-US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wgày</a:t>
            </a:r>
            <a:r>
              <a:rPr lang="en-US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đàng</a:t>
            </a:r>
            <a:r>
              <a:rPr lang="en-US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44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hǌ</a:t>
            </a:r>
            <a:r>
              <a:rPr lang="en-US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jŎ</a:t>
            </a:r>
            <a:r>
              <a:rPr lang="en-US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sàng</a:t>
            </a:r>
            <a:r>
              <a:rPr lang="en-US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δ</a:t>
            </a:r>
            <a:r>
              <a:rPr lang="en-US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Ū.</a:t>
            </a:r>
            <a:endParaRPr lang="en-US" altLang="en-US" sz="44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109" b="97764" l="0" r="53514">
                        <a14:foregroundMark x1="22045" y1="66134" x2="21725" y2="70288"/>
                        <a14:foregroundMark x1="36102" y1="58786" x2="36102" y2="6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228" r="47031"/>
          <a:stretch/>
        </p:blipFill>
        <p:spPr>
          <a:xfrm>
            <a:off x="2229599" y="3019270"/>
            <a:ext cx="1649531" cy="2079355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4433517" y="2418493"/>
            <a:ext cx="4755823" cy="2076597"/>
            <a:chOff x="4007917" y="1792511"/>
            <a:chExt cx="5133238" cy="1956323"/>
          </a:xfrm>
        </p:grpSpPr>
        <p:sp>
          <p:nvSpPr>
            <p:cNvPr id="11" name="Text Box 1736">
              <a:extLst>
                <a:ext uri="{FF2B5EF4-FFF2-40B4-BE49-F238E27FC236}">
                  <a16:creationId xmlns:a16="http://schemas.microsoft.com/office/drawing/2014/main" id="{34AE8F09-E3A9-4D59-A83C-6FAEDE4E73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5582" y="2406790"/>
              <a:ext cx="4780689" cy="5509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ts val="600"/>
                </a:spcBef>
                <a:buFontTx/>
                <a:buNone/>
              </a:pPr>
              <a:r>
                <a:rPr lang="en-US" altLang="en-US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lang="en-US" altLang="en-US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“</a:t>
              </a:r>
              <a:r>
                <a:rPr lang="en-US" altLang="en-US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sàng</a:t>
              </a:r>
              <a:r>
                <a:rPr lang="en-US" altLang="en-US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” </a:t>
              </a:r>
              <a:r>
                <a:rPr lang="en-US" altLang="en-US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nghĩa</a:t>
              </a:r>
              <a:r>
                <a:rPr lang="en-US" altLang="en-US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</a:t>
              </a:r>
              <a:r>
                <a:rPr lang="en-US" altLang="en-US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altLang="en-US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  <p:sp>
          <p:nvSpPr>
            <p:cNvPr id="12" name="Cloud Callout 11"/>
            <p:cNvSpPr/>
            <p:nvPr/>
          </p:nvSpPr>
          <p:spPr>
            <a:xfrm>
              <a:off x="4007917" y="1792511"/>
              <a:ext cx="5133238" cy="1956323"/>
            </a:xfrm>
            <a:prstGeom prst="cloudCallout">
              <a:avLst>
                <a:gd name="adj1" fmla="val -60774"/>
                <a:gd name="adj2" fmla="val 31887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45" y="2418493"/>
            <a:ext cx="2798307" cy="2780017"/>
          </a:xfrm>
          <a:prstGeom prst="rect">
            <a:avLst/>
          </a:prstGeom>
        </p:spPr>
      </p:pic>
      <p:sp>
        <p:nvSpPr>
          <p:cNvPr id="17" name="Text Box 1736">
            <a:extLst>
              <a:ext uri="{FF2B5EF4-FFF2-40B4-BE49-F238E27FC236}">
                <a16:creationId xmlns:a16="http://schemas.microsoft.com/office/drawing/2014/main" id="{34AE8F09-E3A9-4D59-A83C-6FAEDE4E73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4069" y="3003240"/>
            <a:ext cx="4618895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sàng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vi-VN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 đan bằng tre, hình tròn, lòng nông có lỗ nhỏ và thưa, thường dùng để làm cho gạo sạch thóc, trấu và tấm.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DF9B8E-7D8D-4F64-9B32-C96E55A5FC1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8" r="9424" b="9496"/>
          <a:stretch/>
        </p:blipFill>
        <p:spPr>
          <a:xfrm>
            <a:off x="7182739" y="2343504"/>
            <a:ext cx="4013201" cy="400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642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150">
            <a:extLst>
              <a:ext uri="{FF2B5EF4-FFF2-40B4-BE49-F238E27FC236}">
                <a16:creationId xmlns:a16="http://schemas.microsoft.com/office/drawing/2014/main" id="{1FDD44AD-C89D-45B4-AA40-ACA70E8887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6524777"/>
              </p:ext>
            </p:extLst>
          </p:nvPr>
        </p:nvGraphicFramePr>
        <p:xfrm>
          <a:off x="1015098" y="639956"/>
          <a:ext cx="10161804" cy="1315116"/>
        </p:xfrm>
        <a:graphic>
          <a:graphicData uri="http://schemas.openxmlformats.org/drawingml/2006/table">
            <a:tbl>
              <a:tblPr/>
              <a:tblGrid>
                <a:gridCol w="8468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943281585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464567297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1809204580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3856765151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Rectangle 115">
            <a:extLst>
              <a:ext uri="{FF2B5EF4-FFF2-40B4-BE49-F238E27FC236}">
                <a16:creationId xmlns:a16="http://schemas.microsoft.com/office/drawing/2014/main" id="{BAF1A9C5-279E-4876-B053-E96162F2E1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5409" y="507639"/>
            <a:ext cx="9869490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4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jŎ</a:t>
            </a:r>
            <a:r>
              <a:rPr lang="en-US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wgày</a:t>
            </a:r>
            <a:r>
              <a:rPr lang="en-US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đàng</a:t>
            </a:r>
            <a:r>
              <a:rPr lang="en-US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44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hǌ</a:t>
            </a:r>
            <a:r>
              <a:rPr lang="en-US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jŎ</a:t>
            </a:r>
            <a:r>
              <a:rPr lang="en-US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sàng</a:t>
            </a:r>
            <a:r>
              <a:rPr lang="en-US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δ</a:t>
            </a:r>
            <a:r>
              <a:rPr lang="en-US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Ū.</a:t>
            </a:r>
            <a:endParaRPr lang="en-US" altLang="en-US" sz="44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109" b="97764" l="0" r="53514">
                        <a14:foregroundMark x1="22045" y1="66134" x2="21725" y2="70288"/>
                        <a14:foregroundMark x1="36102" y1="58786" x2="36102" y2="6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228" r="47031"/>
          <a:stretch/>
        </p:blipFill>
        <p:spPr>
          <a:xfrm>
            <a:off x="794499" y="3623015"/>
            <a:ext cx="1649531" cy="2079355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537277" y="2254103"/>
            <a:ext cx="7545690" cy="2780016"/>
            <a:chOff x="4007917" y="1792511"/>
            <a:chExt cx="5133238" cy="1956323"/>
          </a:xfrm>
        </p:grpSpPr>
        <p:sp>
          <p:nvSpPr>
            <p:cNvPr id="11" name="Text Box 1736">
              <a:extLst>
                <a:ext uri="{FF2B5EF4-FFF2-40B4-BE49-F238E27FC236}">
                  <a16:creationId xmlns:a16="http://schemas.microsoft.com/office/drawing/2014/main" id="{34AE8F09-E3A9-4D59-A83C-6FAEDE4E73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84191" y="2164234"/>
              <a:ext cx="4780689" cy="12128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ts val="600"/>
                </a:spcBef>
                <a:buFontTx/>
                <a:buNone/>
              </a:pPr>
              <a:r>
                <a:rPr lang="en-US" altLang="en-US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tục</a:t>
              </a: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ngữ</a:t>
              </a: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  <a:p>
              <a:pPr algn="ctr" eaLnBrk="1" hangingPunct="1">
                <a:spcBef>
                  <a:spcPts val="600"/>
                </a:spcBef>
                <a:buFontTx/>
                <a:buNone/>
              </a:pP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“</a:t>
              </a:r>
              <a:r>
                <a:rPr lang="en-US" altLang="en-US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một</a:t>
              </a: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ngày</a:t>
              </a: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đàng</a:t>
              </a: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altLang="en-US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một</a:t>
              </a: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sàng</a:t>
              </a: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khôn</a:t>
              </a: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” </a:t>
              </a:r>
            </a:p>
            <a:p>
              <a:pPr algn="ctr" eaLnBrk="1" hangingPunct="1">
                <a:spcBef>
                  <a:spcPts val="600"/>
                </a:spcBef>
                <a:buFontTx/>
                <a:buNone/>
              </a:pPr>
              <a:r>
                <a:rPr lang="en-US" altLang="en-US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muốn</a:t>
              </a: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khuyên</a:t>
              </a: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điều</a:t>
              </a: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  <p:sp>
          <p:nvSpPr>
            <p:cNvPr id="12" name="Cloud Callout 11"/>
            <p:cNvSpPr/>
            <p:nvPr/>
          </p:nvSpPr>
          <p:spPr>
            <a:xfrm>
              <a:off x="4007917" y="1792511"/>
              <a:ext cx="5133238" cy="1956323"/>
            </a:xfrm>
            <a:prstGeom prst="cloudCallout">
              <a:avLst>
                <a:gd name="adj1" fmla="val -60774"/>
                <a:gd name="adj2" fmla="val 31887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52" y="2520803"/>
            <a:ext cx="2798307" cy="2780017"/>
          </a:xfrm>
          <a:prstGeom prst="rect">
            <a:avLst/>
          </a:prstGeom>
        </p:spPr>
      </p:pic>
      <p:sp>
        <p:nvSpPr>
          <p:cNvPr id="17" name="Text Box 1736">
            <a:extLst>
              <a:ext uri="{FF2B5EF4-FFF2-40B4-BE49-F238E27FC236}">
                <a16:creationId xmlns:a16="http://schemas.microsoft.com/office/drawing/2014/main" id="{34AE8F09-E3A9-4D59-A83C-6FAEDE4E73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2702" y="3885768"/>
            <a:ext cx="873479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tục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khuyên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6496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523</TotalTime>
  <Words>442</Words>
  <Application>Microsoft Office PowerPoint</Application>
  <PresentationFormat>Widescreen</PresentationFormat>
  <Paragraphs>48</Paragraphs>
  <Slides>12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Arial</vt:lpstr>
      <vt:lpstr>Arial-Rounded</vt:lpstr>
      <vt:lpstr>Calibri</vt:lpstr>
      <vt:lpstr>Calibri Light</vt:lpstr>
      <vt:lpstr>HP001 4 hàng</vt:lpstr>
      <vt:lpstr>HP001 5 hàng</vt:lpstr>
      <vt:lpstr>iCiel Cadena</vt:lpstr>
      <vt:lpstr>iCiel Crocante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Thu Minh</cp:lastModifiedBy>
  <cp:revision>139</cp:revision>
  <dcterms:created xsi:type="dcterms:W3CDTF">2021-05-29T04:52:35Z</dcterms:created>
  <dcterms:modified xsi:type="dcterms:W3CDTF">2021-09-02T05:40:54Z</dcterms:modified>
</cp:coreProperties>
</file>