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1"/>
  </p:notesMasterIdLst>
  <p:sldIdLst>
    <p:sldId id="264" r:id="rId4"/>
    <p:sldId id="266" r:id="rId5"/>
    <p:sldId id="258" r:id="rId6"/>
    <p:sldId id="262" r:id="rId7"/>
    <p:sldId id="263" r:id="rId8"/>
    <p:sldId id="256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1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3111"/>
            <a:ext cx="4580547" cy="1433976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3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7146" y="565103"/>
            <a:ext cx="1497526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664" y="7658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99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35" y="125260"/>
            <a:ext cx="8862804" cy="3494762"/>
          </a:xfrm>
          <a:prstGeom prst="rect">
            <a:avLst/>
          </a:prstGeom>
        </p:spPr>
      </p:pic>
      <p:pic>
        <p:nvPicPr>
          <p:cNvPr id="3" name="1 VDST MARACAT GO BAI LEN DAG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0374" y="293109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35" y="3745282"/>
            <a:ext cx="8958065" cy="698483"/>
          </a:xfrm>
          <a:prstGeom prst="rect">
            <a:avLst/>
          </a:prstGeom>
        </p:spPr>
      </p:pic>
      <p:pic>
        <p:nvPicPr>
          <p:cNvPr id="26" name="1 VDST TROG CON GO BAI LEN DAG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0374" y="3834165"/>
            <a:ext cx="609600" cy="609600"/>
          </a:xfrm>
          <a:prstGeom prst="rect">
            <a:avLst/>
          </a:prstGeom>
        </p:spPr>
      </p:pic>
      <p:sp>
        <p:nvSpPr>
          <p:cNvPr id="27" name="Left Brace 26"/>
          <p:cNvSpPr/>
          <p:nvPr/>
        </p:nvSpPr>
        <p:spPr>
          <a:xfrm>
            <a:off x="4346531" y="3081403"/>
            <a:ext cx="413359" cy="1202498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1 VDST HOA 2 NHAC CU MARACAT VA TROG CON - P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52970" y="3377852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42" y="0"/>
            <a:ext cx="9728246" cy="191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5" y="657922"/>
            <a:ext cx="11105036" cy="6021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3488" cy="434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3" y="3847171"/>
            <a:ext cx="3912585" cy="30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8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9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874"/>
            <a:ext cx="12192000" cy="2865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983957"/>
            <a:ext cx="10463349" cy="32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269" y="6286049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39</Words>
  <Application>Microsoft Office PowerPoint</Application>
  <PresentationFormat>Custom</PresentationFormat>
  <Paragraphs>5</Paragraphs>
  <Slides>7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2022-04-04T07:27:39Z</dcterms:created>
  <dcterms:modified xsi:type="dcterms:W3CDTF">2022-11-14T06:36:58Z</dcterms:modified>
</cp:coreProperties>
</file>