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24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50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1048751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8752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53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54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9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8631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7207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8633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90231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8635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9468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48638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9927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97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69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0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7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6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74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68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9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7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7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89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0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2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9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9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9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8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8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8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79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0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8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52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104865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5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5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6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6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8623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862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4862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4862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2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3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3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3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3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3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0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44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4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4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1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712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8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8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11/14/2022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48621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2097266" name="Shape 8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audio" Target="../media/media7.mp3"/><Relationship Id="rId16" Type="http://schemas.openxmlformats.org/officeDocument/2006/relationships/image" Target="../media/image38.png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TextBox 30"/>
          <p:cNvSpPr txBox="1"/>
          <p:nvPr/>
        </p:nvSpPr>
        <p:spPr>
          <a:xfrm>
            <a:off x="4635611" y="538833"/>
            <a:ext cx="5278984" cy="153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97152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2097153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97154" name="Picture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097155" name="Picture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2097156" name="Picture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2097157" name="Picture 3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2097158" name="Picture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2097159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2097160" name="Picture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2097161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2097162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2097163" name="Picture 3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2097164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097165" name="Picture 1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097166" name="Picture 1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97167" name="Picture 1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97168" name="Picture 19" descr="C"/>
          <p:cNvPicPr>
            <a:picLocks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97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97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07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4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8615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97208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097209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097210" name="Picture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097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0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12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6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7213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15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7216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2097217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20972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097219" name="Picture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2097220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2097221" name="Picture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2097222" name="Picture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97223" name="Picture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097224" name="Picture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097225" name="Picture 2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097226" name="Picture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097227" name="Picture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097228" name="Picture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097229" name="Picture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097230" name="Picture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097231" name="Picture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097232" name="Picture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2097233" name="Picture 2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2097234" name="Picture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2097235" name="Picture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2097236" name="Picture 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2097237" name="Picture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2097238" name="Picture 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097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9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40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097241" name="Picture 4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1048618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097242" name="Picture 5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097243" name="Picture 5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2097244" name="Picture 5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2097245" name="Picture 5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2097246" name="Picture 5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2097247" name="Picture 5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2097248" name="Picture 5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2097249" name="Picture 5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2097250" name="Picture 5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2097251" name="Picture 5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2097252" name="Picture 6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2097253" name="Picture 6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2097254" name="Picture 6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2097255" name="Picture 6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2097256" name="Picture 6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2097257" name="Picture 6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2097258" name="Picture 6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2097259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09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5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5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0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61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097262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2097263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2097264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097265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097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6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6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209726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209726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48627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628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7270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048629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97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946" fill="hold"/>
                                        <p:tgtEl>
                                          <p:spTgt spid="2097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7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70"/>
                </p:tgtEl>
              </p:cMediaNode>
            </p:audio>
          </p:childTnLst>
        </p:cTn>
      </p:par>
    </p:tnLst>
    <p:bldLst>
      <p:bldP spid="1048628" grpId="0"/>
      <p:bldP spid="10486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1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2097272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209727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209727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09727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209727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2097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7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7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7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2097278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2097279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2097280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097281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097282" name="Picture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2097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8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8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83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2097284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2097285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2097286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097287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2097288" name="Picture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1048636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7289" name="Picture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2097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8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8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2097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209729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174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097175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48596" name="Rectangle 9"/>
          <p:cNvSpPr/>
          <p:nvPr/>
        </p:nvSpPr>
        <p:spPr>
          <a:xfrm>
            <a:off x="3829311" y="181930"/>
            <a:ext cx="4043680" cy="624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48597" name="Rectangle 3"/>
          <p:cNvSpPr/>
          <p:nvPr/>
        </p:nvSpPr>
        <p:spPr>
          <a:xfrm>
            <a:off x="3332513" y="1384274"/>
            <a:ext cx="5466080" cy="447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2097176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9729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209729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2097295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097296" name="Picture 8" descr="C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097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9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8599" name="Rectangle 6"/>
          <p:cNvSpPr/>
          <p:nvPr/>
        </p:nvSpPr>
        <p:spPr>
          <a:xfrm>
            <a:off x="5953584" y="566571"/>
            <a:ext cx="1579880" cy="574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77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2097178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97179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2097180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1048600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8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8" grpId="0"/>
      <p:bldP spid="1048599" grpId="0"/>
      <p:bldP spid="10486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048601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048602" name="Rectangle 16"/>
          <p:cNvSpPr/>
          <p:nvPr/>
        </p:nvSpPr>
        <p:spPr>
          <a:xfrm>
            <a:off x="5744105" y="-36758"/>
            <a:ext cx="5631180" cy="39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3145728" name="Straight Arrow Connector 20"/>
          <p:cNvCxnSpPr>
            <a:cxnSpLocks/>
          </p:cNvCxnSpPr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48603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3145729" name="Straight Arrow Connector 22"/>
          <p:cNvCxnSpPr>
            <a:cxnSpLocks/>
          </p:cNvCxnSpPr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4860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048605" name="Rectangle 26"/>
          <p:cNvSpPr/>
          <p:nvPr/>
        </p:nvSpPr>
        <p:spPr>
          <a:xfrm>
            <a:off x="4354802" y="5974218"/>
            <a:ext cx="4157310" cy="115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048606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 animBg="1"/>
      <p:bldP spid="1048604" grpId="0" animBg="1"/>
      <p:bldP spid="1048605" grpId="0"/>
      <p:bldP spid="10486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183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07" name="Rectangle 7"/>
          <p:cNvSpPr/>
          <p:nvPr/>
        </p:nvSpPr>
        <p:spPr>
          <a:xfrm>
            <a:off x="4505954" y="512328"/>
            <a:ext cx="3331760" cy="11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097184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2097185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097186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2" fill="hold"/>
                                        <p:tgtEl>
                                          <p:spTgt spid="2097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188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0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097189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097190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2097191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9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193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09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2097194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2097195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3145730" name="Straight Arrow Connector 9"/>
          <p:cNvCxnSpPr>
            <a:cxnSpLocks/>
          </p:cNvCxnSpPr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48610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3145731" name="Straight Arrow Connector 11"/>
          <p:cNvCxnSpPr>
            <a:cxnSpLocks/>
          </p:cNvCxnSpPr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48611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 animBg="1"/>
      <p:bldP spid="10486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197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2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097198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097199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209720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2097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0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2097202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48613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203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2097204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09720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7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2097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20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206</Words>
  <Application>Microsoft Office PowerPoint</Application>
  <PresentationFormat>Custom</PresentationFormat>
  <Paragraphs>32</Paragraphs>
  <Slides>20</Slides>
  <Notes>4</Notes>
  <HiddenSlides>0</HiddenSlides>
  <MMClips>15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2022-04-03T12:41:08Z</dcterms:created>
  <dcterms:modified xsi:type="dcterms:W3CDTF">2022-11-14T07:32:58Z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5d53359602484ebdb8f918072cb79030</vt:lpwstr>
  </property>
</Properties>
</file>