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67" r:id="rId4"/>
    <p:sldId id="257" r:id="rId5"/>
    <p:sldId id="258" r:id="rId6"/>
    <p:sldId id="260" r:id="rId7"/>
    <p:sldId id="263" r:id="rId8"/>
    <p:sldId id="265" r:id="rId9"/>
    <p:sldId id="264" r:id="rId10"/>
    <p:sldId id="266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216D"/>
    <a:srgbClr val="3E1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86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54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25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4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70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2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69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28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3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05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00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055FD-2640-44C9-93D5-2AC8DF5BADE7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microsoft.com/office/2007/relationships/hdphoto" Target="../media/hdphoto15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13.wd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671184" y="1018667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bg1">
                    <a:lumMod val="95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78955" y="1344575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chemeClr val="bg1">
                  <a:lumMod val="9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83636" y="2130097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100" b="1" cap="none" spc="50" dirty="0">
              <a:ln w="0"/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2632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3717" y="-28424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98"/>
          <a:stretch/>
        </p:blipFill>
        <p:spPr>
          <a:xfrm>
            <a:off x="1679855" y="3648267"/>
            <a:ext cx="4514862" cy="28919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855" y="602518"/>
            <a:ext cx="4514862" cy="29201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7" t="17143" r="8606" b="9524"/>
          <a:stretch/>
        </p:blipFill>
        <p:spPr>
          <a:xfrm>
            <a:off x="6513366" y="3648267"/>
            <a:ext cx="4066969" cy="2911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366" y="602518"/>
            <a:ext cx="4030797" cy="292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64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6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94414" y="2073004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26474" y="3012964"/>
            <a:ext cx="5480988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7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7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vi-VN" sz="37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chủ đề trường em</a:t>
            </a:r>
            <a:r>
              <a:rPr lang="en-US" sz="37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682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8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 rot="252230">
            <a:off x="2688844" y="2385846"/>
            <a:ext cx="6931421" cy="347549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53906" y="3358696"/>
            <a:ext cx="5201296" cy="12926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900" b="1" spc="5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5: TRƯỜNG EM</a:t>
            </a:r>
          </a:p>
          <a:p>
            <a:pPr algn="ctr"/>
            <a:r>
              <a:rPr lang="en-US" sz="3900" b="1" cap="none" spc="5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3900" b="1" cap="none" spc="5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 </a:t>
            </a:r>
            <a:endParaRPr lang="en-US" sz="3900" b="1" cap="none" spc="50" dirty="0" smtClean="0">
              <a:ln w="0"/>
              <a:solidFill>
                <a:schemeClr val="accent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9150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5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01"/>
          <a:stretch/>
        </p:blipFill>
        <p:spPr>
          <a:xfrm>
            <a:off x="502276" y="-3749"/>
            <a:ext cx="11689724" cy="68617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70063" y="2333399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C216D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4C216D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90286" y="185420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99266" y="3250229"/>
            <a:ext cx="4062331" cy="17081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6236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6"/>
            <a:ext cx="12192000" cy="68603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7117" y="2421217"/>
            <a:ext cx="9282962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9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081099" y="1653682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002060"/>
                </a:solidFill>
              </a:rPr>
              <a:t>YÊU CẦU CẦN ĐẠT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37559" y="1422053"/>
            <a:ext cx="414414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2433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676" y="-2667325"/>
            <a:ext cx="6858647" cy="12192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25702" y="777932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1503" y="56631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03" y="1459728"/>
            <a:ext cx="2952387" cy="3936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1" r="5824" b="17662"/>
          <a:stretch/>
        </p:blipFill>
        <p:spPr>
          <a:xfrm>
            <a:off x="4489611" y="1457272"/>
            <a:ext cx="3034826" cy="1870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11" y="3505464"/>
            <a:ext cx="3034826" cy="1890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58" y="1456773"/>
            <a:ext cx="3164684" cy="1870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58" y="3505464"/>
            <a:ext cx="3164684" cy="1890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859115" y="5460639"/>
            <a:ext cx="54649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252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33935" y="126108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2" name="Media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6747" y="910938"/>
            <a:ext cx="9746763" cy="549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4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9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69891" y="1048384"/>
            <a:ext cx="5230463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217" y="1738643"/>
            <a:ext cx="10921284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457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649142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45661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21" y="1335931"/>
            <a:ext cx="3559830" cy="226857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342821" y="3777927"/>
            <a:ext cx="3559830" cy="2480015"/>
            <a:chOff x="2342821" y="3777927"/>
            <a:chExt cx="3559830" cy="24800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821" y="3777927"/>
              <a:ext cx="3559830" cy="2480015"/>
            </a:xfrm>
            <a:prstGeom prst="rect">
              <a:avLst/>
            </a:prstGeom>
          </p:spPr>
        </p:pic>
        <p:sp>
          <p:nvSpPr>
            <p:cNvPr id="8" name="Flowchart: Punched Tape 7"/>
            <p:cNvSpPr/>
            <p:nvPr/>
          </p:nvSpPr>
          <p:spPr>
            <a:xfrm>
              <a:off x="3465599" y="4224267"/>
              <a:ext cx="2047741" cy="450761"/>
            </a:xfrm>
            <a:prstGeom prst="flowChartPunchedTap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478480" y="4250024"/>
              <a:ext cx="2047740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dirty="0" smtClean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TRƯỜNG TIÊU HỌC</a:t>
              </a:r>
              <a:endParaRPr lang="en-US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97" y="1322901"/>
            <a:ext cx="3490174" cy="22699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97" y="3777926"/>
            <a:ext cx="3490174" cy="248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87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254</Words>
  <Application>Microsoft Office PowerPoint</Application>
  <PresentationFormat>Widescreen</PresentationFormat>
  <Paragraphs>34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anh phuong</cp:lastModifiedBy>
  <cp:revision>36</cp:revision>
  <dcterms:created xsi:type="dcterms:W3CDTF">2021-10-30T00:52:41Z</dcterms:created>
  <dcterms:modified xsi:type="dcterms:W3CDTF">2022-11-14T02:10:49Z</dcterms:modified>
</cp:coreProperties>
</file>