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.jpg" ContentType="image/jpeg"/>
  <Override PartName="/ppt/media/image10.jpg" ContentType="image/jpeg"/>
  <Override PartName="/ppt/media/image11.jpg" ContentType="image/jpeg"/>
  <Override PartName="/ppt/tags/tag1.xml" ContentType="application/vnd.openxmlformats-officedocument.presentationml.tags+xml"/>
  <Override PartName="/ppt/media/image12.jpg" ContentType="image/jpeg"/>
  <Override PartName="/ppt/media/image13.jpg" ContentType="image/jpeg"/>
  <Override PartName="/ppt/media/image14.jpg" ContentType="image/jpeg"/>
  <Override PartName="/ppt/tags/tag2.xml" ContentType="application/vnd.openxmlformats-officedocument.presentationml.tags+xml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1"/>
  </p:notesMasterIdLst>
  <p:sldIdLst>
    <p:sldId id="256" r:id="rId2"/>
    <p:sldId id="378" r:id="rId3"/>
    <p:sldId id="342" r:id="rId4"/>
    <p:sldId id="354" r:id="rId5"/>
    <p:sldId id="355" r:id="rId6"/>
    <p:sldId id="357" r:id="rId7"/>
    <p:sldId id="379" r:id="rId8"/>
    <p:sldId id="363" r:id="rId9"/>
    <p:sldId id="356" r:id="rId10"/>
    <p:sldId id="365" r:id="rId11"/>
    <p:sldId id="380" r:id="rId12"/>
    <p:sldId id="374" r:id="rId13"/>
    <p:sldId id="373" r:id="rId14"/>
    <p:sldId id="375" r:id="rId15"/>
    <p:sldId id="376" r:id="rId16"/>
    <p:sldId id="377" r:id="rId17"/>
    <p:sldId id="381" r:id="rId18"/>
    <p:sldId id="398" r:id="rId19"/>
    <p:sldId id="382" r:id="rId20"/>
    <p:sldId id="383" r:id="rId21"/>
    <p:sldId id="384" r:id="rId22"/>
    <p:sldId id="385" r:id="rId23"/>
    <p:sldId id="386" r:id="rId24"/>
    <p:sldId id="392" r:id="rId25"/>
    <p:sldId id="391" r:id="rId26"/>
    <p:sldId id="393" r:id="rId27"/>
    <p:sldId id="394" r:id="rId28"/>
    <p:sldId id="396" r:id="rId29"/>
    <p:sldId id="397" r:id="rId30"/>
  </p:sldIdLst>
  <p:sldSz cx="9144000" cy="5143500" type="screen16x9"/>
  <p:notesSz cx="6858000" cy="9144000"/>
  <p:embeddedFontLst>
    <p:embeddedFont>
      <p:font typeface="Bahnschrift SemiLight SemiConde" panose="020B0502040204020203" pitchFamily="34" charset="0"/>
      <p:regular r:id="rId32"/>
    </p:embeddedFont>
    <p:embeddedFont>
      <p:font typeface="Concert One" panose="020B0604020202020204" charset="0"/>
      <p:regular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Lora" panose="020B0604020202020204" charset="0"/>
      <p:regular r:id="rId36"/>
      <p:bold r:id="rId37"/>
      <p:italic r:id="rId38"/>
      <p:boldItalic r:id="rId39"/>
    </p:embeddedFont>
    <p:embeddedFont>
      <p:font typeface="#9Slide03 Ample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74" y="7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650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9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1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48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17987" y="70054"/>
            <a:ext cx="7107158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TẠO SẢN PHẨM MĨ THUẬT TỪ LÁ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642285" y="3170412"/>
            <a:ext cx="2372033" cy="9883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,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490333" y="3173541"/>
            <a:ext cx="2300376" cy="938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them </a:t>
            </a:r>
            <a:r>
              <a:rPr lang="en-US" dirty="0" err="1" smtClean="0"/>
              <a:t>cảnh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xung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761250" y="3178349"/>
            <a:ext cx="2506449" cy="980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3"/>
          <a:stretch/>
        </p:blipFill>
        <p:spPr>
          <a:xfrm>
            <a:off x="117987" y="1226128"/>
            <a:ext cx="3420631" cy="165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3828733" y="796637"/>
            <a:ext cx="2371484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6490333" y="796637"/>
            <a:ext cx="2251885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85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ý </a:t>
            </a:r>
            <a:r>
              <a:rPr lang="en-US" sz="2400" dirty="0" err="1"/>
              <a:t>thích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186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rụng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196091"/>
            <a:ext cx="2741558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0" y="196091"/>
            <a:ext cx="2717270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96091"/>
            <a:ext cx="2711265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702"/>
          <a:stretch/>
        </p:blipFill>
        <p:spPr>
          <a:xfrm>
            <a:off x="6144491" y="2812868"/>
            <a:ext cx="2770909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5263"/>
          <a:stretch/>
        </p:blipFill>
        <p:spPr>
          <a:xfrm>
            <a:off x="238321" y="2812868"/>
            <a:ext cx="2777836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2812868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10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4169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804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425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14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3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37707" y="1182070"/>
            <a:ext cx="7348011" cy="361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Hoàn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thành</a:t>
            </a: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</a:rPr>
              <a:t>được bức tranh phong cảnh từ lá cây và các vật liệu tự nhiên</a:t>
            </a: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Sáng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tạo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thêm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được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vào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cũ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hoặc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tạo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them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bức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mới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theo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khả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năng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thích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Chỉ 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</a:rPr>
              <a:t>ra được chất cảm bề mặt trong sản phẩm mĩ thuật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Chia 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</a:rPr>
              <a:t>sẻ được cảm xúc về màu sắc trong sản phẩm, tác phẩm mĩ thuật.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2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0" y="738234"/>
            <a:ext cx="3268924" cy="2450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02" y="597429"/>
            <a:ext cx="3355035" cy="259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2092595" y="3521065"/>
            <a:ext cx="4871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 smtClean="0"/>
              <a:t>Ngoài</a:t>
            </a:r>
            <a:r>
              <a:rPr lang="en-US" sz="1600" dirty="0" smtClean="0"/>
              <a:t> </a:t>
            </a:r>
            <a:r>
              <a:rPr lang="en-US" sz="1600" dirty="0" err="1" smtClean="0"/>
              <a:t>lá</a:t>
            </a:r>
            <a:r>
              <a:rPr lang="en-US" sz="1600" dirty="0" smtClean="0"/>
              <a:t> </a:t>
            </a:r>
            <a:r>
              <a:rPr lang="en-US" sz="1600" dirty="0" err="1" smtClean="0"/>
              <a:t>cây</a:t>
            </a:r>
            <a:r>
              <a:rPr lang="en-US" sz="1600" dirty="0" smtClean="0"/>
              <a:t>, </a:t>
            </a:r>
            <a:r>
              <a:rPr lang="en-US" sz="1600" dirty="0" err="1" smtClean="0"/>
              <a:t>chúng</a:t>
            </a:r>
            <a:r>
              <a:rPr lang="en-US" sz="1600" dirty="0" smtClean="0"/>
              <a:t> ta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thể</a:t>
            </a:r>
            <a:r>
              <a:rPr lang="en-US" sz="1600" dirty="0" smtClean="0"/>
              <a:t> </a:t>
            </a:r>
            <a:r>
              <a:rPr lang="en-US" sz="1600" dirty="0" err="1" smtClean="0"/>
              <a:t>sử</a:t>
            </a:r>
            <a:r>
              <a:rPr lang="en-US" sz="1600" dirty="0" smtClean="0"/>
              <a:t> </a:t>
            </a:r>
            <a:r>
              <a:rPr lang="en-US" sz="1600" dirty="0" err="1" smtClean="0"/>
              <a:t>dụng</a:t>
            </a:r>
            <a:r>
              <a:rPr lang="en-US" sz="1600" dirty="0" smtClean="0"/>
              <a:t> </a:t>
            </a:r>
            <a:r>
              <a:rPr lang="en-US" sz="1600" dirty="0" err="1" smtClean="0"/>
              <a:t>thêm</a:t>
            </a:r>
            <a:r>
              <a:rPr lang="en-US" sz="1600" dirty="0" smtClean="0"/>
              <a:t> </a:t>
            </a:r>
            <a:r>
              <a:rPr lang="en-US" sz="1600" dirty="0" err="1" smtClean="0"/>
              <a:t>nguyên</a:t>
            </a:r>
            <a:r>
              <a:rPr lang="en-US" sz="1600" dirty="0" smtClean="0"/>
              <a:t> </a:t>
            </a:r>
            <a:r>
              <a:rPr lang="en-US" sz="1600" dirty="0" err="1" smtClean="0"/>
              <a:t>vật</a:t>
            </a:r>
            <a:r>
              <a:rPr lang="en-US" sz="1600" dirty="0" smtClean="0"/>
              <a:t> </a:t>
            </a:r>
            <a:r>
              <a:rPr lang="en-US" sz="1600" dirty="0" err="1" smtClean="0"/>
              <a:t>liệu</a:t>
            </a:r>
            <a:r>
              <a:rPr lang="en-US" sz="1600" dirty="0" smtClean="0"/>
              <a:t> </a:t>
            </a:r>
            <a:r>
              <a:rPr lang="en-US" sz="1600" dirty="0" err="1" smtClean="0"/>
              <a:t>gì</a:t>
            </a:r>
            <a:r>
              <a:rPr lang="en-US" sz="1600" dirty="0" smtClean="0"/>
              <a:t> </a:t>
            </a:r>
            <a:r>
              <a:rPr lang="en-US" sz="1600" dirty="0" err="1" smtClean="0"/>
              <a:t>để</a:t>
            </a:r>
            <a:r>
              <a:rPr lang="en-US" sz="1600" dirty="0" smtClean="0"/>
              <a:t> </a:t>
            </a:r>
            <a:r>
              <a:rPr lang="en-US" sz="1600" dirty="0" err="1" smtClean="0"/>
              <a:t>tạo</a:t>
            </a:r>
            <a:r>
              <a:rPr lang="en-US" sz="1600" dirty="0" smtClean="0"/>
              <a:t> </a:t>
            </a:r>
            <a:r>
              <a:rPr lang="en-US" sz="1600" dirty="0" err="1" smtClean="0"/>
              <a:t>bức</a:t>
            </a:r>
            <a:r>
              <a:rPr lang="en-US" sz="1600" dirty="0" smtClean="0"/>
              <a:t> </a:t>
            </a:r>
            <a:r>
              <a:rPr lang="en-US" sz="1600" dirty="0" err="1" smtClean="0"/>
              <a:t>tranh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+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hãy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xét</a:t>
            </a:r>
            <a:r>
              <a:rPr lang="en-US" sz="1600" dirty="0" smtClean="0"/>
              <a:t> </a:t>
            </a:r>
            <a:r>
              <a:rPr lang="en-US" sz="1600" dirty="0" err="1" smtClean="0"/>
              <a:t>màu</a:t>
            </a:r>
            <a:r>
              <a:rPr lang="en-US" sz="1600" dirty="0" smtClean="0"/>
              <a:t> </a:t>
            </a:r>
            <a:r>
              <a:rPr lang="en-US" sz="1600" dirty="0" err="1" smtClean="0"/>
              <a:t>sắc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sản</a:t>
            </a:r>
            <a:r>
              <a:rPr lang="en-US" sz="1600" dirty="0" smtClean="0"/>
              <a:t> </a:t>
            </a:r>
            <a:r>
              <a:rPr lang="en-US" sz="1600" dirty="0" err="1" smtClean="0"/>
              <a:t>phẩm</a:t>
            </a:r>
            <a:r>
              <a:rPr lang="en-US" sz="1600" dirty="0" smtClean="0"/>
              <a:t>?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250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kết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liệu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ngoài</a:t>
            </a:r>
            <a:r>
              <a:rPr lang="en-US" sz="2000" dirty="0" smtClean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 smtClean="0"/>
              <a:t> </a:t>
            </a:r>
            <a:r>
              <a:rPr lang="en-US" sz="2000" dirty="0" err="1" smtClean="0"/>
              <a:t>khô</a:t>
            </a:r>
            <a:r>
              <a:rPr lang="en-US" sz="2000" dirty="0" smtClean="0"/>
              <a:t>, </a:t>
            </a:r>
            <a:r>
              <a:rPr lang="en-US" sz="2000" dirty="0" err="1" smtClean="0"/>
              <a:t>vải</a:t>
            </a:r>
            <a:r>
              <a:rPr lang="en-US" sz="2000" dirty="0" smtClean="0"/>
              <a:t>,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,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vẽ</a:t>
            </a:r>
            <a:r>
              <a:rPr lang="en-US" sz="2000" dirty="0" smtClean="0"/>
              <a:t> </a:t>
            </a:r>
            <a:r>
              <a:rPr lang="en-US" sz="2000" dirty="0" err="1" smtClean="0"/>
              <a:t>hoặc</a:t>
            </a:r>
            <a:r>
              <a:rPr lang="en-US" sz="2000" dirty="0" smtClean="0"/>
              <a:t> </a:t>
            </a:r>
            <a:r>
              <a:rPr lang="en-US" sz="2000" dirty="0" err="1" smtClean="0"/>
              <a:t>tô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nền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bức</a:t>
            </a:r>
            <a:r>
              <a:rPr lang="en-US" sz="2000" dirty="0" smtClean="0"/>
              <a:t> </a:t>
            </a:r>
            <a:r>
              <a:rPr lang="en-US" sz="2000" dirty="0" err="1" smtClean="0"/>
              <a:t>tranh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93407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96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882292" y="166435"/>
            <a:ext cx="7271107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CÁCH HOÀN THÀNH BÀI</a:t>
            </a:r>
            <a:endParaRPr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1043969" y="1047887"/>
            <a:ext cx="2645111" cy="2325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5056387" y="987002"/>
            <a:ext cx="2577468" cy="2386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>
            <a:stCxn id="3" idx="3"/>
            <a:endCxn id="4" idx="1"/>
          </p:cNvCxnSpPr>
          <p:nvPr/>
        </p:nvCxnSpPr>
        <p:spPr>
          <a:xfrm flipV="1">
            <a:off x="3689080" y="2180292"/>
            <a:ext cx="1367307" cy="30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02327" y="3676067"/>
            <a:ext cx="6601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B1: </a:t>
            </a:r>
            <a:r>
              <a:rPr lang="en-US" dirty="0" err="1" smtClean="0"/>
              <a:t>Kiểm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.</a:t>
            </a:r>
          </a:p>
          <a:p>
            <a:r>
              <a:rPr lang="en-US" dirty="0" smtClean="0"/>
              <a:t>B2: </a:t>
            </a:r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: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,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,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B3: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882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them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rụng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178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04" y="130964"/>
            <a:ext cx="3101315" cy="2324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03" y="2588242"/>
            <a:ext cx="3141316" cy="2426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9" b="14444"/>
          <a:stretch/>
        </p:blipFill>
        <p:spPr>
          <a:xfrm>
            <a:off x="708905" y="130964"/>
            <a:ext cx="3396871" cy="2426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1287276" y="2695780"/>
            <a:ext cx="2504139" cy="2318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13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069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 txBox="1">
            <a:spLocks/>
          </p:cNvSpPr>
          <p:nvPr/>
        </p:nvSpPr>
        <p:spPr bwMode="auto">
          <a:xfrm>
            <a:off x="113763" y="104868"/>
            <a:ext cx="5519999" cy="4296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VẬN DỤNG – PHÁT TRIỂN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982" y="1517073"/>
            <a:ext cx="3290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sắc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sĩ</a:t>
            </a:r>
            <a:r>
              <a:rPr lang="en-US" dirty="0" smtClean="0"/>
              <a:t>: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“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”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: </a:t>
            </a:r>
            <a:r>
              <a:rPr lang="en-US" dirty="0" err="1"/>
              <a:t>Lê</a:t>
            </a:r>
            <a:r>
              <a:rPr lang="en-US" dirty="0"/>
              <a:t> – Vi – Tan.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,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ở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717" y="1118754"/>
            <a:ext cx="4719031" cy="30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691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610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132608" y="1712684"/>
            <a:ext cx="777564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Nêu </a:t>
            </a:r>
            <a:r>
              <a:rPr lang="vi-VN" sz="1800" dirty="0"/>
              <a:t>được cách sử dụng màu của vật liệu tự nhiên tạo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Tạo </a:t>
            </a:r>
            <a:r>
              <a:rPr lang="vi-VN" sz="1800" dirty="0"/>
              <a:t>được bức tranh phong cảnh từ lá cây và các vật liệu tự nhiên.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 smtClean="0"/>
              <a:t>Chỉ </a:t>
            </a:r>
            <a:r>
              <a:rPr lang="vi-VN" sz="1800" dirty="0"/>
              <a:t>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Chia </a:t>
            </a:r>
            <a:r>
              <a:rPr lang="vi-VN" sz="1800" dirty="0"/>
              <a:t>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642895" y="736302"/>
            <a:ext cx="4871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Chất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</a:t>
            </a:r>
            <a:r>
              <a:rPr lang="en-US" sz="1600" dirty="0" err="1"/>
              <a:t>nên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+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hãy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xét</a:t>
            </a:r>
            <a:r>
              <a:rPr lang="en-US" sz="1600" dirty="0" smtClean="0"/>
              <a:t> </a:t>
            </a:r>
            <a:r>
              <a:rPr lang="en-US" sz="1600" dirty="0" err="1" smtClean="0"/>
              <a:t>màu</a:t>
            </a:r>
            <a:r>
              <a:rPr lang="en-US" sz="1600" dirty="0" smtClean="0"/>
              <a:t> </a:t>
            </a:r>
            <a:r>
              <a:rPr lang="en-US" sz="1600" dirty="0" err="1" smtClean="0"/>
              <a:t>sắc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sản</a:t>
            </a:r>
            <a:r>
              <a:rPr lang="en-US" sz="1600" dirty="0" smtClean="0"/>
              <a:t> </a:t>
            </a:r>
            <a:r>
              <a:rPr lang="en-US" sz="1600" dirty="0" err="1" smtClean="0"/>
              <a:t>phẩm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9" y="2260418"/>
            <a:ext cx="2741558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5" y="2260418"/>
            <a:ext cx="2717270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7" y="2260418"/>
            <a:ext cx="2711265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549688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1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7990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488368" y="4280834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,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riêng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: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, cam, </a:t>
            </a:r>
            <a:r>
              <a:rPr lang="en-US" sz="2000" dirty="0" err="1"/>
              <a:t>đỏ</a:t>
            </a: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2695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916439" y="885014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THẢO LUẬN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2213264" y="2171588"/>
            <a:ext cx="6553200" cy="214410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HS </a:t>
            </a:r>
            <a:r>
              <a:rPr lang="en-US" sz="1800" dirty="0" err="1">
                <a:solidFill>
                  <a:srgbClr val="002060"/>
                </a:solidFill>
              </a:rPr>
              <a:t>quan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SGK (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23) </a:t>
            </a:r>
            <a:r>
              <a:rPr lang="en-US" sz="1800" dirty="0" err="1" smtClean="0">
                <a:solidFill>
                  <a:srgbClr val="002060"/>
                </a:solidFill>
              </a:rPr>
              <a:t>thảo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nhóm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tìm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hiểu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mĩ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cây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1023</Words>
  <Application>Microsoft Office PowerPoint</Application>
  <PresentationFormat>On-screen Show (16:9)</PresentationFormat>
  <Paragraphs>92</Paragraphs>
  <Slides>29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Bahnschrift SemiLight SemiConde</vt:lpstr>
      <vt:lpstr>Concert One</vt:lpstr>
      <vt:lpstr>微软雅黑</vt:lpstr>
      <vt:lpstr>方正大标宋简体</vt:lpstr>
      <vt:lpstr>Lora</vt:lpstr>
      <vt:lpstr>#9Slide03 Ample</vt:lpstr>
      <vt:lpstr>Arial</vt:lpstr>
      <vt:lpstr>Montserrat Semi</vt:lpstr>
      <vt:lpstr>Times New Roman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anh phuong</cp:lastModifiedBy>
  <cp:revision>39</cp:revision>
  <dcterms:modified xsi:type="dcterms:W3CDTF">2022-11-10T09:02:50Z</dcterms:modified>
</cp:coreProperties>
</file>