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56" r:id="rId3"/>
    <p:sldId id="267" r:id="rId4"/>
    <p:sldId id="275" r:id="rId5"/>
    <p:sldId id="268" r:id="rId6"/>
    <p:sldId id="269" r:id="rId7"/>
    <p:sldId id="259" r:id="rId8"/>
    <p:sldId id="258" r:id="rId9"/>
    <p:sldId id="260" r:id="rId10"/>
    <p:sldId id="263" r:id="rId11"/>
  </p:sldIdLst>
  <p:sldSz cx="18288000" cy="10287000"/>
  <p:notesSz cx="6858000" cy="9144000"/>
  <p:embeddedFontLst>
    <p:embeddedFont>
      <p:font typeface=".VnTime" panose="020B7200000000000000" pitchFamily="3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UTM Flamenco" panose="02040603050506020204" pitchFamily="18" charset="0"/>
      <p:regular r:id="rId17"/>
    </p:embeddedFont>
    <p:embeddedFont>
      <p:font typeface="UTM Rockwell" panose="02040603050506020204" pitchFamily="18" charset="0"/>
      <p:bold r:id="rId18"/>
    </p:embeddedFont>
    <p:embeddedFont>
      <p:font typeface="UTM ViceroyJF" panose="02040603050506020204" pitchFamily="18" charset="0"/>
      <p:regular r:id="rId19"/>
    </p:embeddedFont>
    <p:embeddedFont>
      <p:font typeface="VNI-Times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A998"/>
    <a:srgbClr val="F6E79C"/>
    <a:srgbClr val="9CC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6" d="100"/>
          <a:sy n="26" d="100"/>
        </p:scale>
        <p:origin x="2266" y="8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5E82CC-9E03-480A-A950-FF421B34F8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0379B7-1413-4AB3-8463-C7A7C0880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16868B-2F49-4457-A33D-41302EF13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6F7EC-E6ED-446E-B780-0AB81ACBF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71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535D07-A007-4917-9385-2AE053F156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9400" y="2015603"/>
            <a:ext cx="5496687" cy="47485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1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80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40.svg"/><Relationship Id="rId5" Type="http://schemas.openxmlformats.org/officeDocument/2006/relationships/image" Target="../media/image77.svg"/><Relationship Id="rId10" Type="http://schemas.openxmlformats.org/officeDocument/2006/relationships/image" Target="../media/image39.png"/><Relationship Id="rId4" Type="http://schemas.openxmlformats.org/officeDocument/2006/relationships/image" Target="../media/image76.png"/><Relationship Id="rId9" Type="http://schemas.openxmlformats.org/officeDocument/2006/relationships/image" Target="../media/image26.svg"/><Relationship Id="rId14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sv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4.svg"/><Relationship Id="rId5" Type="http://schemas.openxmlformats.org/officeDocument/2006/relationships/image" Target="../media/image38.sv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2.svg"/><Relationship Id="rId3" Type="http://schemas.openxmlformats.org/officeDocument/2006/relationships/image" Target="../media/image6.svg"/><Relationship Id="rId7" Type="http://schemas.openxmlformats.org/officeDocument/2006/relationships/image" Target="../media/image60.svg"/><Relationship Id="rId12" Type="http://schemas.openxmlformats.org/officeDocument/2006/relationships/image" Target="../media/image61.png"/><Relationship Id="rId2" Type="http://schemas.openxmlformats.org/officeDocument/2006/relationships/image" Target="../media/image5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38.svg"/><Relationship Id="rId5" Type="http://schemas.openxmlformats.org/officeDocument/2006/relationships/image" Target="../media/image58.svg"/><Relationship Id="rId15" Type="http://schemas.openxmlformats.org/officeDocument/2006/relationships/image" Target="../media/image45.svg"/><Relationship Id="rId10" Type="http://schemas.openxmlformats.org/officeDocument/2006/relationships/image" Target="../media/image37.png"/><Relationship Id="rId4" Type="http://schemas.openxmlformats.org/officeDocument/2006/relationships/image" Target="../media/image57.png"/><Relationship Id="rId9" Type="http://schemas.openxmlformats.org/officeDocument/2006/relationships/image" Target="../media/image22.sv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1.svg"/><Relationship Id="rId1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67.svg"/><Relationship Id="rId12" Type="http://schemas.openxmlformats.org/officeDocument/2006/relationships/image" Target="../media/image70.png"/><Relationship Id="rId17" Type="http://schemas.openxmlformats.org/officeDocument/2006/relationships/image" Target="../media/image21.png"/><Relationship Id="rId2" Type="http://schemas.openxmlformats.org/officeDocument/2006/relationships/image" Target="../media/image5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5" Type="http://schemas.openxmlformats.org/officeDocument/2006/relationships/image" Target="../media/image40.svg"/><Relationship Id="rId10" Type="http://schemas.openxmlformats.org/officeDocument/2006/relationships/image" Target="../media/image68.png"/><Relationship Id="rId19" Type="http://schemas.openxmlformats.org/officeDocument/2006/relationships/image" Target="../media/image73.jpg"/><Relationship Id="rId4" Type="http://schemas.openxmlformats.org/officeDocument/2006/relationships/image" Target="../media/image64.png"/><Relationship Id="rId9" Type="http://schemas.openxmlformats.org/officeDocument/2006/relationships/image" Target="../media/image16.sv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75A56C78-C0E0-4A63-9E08-9C4AA70DD7AF}"/>
              </a:ext>
            </a:extLst>
          </p:cNvPr>
          <p:cNvSpPr/>
          <p:nvPr/>
        </p:nvSpPr>
        <p:spPr>
          <a:xfrm>
            <a:off x="8946775" y="697633"/>
            <a:ext cx="8382000" cy="41148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số cũng có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993C03D-3832-44DC-AEB3-2AED18E37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0"/>
          <a:stretch/>
        </p:blipFill>
        <p:spPr>
          <a:xfrm>
            <a:off x="0" y="-660654"/>
            <a:ext cx="7620000" cy="5042154"/>
          </a:xfrm>
          <a:prstGeom prst="rect">
            <a:avLst/>
          </a:prstGeom>
        </p:spPr>
      </p:pic>
      <p:pic>
        <p:nvPicPr>
          <p:cNvPr id="6" name="Picture 5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FBA63EB0-BAF5-4B63-B8C3-5B3F22E1FB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835" y="5474568"/>
            <a:ext cx="10129318" cy="445581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B993024-7A31-4620-8526-DDC8689AAC2F}"/>
              </a:ext>
            </a:extLst>
          </p:cNvPr>
          <p:cNvSpPr/>
          <p:nvPr/>
        </p:nvSpPr>
        <p:spPr>
          <a:xfrm>
            <a:off x="8946775" y="668498"/>
            <a:ext cx="8382000" cy="41148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đang làm gì?</a:t>
            </a:r>
          </a:p>
        </p:txBody>
      </p:sp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51C98-F8D9-46B0-A31E-178FC1C8E0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2"/>
          <a:stretch/>
        </p:blipFill>
        <p:spPr>
          <a:xfrm>
            <a:off x="896471" y="4538245"/>
            <a:ext cx="5773702" cy="1837087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A21CF51-9791-4BDC-969A-B69DDE7531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3" b="38432"/>
          <a:stretch/>
        </p:blipFill>
        <p:spPr>
          <a:xfrm>
            <a:off x="-533400" y="6626206"/>
            <a:ext cx="5555824" cy="1641494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474FCA-E079-4E54-AB5F-5DD6CA5AF3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3" b="8478"/>
          <a:stretch/>
        </p:blipFill>
        <p:spPr>
          <a:xfrm>
            <a:off x="1152303" y="8073126"/>
            <a:ext cx="6494591" cy="221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084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7374" y="1028700"/>
            <a:ext cx="10194735" cy="8383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85786">
            <a:off x="629337" y="4721488"/>
            <a:ext cx="6351758" cy="46485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15936">
            <a:off x="1767294" y="1732899"/>
            <a:ext cx="2307514" cy="24947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96">
            <a:off x="15388129" y="6034174"/>
            <a:ext cx="2225260" cy="3252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97473">
            <a:off x="5291398" y="2084874"/>
            <a:ext cx="1232340" cy="1207693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BBF571C-C8C4-4E2F-9B1F-26CAD60DC7E9}"/>
              </a:ext>
            </a:extLst>
          </p:cNvPr>
          <p:cNvSpPr txBox="1"/>
          <p:nvPr/>
        </p:nvSpPr>
        <p:spPr>
          <a:xfrm rot="21517737">
            <a:off x="6652636" y="3000572"/>
            <a:ext cx="9499357" cy="5155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21"/>
              </a:lnSpc>
            </a:pPr>
            <a:r>
              <a:rPr lang="en-US" sz="15427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Flamenco" panose="02040603050506020204" pitchFamily="18" charset="0"/>
              </a:rPr>
              <a:t>Chúc các con học tốt nhé!</a:t>
            </a:r>
          </a:p>
        </p:txBody>
      </p:sp>
      <p:pic>
        <p:nvPicPr>
          <p:cNvPr id="14" name="Picture 1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5F836EBB-1903-494F-9DBE-3CC0EA32EB4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070">
            <a:off x="1443042" y="5175958"/>
            <a:ext cx="5657441" cy="3878606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5BF2F8C9-E562-4452-A55E-32873DB52E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51484">
            <a:off x="15515441" y="1368435"/>
            <a:ext cx="2301030" cy="201576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287787" y="4684653"/>
            <a:ext cx="9499357" cy="3574418"/>
            <a:chOff x="-631143" y="3265432"/>
            <a:chExt cx="12665809" cy="4765892"/>
          </a:xfrm>
        </p:grpSpPr>
        <p:sp>
          <p:nvSpPr>
            <p:cNvPr id="6" name="TextBox 6"/>
            <p:cNvSpPr txBox="1"/>
            <p:nvPr/>
          </p:nvSpPr>
          <p:spPr>
            <a:xfrm rot="21517737">
              <a:off x="-631143" y="3265432"/>
              <a:ext cx="12665809" cy="22912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ts val="13421"/>
                </a:lnSpc>
              </a:pPr>
              <a:r>
                <a:rPr lang="en-US" sz="15427" b="1">
                  <a:ln/>
                  <a:solidFill>
                    <a:schemeClr val="accent3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UTM Flamenco" panose="02040603050506020204" pitchFamily="18" charset="0"/>
                </a:rPr>
                <a:t>Hàng và lớp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21513261">
              <a:off x="1656868" y="7178441"/>
              <a:ext cx="8155908" cy="852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28"/>
                </a:lnSpc>
              </a:pPr>
              <a:r>
                <a:rPr lang="en-US" sz="5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GV: ……………….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11362258" y="2484895"/>
            <a:ext cx="6942905" cy="65934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2345">
            <a:off x="928460" y="6581778"/>
            <a:ext cx="1499829" cy="31586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80653">
            <a:off x="12642082" y="1152498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1565" y="4351237"/>
            <a:ext cx="872704" cy="8727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11161">
            <a:off x="1268493" y="738022"/>
            <a:ext cx="862233" cy="1931762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A2B5E0BD-1DAC-415E-BAE4-2CB8C4A297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196112">
            <a:off x="10063177" y="7809802"/>
            <a:ext cx="1842437" cy="2239204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EF8B69FC-B5FC-42F6-ADC5-5888E9DE4F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0649604">
            <a:off x="14262301" y="7842625"/>
            <a:ext cx="2588497" cy="226751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61A564D-4709-45FB-B2C5-A3D705F82A78}"/>
              </a:ext>
            </a:extLst>
          </p:cNvPr>
          <p:cNvGrpSpPr/>
          <p:nvPr/>
        </p:nvGrpSpPr>
        <p:grpSpPr>
          <a:xfrm>
            <a:off x="3567719" y="2479570"/>
            <a:ext cx="7284832" cy="1401205"/>
            <a:chOff x="3567719" y="2479570"/>
            <a:chExt cx="7284832" cy="140120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4549AC-A86C-45D4-9C86-D983E2FD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770837" y="2479570"/>
              <a:ext cx="4930027" cy="1401205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D5B7297-0794-45B6-915D-7B11312FA239}"/>
                </a:ext>
              </a:extLst>
            </p:cNvPr>
            <p:cNvSpPr txBox="1"/>
            <p:nvPr/>
          </p:nvSpPr>
          <p:spPr>
            <a:xfrm rot="21517257">
              <a:off x="3567719" y="2855614"/>
              <a:ext cx="7284832" cy="756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6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Rockwell" panose="02040603050506020204" pitchFamily="18" charset="0"/>
                </a:rPr>
                <a:t>Toán 4</a:t>
              </a:r>
            </a:p>
          </p:txBody>
        </p:sp>
      </p:grpSp>
      <p:pic>
        <p:nvPicPr>
          <p:cNvPr id="23" name="Picture 22" descr="A picture containing text, room, gambling house, vector graphics&#10;&#10;Description automatically generated">
            <a:extLst>
              <a:ext uri="{FF2B5EF4-FFF2-40B4-BE49-F238E27FC236}">
                <a16:creationId xmlns:a16="http://schemas.microsoft.com/office/drawing/2014/main" id="{0800C704-0936-4496-B95E-42E3494B43B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97">
            <a:off x="12273664" y="3435347"/>
            <a:ext cx="5252323" cy="4494154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FACEFA29-1CCB-4FB5-9DF4-A8E996F7A6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0088988">
            <a:off x="15160785" y="619558"/>
            <a:ext cx="1380494" cy="201785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09608" y="83077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309397" y="26250"/>
            <a:ext cx="7125419" cy="4827579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4" cy="25044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50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nêu một số có 3 chữ số mà em thích.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12077" y="2600830"/>
            <a:ext cx="1785101" cy="1782753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8410529" y="3228775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3594178" y="2612036"/>
            <a:ext cx="1785101" cy="1782754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5699429" y="2506909"/>
            <a:ext cx="1785101" cy="1782754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07991">
            <a:off x="14452795" y="7477638"/>
            <a:ext cx="1811439" cy="277297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97137" y="4512981"/>
            <a:ext cx="2146240" cy="2655436"/>
          </a:xfrm>
          <a:prstGeom prst="rect">
            <a:avLst/>
          </a:prstGeom>
        </p:spPr>
      </p:pic>
      <p:pic>
        <p:nvPicPr>
          <p:cNvPr id="40" name="Picture 39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199362" y="4383584"/>
            <a:ext cx="3716753" cy="5402105"/>
          </a:xfrm>
          <a:prstGeom prst="rect">
            <a:avLst/>
          </a:prstGeom>
        </p:spPr>
      </p:pic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6178881" y="319782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4087211" y="3230234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0103" y="170096"/>
            <a:ext cx="6756262" cy="22699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6178881" y="591792"/>
            <a:ext cx="20313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321</a:t>
            </a: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7944076" y="4381501"/>
            <a:ext cx="199776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5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3277725" y="4381500"/>
            <a:ext cx="199776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5622233" y="4392707"/>
            <a:ext cx="199776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</p:txBody>
      </p:sp>
      <p:pic>
        <p:nvPicPr>
          <p:cNvPr id="48" name="9Slide.vn 1">
            <a:extLst>
              <a:ext uri="{FF2B5EF4-FFF2-40B4-BE49-F238E27FC236}">
                <a16:creationId xmlns:a16="http://schemas.microsoft.com/office/drawing/2014/main" id="{DB6F4100-9D25-4CD0-A895-E8826FF097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8201" y="8289287"/>
            <a:ext cx="7638164" cy="194430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1661890" y="8690342"/>
            <a:ext cx="9215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9608" y="83077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485039" y="-60756"/>
            <a:ext cx="7125419" cy="4827579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4" cy="25044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50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nêu một số có 6 chữ số mà em thích.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629188" y="2794504"/>
            <a:ext cx="1562812" cy="156075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1001755" y="3322021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7388101" y="2705100"/>
            <a:ext cx="1548897" cy="154686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9000399" y="2711884"/>
            <a:ext cx="1555839" cy="1553793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7991">
            <a:off x="15559883" y="8071919"/>
            <a:ext cx="1329272" cy="203487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09217">
            <a:off x="15497137" y="4512981"/>
            <a:ext cx="1786496" cy="2210343"/>
          </a:xfrm>
          <a:prstGeom prst="rect">
            <a:avLst/>
          </a:prstGeom>
        </p:spPr>
      </p:pic>
      <p:pic>
        <p:nvPicPr>
          <p:cNvPr id="40" name="Picture 39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2033743" y="3601867"/>
            <a:ext cx="3716753" cy="5402105"/>
          </a:xfrm>
          <a:prstGeom prst="rect">
            <a:avLst/>
          </a:prstGeom>
        </p:spPr>
      </p:pic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9390870" y="330177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7739650" y="3355035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103" y="170096"/>
            <a:ext cx="6756262" cy="22699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5375297" y="736722"/>
            <a:ext cx="41857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654 321</a:t>
            </a: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5874372" y="4504766"/>
            <a:ext cx="1558815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1890264" y="4433264"/>
            <a:ext cx="1706041" cy="390044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  <a:p>
            <a:pPr algn="ctr"/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3922058" y="4484595"/>
            <a:ext cx="165701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  <a:p>
            <a:pPr algn="ctr"/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grpSp>
        <p:nvGrpSpPr>
          <p:cNvPr id="39" name="Group 18">
            <a:extLst>
              <a:ext uri="{FF2B5EF4-FFF2-40B4-BE49-F238E27FC236}">
                <a16:creationId xmlns:a16="http://schemas.microsoft.com/office/drawing/2014/main" id="{18AA5B04-07E2-4FCF-ABDE-49DE20C50BF1}"/>
              </a:ext>
            </a:extLst>
          </p:cNvPr>
          <p:cNvGrpSpPr/>
          <p:nvPr/>
        </p:nvGrpSpPr>
        <p:grpSpPr>
          <a:xfrm>
            <a:off x="5660398" y="2732781"/>
            <a:ext cx="1562812" cy="1560756"/>
            <a:chOff x="0" y="0"/>
            <a:chExt cx="6350000" cy="6350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5D9567E8-CDC3-4CC9-A85F-A7D9C83350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1" name="TextBox 20">
            <a:extLst>
              <a:ext uri="{FF2B5EF4-FFF2-40B4-BE49-F238E27FC236}">
                <a16:creationId xmlns:a16="http://schemas.microsoft.com/office/drawing/2014/main" id="{2B977839-A7FA-468B-B28A-340CA87C67DB}"/>
              </a:ext>
            </a:extLst>
          </p:cNvPr>
          <p:cNvSpPr txBox="1"/>
          <p:nvPr/>
        </p:nvSpPr>
        <p:spPr>
          <a:xfrm>
            <a:off x="5933754" y="3340430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6" name="Group 26">
            <a:extLst>
              <a:ext uri="{FF2B5EF4-FFF2-40B4-BE49-F238E27FC236}">
                <a16:creationId xmlns:a16="http://schemas.microsoft.com/office/drawing/2014/main" id="{EB3EE76E-6F03-42A8-A9C9-6CA742A8933E}"/>
              </a:ext>
            </a:extLst>
          </p:cNvPr>
          <p:cNvGrpSpPr/>
          <p:nvPr/>
        </p:nvGrpSpPr>
        <p:grpSpPr>
          <a:xfrm>
            <a:off x="2231398" y="2749134"/>
            <a:ext cx="1548897" cy="1546860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03C621DB-1939-495C-9D5E-4FAD6AC024A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2" name="Group 34">
            <a:extLst>
              <a:ext uri="{FF2B5EF4-FFF2-40B4-BE49-F238E27FC236}">
                <a16:creationId xmlns:a16="http://schemas.microsoft.com/office/drawing/2014/main" id="{5B194701-6282-4B3C-8EB1-5119C31B7ED3}"/>
              </a:ext>
            </a:extLst>
          </p:cNvPr>
          <p:cNvGrpSpPr/>
          <p:nvPr/>
        </p:nvGrpSpPr>
        <p:grpSpPr>
          <a:xfrm>
            <a:off x="3983210" y="2745667"/>
            <a:ext cx="1555839" cy="1553793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1A00592D-BC88-4634-935E-E6AFEC0E01B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4" name="TextBox 20">
            <a:extLst>
              <a:ext uri="{FF2B5EF4-FFF2-40B4-BE49-F238E27FC236}">
                <a16:creationId xmlns:a16="http://schemas.microsoft.com/office/drawing/2014/main" id="{F388B823-3E34-4ACE-92C8-E59A5E040DD9}"/>
              </a:ext>
            </a:extLst>
          </p:cNvPr>
          <p:cNvSpPr txBox="1"/>
          <p:nvPr/>
        </p:nvSpPr>
        <p:spPr>
          <a:xfrm>
            <a:off x="4352984" y="336087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id="{FFAF3B8C-ABDC-432D-B7DD-9F883EE8B316}"/>
              </a:ext>
            </a:extLst>
          </p:cNvPr>
          <p:cNvSpPr txBox="1"/>
          <p:nvPr/>
        </p:nvSpPr>
        <p:spPr>
          <a:xfrm>
            <a:off x="2521772" y="3360874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66" name="9Slide.vn 2">
            <a:extLst>
              <a:ext uri="{FF2B5EF4-FFF2-40B4-BE49-F238E27FC236}">
                <a16:creationId xmlns:a16="http://schemas.microsoft.com/office/drawing/2014/main" id="{EAFF34A5-C0B6-4A83-A96F-36A72E206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2225" y="8478971"/>
            <a:ext cx="5897283" cy="13664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2195965" y="8567347"/>
            <a:ext cx="4840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pic>
        <p:nvPicPr>
          <p:cNvPr id="67" name="9Slide.vn 1">
            <a:extLst>
              <a:ext uri="{FF2B5EF4-FFF2-40B4-BE49-F238E27FC236}">
                <a16:creationId xmlns:a16="http://schemas.microsoft.com/office/drawing/2014/main" id="{8ABFEA3A-393B-4340-B082-24BE3958BC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3416" y="8353878"/>
            <a:ext cx="6046512" cy="148367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18DD247-9C6D-4846-B552-3934949C1200}"/>
              </a:ext>
            </a:extLst>
          </p:cNvPr>
          <p:cNvSpPr txBox="1"/>
          <p:nvPr/>
        </p:nvSpPr>
        <p:spPr>
          <a:xfrm>
            <a:off x="6932286" y="8557397"/>
            <a:ext cx="70391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</p:spTree>
    <p:extLst>
      <p:ext uri="{BB962C8B-B14F-4D97-AF65-F5344CB8AC3E}">
        <p14:creationId xmlns:p14="http://schemas.microsoft.com/office/powerpoint/2010/main" val="34108487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1" grpId="0"/>
      <p:bldP spid="64" grpId="0"/>
      <p:bldP spid="65" grpId="0"/>
      <p:bldP spid="50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BA4784E-34F4-41BB-8482-66C8210BC897}"/>
              </a:ext>
            </a:extLst>
          </p:cNvPr>
          <p:cNvSpPr/>
          <p:nvPr/>
        </p:nvSpPr>
        <p:spPr>
          <a:xfrm>
            <a:off x="2514600" y="783431"/>
            <a:ext cx="13792199" cy="87439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621000" y="7098241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9396">
            <a:off x="580131" y="7704169"/>
            <a:ext cx="1316238" cy="19239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97473">
            <a:off x="16582612" y="486606"/>
            <a:ext cx="1232340" cy="12076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40615">
            <a:off x="220383" y="3642667"/>
            <a:ext cx="2348424" cy="768575"/>
          </a:xfrm>
          <a:prstGeom prst="rect">
            <a:avLst/>
          </a:prstGeom>
        </p:spPr>
      </p:pic>
      <p:graphicFrame>
        <p:nvGraphicFramePr>
          <p:cNvPr id="11" name="Group 125">
            <a:extLst>
              <a:ext uri="{FF2B5EF4-FFF2-40B4-BE49-F238E27FC236}">
                <a16:creationId xmlns:a16="http://schemas.microsoft.com/office/drawing/2014/main" id="{0F9E08B6-6533-44D9-8297-84FBDEB917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630082"/>
              </p:ext>
            </p:extLst>
          </p:nvPr>
        </p:nvGraphicFramePr>
        <p:xfrm>
          <a:off x="2514600" y="783431"/>
          <a:ext cx="13792199" cy="8743953"/>
        </p:xfrm>
        <a:graphic>
          <a:graphicData uri="http://schemas.openxmlformats.org/drawingml/2006/table">
            <a:tbl>
              <a:tblPr/>
              <a:tblGrid>
                <a:gridCol w="2878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0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07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5498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4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4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4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 Box 89">
            <a:extLst>
              <a:ext uri="{FF2B5EF4-FFF2-40B4-BE49-F238E27FC236}">
                <a16:creationId xmlns:a16="http://schemas.microsoft.com/office/drawing/2014/main" id="{B985F242-F098-4E66-BFE1-850288C0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588419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95">
            <a:extLst>
              <a:ext uri="{FF2B5EF4-FFF2-40B4-BE49-F238E27FC236}">
                <a16:creationId xmlns:a16="http://schemas.microsoft.com/office/drawing/2014/main" id="{071768A0-C1FF-4B47-90D0-2DD88B279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552700"/>
            <a:ext cx="137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 nghìn</a:t>
            </a:r>
          </a:p>
        </p:txBody>
      </p:sp>
      <p:sp>
        <p:nvSpPr>
          <p:cNvPr id="14" name="Text Box 115">
            <a:extLst>
              <a:ext uri="{FF2B5EF4-FFF2-40B4-BE49-F238E27FC236}">
                <a16:creationId xmlns:a16="http://schemas.microsoft.com/office/drawing/2014/main" id="{1C8D1B7B-B4A7-42CE-B85E-F535856F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552700"/>
            <a:ext cx="137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 nghìn</a:t>
            </a:r>
          </a:p>
        </p:txBody>
      </p:sp>
      <p:sp>
        <p:nvSpPr>
          <p:cNvPr id="15" name="Text Box 116">
            <a:extLst>
              <a:ext uri="{FF2B5EF4-FFF2-40B4-BE49-F238E27FC236}">
                <a16:creationId xmlns:a16="http://schemas.microsoft.com/office/drawing/2014/main" id="{ACB9E771-A53D-435A-9EF1-442534CAF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1618" y="2800171"/>
            <a:ext cx="137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nghìn</a:t>
            </a:r>
          </a:p>
        </p:txBody>
      </p:sp>
      <p:sp>
        <p:nvSpPr>
          <p:cNvPr id="16" name="Text Box 117">
            <a:extLst>
              <a:ext uri="{FF2B5EF4-FFF2-40B4-BE49-F238E27FC236}">
                <a16:creationId xmlns:a16="http://schemas.microsoft.com/office/drawing/2014/main" id="{E42A1888-630A-4D63-AA4A-E6F347207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0120" y="2705100"/>
            <a:ext cx="137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</p:txBody>
      </p:sp>
      <p:sp>
        <p:nvSpPr>
          <p:cNvPr id="17" name="Text Box 118">
            <a:extLst>
              <a:ext uri="{FF2B5EF4-FFF2-40B4-BE49-F238E27FC236}">
                <a16:creationId xmlns:a16="http://schemas.microsoft.com/office/drawing/2014/main" id="{E681ADF6-5C78-493E-B890-1707A0F07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0970" y="2807851"/>
            <a:ext cx="137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</p:txBody>
      </p:sp>
      <p:sp>
        <p:nvSpPr>
          <p:cNvPr id="18" name="Text Box 119">
            <a:extLst>
              <a:ext uri="{FF2B5EF4-FFF2-40B4-BE49-F238E27FC236}">
                <a16:creationId xmlns:a16="http://schemas.microsoft.com/office/drawing/2014/main" id="{F1516161-DD44-4182-A226-DD0BC8EFC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6667" y="2469297"/>
            <a:ext cx="137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đơn vị</a:t>
            </a: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id="{6FE4C230-ADD7-469F-9D84-B69170C12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220" y="4593431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478</a:t>
            </a:r>
          </a:p>
        </p:txBody>
      </p:sp>
      <p:sp>
        <p:nvSpPr>
          <p:cNvPr id="20" name="Text Box 121">
            <a:extLst>
              <a:ext uri="{FF2B5EF4-FFF2-40B4-BE49-F238E27FC236}">
                <a16:creationId xmlns:a16="http://schemas.microsoft.com/office/drawing/2014/main" id="{47CEDCAE-5572-4AC1-90D4-8C76D0439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0" y="4505325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 Box 122">
            <a:extLst>
              <a:ext uri="{FF2B5EF4-FFF2-40B4-BE49-F238E27FC236}">
                <a16:creationId xmlns:a16="http://schemas.microsoft.com/office/drawing/2014/main" id="{6FC6D9A2-3C49-400E-BED1-7C2A99A73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4505325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Text Box 123">
            <a:extLst>
              <a:ext uri="{FF2B5EF4-FFF2-40B4-BE49-F238E27FC236}">
                <a16:creationId xmlns:a16="http://schemas.microsoft.com/office/drawing/2014/main" id="{F45DFA35-A6DF-4911-B8A3-215022F1C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2800" y="4505325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" name="Text Box 124">
            <a:extLst>
              <a:ext uri="{FF2B5EF4-FFF2-40B4-BE49-F238E27FC236}">
                <a16:creationId xmlns:a16="http://schemas.microsoft.com/office/drawing/2014/main" id="{83DAB0A2-F12D-44FC-B28C-AA3A0C9C1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092" y="6399224"/>
            <a:ext cx="29847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123 000</a:t>
            </a:r>
          </a:p>
        </p:txBody>
      </p:sp>
      <p:sp>
        <p:nvSpPr>
          <p:cNvPr id="24" name="Text Box 126">
            <a:extLst>
              <a:ext uri="{FF2B5EF4-FFF2-40B4-BE49-F238E27FC236}">
                <a16:creationId xmlns:a16="http://schemas.microsoft.com/office/drawing/2014/main" id="{B12A2839-722D-486E-A95C-B8065D405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 Box 127">
            <a:extLst>
              <a:ext uri="{FF2B5EF4-FFF2-40B4-BE49-F238E27FC236}">
                <a16:creationId xmlns:a16="http://schemas.microsoft.com/office/drawing/2014/main" id="{4751934D-8648-42A0-8FFE-727ACB859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Text Box 128">
            <a:extLst>
              <a:ext uri="{FF2B5EF4-FFF2-40B4-BE49-F238E27FC236}">
                <a16:creationId xmlns:a16="http://schemas.microsoft.com/office/drawing/2014/main" id="{5F5F604B-C0E1-44C1-8020-9B93C34CB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 Box 129">
            <a:extLst>
              <a:ext uri="{FF2B5EF4-FFF2-40B4-BE49-F238E27FC236}">
                <a16:creationId xmlns:a16="http://schemas.microsoft.com/office/drawing/2014/main" id="{AEE5DEFE-F284-4FF4-824D-4E3A4357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76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 Box 130">
            <a:extLst>
              <a:ext uri="{FF2B5EF4-FFF2-40B4-BE49-F238E27FC236}">
                <a16:creationId xmlns:a16="http://schemas.microsoft.com/office/drawing/2014/main" id="{5994498F-588D-4BA6-820F-A99495AF4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9" name="Text Box 131">
            <a:extLst>
              <a:ext uri="{FF2B5EF4-FFF2-40B4-BE49-F238E27FC236}">
                <a16:creationId xmlns:a16="http://schemas.microsoft.com/office/drawing/2014/main" id="{6849FBF8-78C1-4A32-A474-5F6FC5E6C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28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 Box 132">
            <a:extLst>
              <a:ext uri="{FF2B5EF4-FFF2-40B4-BE49-F238E27FC236}">
                <a16:creationId xmlns:a16="http://schemas.microsoft.com/office/drawing/2014/main" id="{84A3CD33-6C76-49F5-83EC-5C39AEB69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446" y="8148263"/>
            <a:ext cx="3619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28 322</a:t>
            </a:r>
          </a:p>
        </p:txBody>
      </p:sp>
      <p:sp>
        <p:nvSpPr>
          <p:cNvPr id="32" name="Text Box 134">
            <a:extLst>
              <a:ext uri="{FF2B5EF4-FFF2-40B4-BE49-F238E27FC236}">
                <a16:creationId xmlns:a16="http://schemas.microsoft.com/office/drawing/2014/main" id="{32C2A312-F9BE-4B83-B52F-26DEC44DD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 Box 135">
            <a:extLst>
              <a:ext uri="{FF2B5EF4-FFF2-40B4-BE49-F238E27FC236}">
                <a16:creationId xmlns:a16="http://schemas.microsoft.com/office/drawing/2014/main" id="{83E71B6E-A357-4DFE-9CD8-59D02A1EB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Text Box 136">
            <a:extLst>
              <a:ext uri="{FF2B5EF4-FFF2-40B4-BE49-F238E27FC236}">
                <a16:creationId xmlns:a16="http://schemas.microsoft.com/office/drawing/2014/main" id="{CE0E6575-9C7B-4C06-A48F-78E176395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1900" y="7912893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Text Box 137">
            <a:extLst>
              <a:ext uri="{FF2B5EF4-FFF2-40B4-BE49-F238E27FC236}">
                <a16:creationId xmlns:a16="http://schemas.microsoft.com/office/drawing/2014/main" id="{85F2A4B9-C390-41D2-AA6E-4F3368E02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 Box 138">
            <a:extLst>
              <a:ext uri="{FF2B5EF4-FFF2-40B4-BE49-F238E27FC236}">
                <a16:creationId xmlns:a16="http://schemas.microsoft.com/office/drawing/2014/main" id="{428E4385-F3D3-4035-9D1F-307CAD04B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71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55F7EF-705C-4C33-B56F-A0F1ABAAF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385" y="-38100"/>
            <a:ext cx="40576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  <a:p>
            <a:pPr eaLnBrk="1" hangingPunct="1"/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29">
            <a:extLst>
              <a:ext uri="{FF2B5EF4-FFF2-40B4-BE49-F238E27FC236}">
                <a16:creationId xmlns:a16="http://schemas.microsoft.com/office/drawing/2014/main" id="{FCBDD346-FE30-493F-8ED7-F927E4822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932" y="647700"/>
            <a:ext cx="4057650" cy="2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C13BFD-C800-4D99-AA6E-4C981AE0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678" y="38039"/>
            <a:ext cx="40576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  <a:p>
            <a:pPr eaLnBrk="1" hangingPunct="1"/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9Slide.vn 77">
            <a:extLst>
              <a:ext uri="{FF2B5EF4-FFF2-40B4-BE49-F238E27FC236}">
                <a16:creationId xmlns:a16="http://schemas.microsoft.com/office/drawing/2014/main" id="{FB16187A-C32F-42BC-9C35-51161FFC79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06" y="43745"/>
            <a:ext cx="5123608" cy="14330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DB884B9-FCDE-4F23-9841-4DE377E7C1F2}"/>
              </a:ext>
            </a:extLst>
          </p:cNvPr>
          <p:cNvSpPr txBox="1"/>
          <p:nvPr/>
        </p:nvSpPr>
        <p:spPr>
          <a:xfrm>
            <a:off x="1832977" y="115401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7FA998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1D93F878-3EE3-4D5F-A613-DC469713D2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11589"/>
            <a:ext cx="18288000" cy="10280393"/>
          </a:xfrm>
          <a:prstGeom prst="rect">
            <a:avLst/>
          </a:prstGeom>
        </p:spPr>
      </p:pic>
      <p:graphicFrame>
        <p:nvGraphicFramePr>
          <p:cNvPr id="30" name="Group 239">
            <a:extLst>
              <a:ext uri="{FF2B5EF4-FFF2-40B4-BE49-F238E27FC236}">
                <a16:creationId xmlns:a16="http://schemas.microsoft.com/office/drawing/2014/main" id="{42101726-A5D7-432D-9049-AAC1F4EA1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215769"/>
              </p:ext>
            </p:extLst>
          </p:nvPr>
        </p:nvGraphicFramePr>
        <p:xfrm>
          <a:off x="1738312" y="1816894"/>
          <a:ext cx="14811377" cy="8078255"/>
        </p:xfrm>
        <a:graphic>
          <a:graphicData uri="http://schemas.openxmlformats.org/drawingml/2006/table">
            <a:tbl>
              <a:tblPr/>
              <a:tblGrid>
                <a:gridCol w="442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9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6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1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69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92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492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193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NGHÌN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ĐƠN VỊ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55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chục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chục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đơn vị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mươi tư nghìn ba trăm mười hai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54 312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Bốn mươi lăm nghìn hai tram mười ba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54 302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 trăm mười hai nghìn tám trăm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Text Box 227">
            <a:extLst>
              <a:ext uri="{FF2B5EF4-FFF2-40B4-BE49-F238E27FC236}">
                <a16:creationId xmlns:a16="http://schemas.microsoft.com/office/drawing/2014/main" id="{9A373BCE-FFDE-43EF-AAC6-B79905457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445979"/>
            <a:ext cx="113850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45 213	                     4           5	   2	       1          3</a:t>
            </a:r>
          </a:p>
        </p:txBody>
      </p:sp>
      <p:sp>
        <p:nvSpPr>
          <p:cNvPr id="32" name="Text Box 230">
            <a:extLst>
              <a:ext uri="{FF2B5EF4-FFF2-40B4-BE49-F238E27FC236}">
                <a16:creationId xmlns:a16="http://schemas.microsoft.com/office/drawing/2014/main" id="{66BC511E-30AB-493E-A478-476F04DDC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457" y="6427120"/>
            <a:ext cx="442289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ctr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mươi tư nghìn ba trăm linh hai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235">
            <a:extLst>
              <a:ext uri="{FF2B5EF4-FFF2-40B4-BE49-F238E27FC236}">
                <a16:creationId xmlns:a16="http://schemas.microsoft.com/office/drawing/2014/main" id="{14285311-BF64-4B1D-881E-44EE31CB4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7590876"/>
            <a:ext cx="399931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ctr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trăm năm mươi tư nghìn ba trăm</a:t>
            </a:r>
          </a:p>
        </p:txBody>
      </p:sp>
      <p:sp>
        <p:nvSpPr>
          <p:cNvPr id="34" name="Text Box 236">
            <a:extLst>
              <a:ext uri="{FF2B5EF4-FFF2-40B4-BE49-F238E27FC236}">
                <a16:creationId xmlns:a16="http://schemas.microsoft.com/office/drawing/2014/main" id="{5A150633-2F4C-4752-BCAC-B02CF4ECB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678" y="7837097"/>
            <a:ext cx="15660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654 300</a:t>
            </a:r>
          </a:p>
        </p:txBody>
      </p:sp>
      <p:sp>
        <p:nvSpPr>
          <p:cNvPr id="35" name="Text Box 237">
            <a:extLst>
              <a:ext uri="{FF2B5EF4-FFF2-40B4-BE49-F238E27FC236}">
                <a16:creationId xmlns:a16="http://schemas.microsoft.com/office/drawing/2014/main" id="{7177B1A2-F7DF-46B6-BDA7-AE68F2AC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6662738"/>
            <a:ext cx="1028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/>
          </a:p>
        </p:txBody>
      </p:sp>
      <p:sp>
        <p:nvSpPr>
          <p:cNvPr id="36" name="Text Box 241">
            <a:extLst>
              <a:ext uri="{FF2B5EF4-FFF2-40B4-BE49-F238E27FC236}">
                <a16:creationId xmlns:a16="http://schemas.microsoft.com/office/drawing/2014/main" id="{65839801-8610-493B-8D3D-874BA1423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1215" y="6641538"/>
            <a:ext cx="7429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	         4            3           0	    2</a:t>
            </a:r>
          </a:p>
        </p:txBody>
      </p:sp>
      <p:sp>
        <p:nvSpPr>
          <p:cNvPr id="37" name="Text Box 275">
            <a:extLst>
              <a:ext uri="{FF2B5EF4-FFF2-40B4-BE49-F238E27FC236}">
                <a16:creationId xmlns:a16="http://schemas.microsoft.com/office/drawing/2014/main" id="{189481A6-D3C2-47FA-AB41-0F585C4C0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352" y="8927006"/>
            <a:ext cx="110132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912 800         9              1            2           8           0            0</a:t>
            </a:r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A9246611-E663-4D26-A1B9-67044B3C1642}"/>
              </a:ext>
            </a:extLst>
          </p:cNvPr>
          <p:cNvGrpSpPr/>
          <p:nvPr/>
        </p:nvGrpSpPr>
        <p:grpSpPr>
          <a:xfrm>
            <a:off x="3733800" y="389589"/>
            <a:ext cx="9570585" cy="1287490"/>
            <a:chOff x="0" y="0"/>
            <a:chExt cx="3435356" cy="1138475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21E841A5-1831-4A0B-8B51-81A1E1AA52E0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pic>
        <p:nvPicPr>
          <p:cNvPr id="43" name="Picture 10">
            <a:extLst>
              <a:ext uri="{FF2B5EF4-FFF2-40B4-BE49-F238E27FC236}">
                <a16:creationId xmlns:a16="http://schemas.microsoft.com/office/drawing/2014/main" id="{1E64DC54-55E2-490E-900A-E1779124D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5952" y="-102424"/>
            <a:ext cx="1673566" cy="605274"/>
          </a:xfrm>
          <a:prstGeom prst="rect">
            <a:avLst/>
          </a:prstGeom>
        </p:spPr>
      </p:pic>
      <p:pic>
        <p:nvPicPr>
          <p:cNvPr id="44" name="Picture 16">
            <a:extLst>
              <a:ext uri="{FF2B5EF4-FFF2-40B4-BE49-F238E27FC236}">
                <a16:creationId xmlns:a16="http://schemas.microsoft.com/office/drawing/2014/main" id="{DFC06808-8A1B-4628-87A8-FD433DCC8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8903">
            <a:off x="766336" y="131518"/>
            <a:ext cx="2482113" cy="2635449"/>
          </a:xfrm>
          <a:prstGeom prst="rect">
            <a:avLst/>
          </a:prstGeom>
        </p:spPr>
      </p:pic>
      <p:sp>
        <p:nvSpPr>
          <p:cNvPr id="38" name="Text Box 73">
            <a:extLst>
              <a:ext uri="{FF2B5EF4-FFF2-40B4-BE49-F238E27FC236}">
                <a16:creationId xmlns:a16="http://schemas.microsoft.com/office/drawing/2014/main" id="{32C07983-CB1E-414A-A58F-0C2B9770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1" y="592475"/>
            <a:ext cx="73890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theo mẫu: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6073" y="1638300"/>
            <a:ext cx="16201327" cy="81776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423777" y="7022717"/>
            <a:ext cx="1344592" cy="27571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40001" y="552994"/>
            <a:ext cx="2147999" cy="1671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6131540" y="8890258"/>
            <a:ext cx="2058223" cy="477318"/>
          </a:xfrm>
          <a:prstGeom prst="rect">
            <a:avLst/>
          </a:prstGeom>
        </p:spPr>
      </p:pic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487061"/>
              </p:ext>
            </p:extLst>
          </p:nvPr>
        </p:nvGraphicFramePr>
        <p:xfrm>
          <a:off x="2971800" y="2019300"/>
          <a:ext cx="14020800" cy="7086723"/>
        </p:xfrm>
        <a:graphic>
          <a:graphicData uri="http://schemas.openxmlformats.org/drawingml/2006/table">
            <a:tbl>
              <a:tblPr/>
              <a:tblGrid>
                <a:gridCol w="211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1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8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L="137160" marR="137160" marT="68601" marB="686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HÀNG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LỚP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5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620" y="4715140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123 517</a:t>
            </a:r>
          </a:p>
        </p:txBody>
      </p:sp>
      <p:sp>
        <p:nvSpPr>
          <p:cNvPr id="18" name="Text Box 121">
            <a:extLst>
              <a:ext uri="{FF2B5EF4-FFF2-40B4-BE49-F238E27FC236}">
                <a16:creationId xmlns:a16="http://schemas.microsoft.com/office/drawing/2014/main" id="{01FD6DA0-44B3-464C-A336-777BD99C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676596"/>
            <a:ext cx="548163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trăm hai mươi ba nghìn năm trăm mười bảy.</a:t>
            </a:r>
          </a:p>
        </p:txBody>
      </p:sp>
      <p:sp>
        <p:nvSpPr>
          <p:cNvPr id="19" name="Text Box 122">
            <a:extLst>
              <a:ext uri="{FF2B5EF4-FFF2-40B4-BE49-F238E27FC236}">
                <a16:creationId xmlns:a16="http://schemas.microsoft.com/office/drawing/2014/main" id="{193DD3D7-4304-487D-B2BF-51249CAB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2137" y="4876650"/>
            <a:ext cx="23479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20" name="Text Box 127">
            <a:extLst>
              <a:ext uri="{FF2B5EF4-FFF2-40B4-BE49-F238E27FC236}">
                <a16:creationId xmlns:a16="http://schemas.microsoft.com/office/drawing/2014/main" id="{1F4DEE33-05B9-49F4-93A6-3E34AD6B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620" y="6461679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305 804</a:t>
            </a:r>
          </a:p>
        </p:txBody>
      </p:sp>
      <p:sp>
        <p:nvSpPr>
          <p:cNvPr id="21" name="Text Box 128">
            <a:extLst>
              <a:ext uri="{FF2B5EF4-FFF2-40B4-BE49-F238E27FC236}">
                <a16:creationId xmlns:a16="http://schemas.microsoft.com/office/drawing/2014/main" id="{A428BD5F-5FC8-4BFC-A8F0-F74C00F9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267" y="6205358"/>
            <a:ext cx="51149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trăm linh năm nghìn tám trăm linh bốn.</a:t>
            </a:r>
          </a:p>
        </p:txBody>
      </p:sp>
      <p:sp>
        <p:nvSpPr>
          <p:cNvPr id="22" name="Text Box 129">
            <a:extLst>
              <a:ext uri="{FF2B5EF4-FFF2-40B4-BE49-F238E27FC236}">
                <a16:creationId xmlns:a16="http://schemas.microsoft.com/office/drawing/2014/main" id="{7BE0B243-A148-47F4-AF83-03F86EF1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866" y="6479038"/>
            <a:ext cx="28384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 nghìn</a:t>
            </a:r>
          </a:p>
        </p:txBody>
      </p:sp>
      <p:sp>
        <p:nvSpPr>
          <p:cNvPr id="23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1077" y="8010017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960 783</a:t>
            </a:r>
          </a:p>
        </p:txBody>
      </p:sp>
      <p:sp>
        <p:nvSpPr>
          <p:cNvPr id="2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305" y="7829371"/>
            <a:ext cx="54816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trăm sáu mươi nghìn bảy trăm tám mươi ba.</a:t>
            </a:r>
          </a:p>
        </p:txBody>
      </p:sp>
      <p:sp>
        <p:nvSpPr>
          <p:cNvPr id="25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743" y="7958697"/>
            <a:ext cx="3314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</a:p>
        </p:txBody>
      </p:sp>
      <p:sp>
        <p:nvSpPr>
          <p:cNvPr id="26" name="Text Box 122">
            <a:extLst>
              <a:ext uri="{FF2B5EF4-FFF2-40B4-BE49-F238E27FC236}">
                <a16:creationId xmlns:a16="http://schemas.microsoft.com/office/drawing/2014/main" id="{B29C3137-8D8D-4EB0-A6A5-B0B73BB7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8893" y="4948058"/>
            <a:ext cx="23479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27" name="Text Box 122">
            <a:extLst>
              <a:ext uri="{FF2B5EF4-FFF2-40B4-BE49-F238E27FC236}">
                <a16:creationId xmlns:a16="http://schemas.microsoft.com/office/drawing/2014/main" id="{54D4AA60-163F-4BFF-A06D-09989ECC1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8893" y="6433958"/>
            <a:ext cx="23479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28" name="Text Box 139">
            <a:extLst>
              <a:ext uri="{FF2B5EF4-FFF2-40B4-BE49-F238E27FC236}">
                <a16:creationId xmlns:a16="http://schemas.microsoft.com/office/drawing/2014/main" id="{1A0AD25C-3B67-4435-8F2D-8F1A874D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675" y="8010017"/>
            <a:ext cx="3314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C8159B-8F97-4362-A645-37142829E1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504" y="-87169"/>
            <a:ext cx="15894496" cy="16648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0195" y="816738"/>
            <a:ext cx="1462949" cy="1436350"/>
          </a:xfrm>
          <a:prstGeom prst="rect">
            <a:avLst/>
          </a:prstGeom>
        </p:spPr>
      </p:pic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499" y="122871"/>
            <a:ext cx="1235410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2a: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số và cho biết </a:t>
            </a:r>
            <a:r>
              <a:rPr lang="en-US" alt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chữ số 3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mỗi số thuộc hàng nào, lớp nào: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F370FC6-61C2-4CAA-A5F1-CCA7CD43E0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74393" y="952500"/>
            <a:ext cx="1574007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C39A978-457E-4121-B7E1-4B9539E379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482" y="1472133"/>
            <a:ext cx="1788318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4EEA3D-B83E-43BA-AFB8-449B766ED96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26442" y="1472133"/>
            <a:ext cx="2283619" cy="2143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11589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59678" y="3003170"/>
            <a:ext cx="13282476" cy="68647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2000" y="291162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04314">
            <a:off x="1117217" y="7205636"/>
            <a:ext cx="3137285" cy="2748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764018" y="6819900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16706">
            <a:off x="3814113" y="1774147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8903">
            <a:off x="119889" y="94638"/>
            <a:ext cx="2482113" cy="263544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9361972A-1F09-4200-A1DC-7E27C9FAACD4}"/>
              </a:ext>
            </a:extLst>
          </p:cNvPr>
          <p:cNvSpPr txBox="1">
            <a:spLocks noChangeArrowheads="1"/>
          </p:cNvSpPr>
          <p:nvPr/>
        </p:nvSpPr>
        <p:spPr>
          <a:xfrm>
            <a:off x="5090497" y="3871632"/>
            <a:ext cx="26289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52 314 =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FD1FC2D4-251C-49D3-BD24-662BEAB3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057" y="38481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+ 2 000 + 300 + 10 + 4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8102F05-63A1-4C20-9C4B-3CD3E288A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5295900"/>
            <a:ext cx="6343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500 000 + 3 000 + 60 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69B13673-FB1A-4A64-821C-6CE3650E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759557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80 000 + 3 000 + 700 + 60 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C643B78-52D7-45A8-8ED8-ECB55537B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575" y="8270577"/>
            <a:ext cx="899398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+ 70 000 + 6 000 + 90 + 1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FBD80E-EBA9-4534-BC6E-A993E3A5F5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1489" y="266700"/>
            <a:ext cx="13716000" cy="1434645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3EE8739C-5C4A-4FE1-99E2-37EC025BC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106" y="5262481"/>
            <a:ext cx="320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503 060 =  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834C421D-1AEF-44D6-AB22-624F94B9B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307" y="6831493"/>
            <a:ext cx="2957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83 760 =  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F4D7910B-D0C3-435E-8981-D3601CF44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307" y="8270577"/>
            <a:ext cx="2876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176 091 =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3E6FAA6-8D46-4943-B2C0-A7213B72A945}"/>
              </a:ext>
            </a:extLst>
          </p:cNvPr>
          <p:cNvSpPr txBox="1">
            <a:spLocks noChangeArrowheads="1"/>
          </p:cNvSpPr>
          <p:nvPr/>
        </p:nvSpPr>
        <p:spPr>
          <a:xfrm>
            <a:off x="2151135" y="618853"/>
            <a:ext cx="13716000" cy="675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600">
                <a:latin typeface="VNI-Times" pitchFamily="2" charset="0"/>
              </a:rPr>
              <a:t> </a:t>
            </a:r>
            <a:r>
              <a:rPr lang="en-US" altLang="en-US" sz="4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mỗi số sau thành tổng (theo mẫu)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48242" y="498294"/>
            <a:ext cx="5712103" cy="17098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002345" y="830183"/>
            <a:ext cx="7589068" cy="125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11500">
                <a:solidFill>
                  <a:srgbClr val="000000"/>
                </a:solidFill>
                <a:latin typeface="UTM ViceroyJF" panose="02040603050506020204" pitchFamily="18" charset="0"/>
              </a:rPr>
              <a:t>Dặn dò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12746" y="2540000"/>
            <a:ext cx="6683654" cy="4552787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50253" y="6088364"/>
            <a:ext cx="6375547" cy="3454474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197386" y="2699798"/>
            <a:ext cx="5641814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9263" indent="-449263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tên các lớp, các hàng của các số có nhiều chữ số.</a:t>
            </a:r>
          </a:p>
          <a:p>
            <a:pPr marL="449263" indent="-449263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 khích tự làm các bài tập còn lại trong sách (bài 2b, bài 4, bài 5)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77249" y="6918385"/>
            <a:ext cx="570256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So sánh các số có nhiều chữ số. (trang 12)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198452" y="89502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28789" y="3409832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31979" y="7890461"/>
            <a:ext cx="2451768" cy="22540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1475081" y="2201752"/>
            <a:ext cx="1337581" cy="281698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183027B5-6921-4E46-8006-8E2DAC3DD9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97473">
            <a:off x="12440676" y="568140"/>
            <a:ext cx="1059015" cy="1037835"/>
          </a:xfrm>
          <a:prstGeom prst="rect">
            <a:avLst/>
          </a:prstGeom>
        </p:spPr>
      </p:pic>
      <p:pic>
        <p:nvPicPr>
          <p:cNvPr id="23" name="Picture 2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2FBF7841-4274-4FE8-BE06-4138BBD32F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8" y="5428332"/>
            <a:ext cx="5108062" cy="471617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3D64C129-80B6-4F02-A196-A1C73FFA424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0649604" flipH="1">
            <a:off x="5241176" y="7361411"/>
            <a:ext cx="2559070" cy="2211048"/>
          </a:xfrm>
          <a:prstGeom prst="rect">
            <a:avLst/>
          </a:prstGeom>
        </p:spPr>
      </p:pic>
      <p:pic>
        <p:nvPicPr>
          <p:cNvPr id="28" name="Picture 27" descr="A picture containing toy, LEGO, doll&#10;&#10;Description automatically generated">
            <a:extLst>
              <a:ext uri="{FF2B5EF4-FFF2-40B4-BE49-F238E27FC236}">
                <a16:creationId xmlns:a16="http://schemas.microsoft.com/office/drawing/2014/main" id="{55EB8D3A-E0E4-425C-9D51-D467E9A18E3A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719" y="62928"/>
            <a:ext cx="6611373" cy="66113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456</Words>
  <Application>Microsoft Office PowerPoint</Application>
  <PresentationFormat>Custom</PresentationFormat>
  <Paragraphs>123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Times New Roman</vt:lpstr>
      <vt:lpstr>.VnTime</vt:lpstr>
      <vt:lpstr>UTM ViceroyJF</vt:lpstr>
      <vt:lpstr>Calibri</vt:lpstr>
      <vt:lpstr>UTM Flamenco</vt:lpstr>
      <vt:lpstr>VNI-Times</vt:lpstr>
      <vt:lpstr>UTM Rockwell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Blue and Pink Handwritten Classroom Rules Education Presentation</dc:title>
  <dc:creator>Team KTUTS</dc:creator>
  <cp:keywords>YenVu</cp:keywords>
  <cp:lastModifiedBy>Nguyen Huu Hieu</cp:lastModifiedBy>
  <cp:revision>17</cp:revision>
  <dcterms:created xsi:type="dcterms:W3CDTF">2006-08-16T00:00:00Z</dcterms:created>
  <dcterms:modified xsi:type="dcterms:W3CDTF">2021-09-07T07:47:51Z</dcterms:modified>
  <dc:identifier>DAEpNy8nLpo</dc:identifier>
</cp:coreProperties>
</file>