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25"/>
  </p:notesMasterIdLst>
  <p:sldIdLst>
    <p:sldId id="256" r:id="rId2"/>
    <p:sldId id="286" r:id="rId3"/>
    <p:sldId id="257" r:id="rId4"/>
    <p:sldId id="283" r:id="rId5"/>
    <p:sldId id="289" r:id="rId6"/>
    <p:sldId id="299" r:id="rId7"/>
    <p:sldId id="301" r:id="rId8"/>
    <p:sldId id="284" r:id="rId9"/>
    <p:sldId id="287" r:id="rId10"/>
    <p:sldId id="300" r:id="rId11"/>
    <p:sldId id="274" r:id="rId12"/>
    <p:sldId id="332" r:id="rId13"/>
    <p:sldId id="333" r:id="rId14"/>
    <p:sldId id="334" r:id="rId15"/>
    <p:sldId id="336" r:id="rId16"/>
    <p:sldId id="337" r:id="rId17"/>
    <p:sldId id="338" r:id="rId18"/>
    <p:sldId id="339" r:id="rId19"/>
    <p:sldId id="340" r:id="rId20"/>
    <p:sldId id="325" r:id="rId21"/>
    <p:sldId id="327" r:id="rId22"/>
    <p:sldId id="295" r:id="rId23"/>
    <p:sldId id="335" r:id="rId24"/>
  </p:sldIdLst>
  <p:sldSz cx="12192000" cy="6858000"/>
  <p:notesSz cx="6858000" cy="9144000"/>
  <p:embeddedFontLst>
    <p:embeddedFont>
      <p:font typeface="李旭科漫画体v1.0" panose="020B0604020202020204" charset="-122"/>
      <p:regular r:id="rId26"/>
    </p:embeddedFont>
    <p:embeddedFont>
      <p:font typeface="VNI-Times" pitchFamily="2" charset="0"/>
      <p:regular r:id="rId27"/>
      <p:bold r:id="rId28"/>
      <p:italic r:id="rId29"/>
      <p:boldItalic r:id="rId30"/>
    </p:embeddedFont>
    <p:embeddedFont>
      <p:font typeface="UTM French Vanilla" panose="02040603050506020204" pitchFamily="18" charset="0"/>
      <p:regular r:id="rId31"/>
    </p:embeddedFont>
    <p:embeddedFont>
      <p:font typeface="UTM Flamenco" panose="02040603050506020204" pitchFamily="18" charset="0"/>
      <p:regular r:id="rId32"/>
    </p:embeddedFont>
    <p:embeddedFont>
      <p:font typeface="宋体" panose="02010600030101010101" pitchFamily="2" charset="-122"/>
      <p:regular r:id="rId33"/>
    </p:embeddedFont>
    <p:embeddedFont>
      <p:font typeface="UTM Dai Co Viet" panose="02040603050506020204" pitchFamily="18" charset="0"/>
      <p:regular r:id="rId34"/>
    </p:embeddedFont>
    <p:embeddedFont>
      <p:font typeface="UTM Camellia" panose="02040603050506020204" pitchFamily="18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</p:embeddedFontLst>
  <p:custDataLst>
    <p:tags r:id="rId4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FF3"/>
    <a:srgbClr val="FF79C2"/>
    <a:srgbClr val="53CD73"/>
    <a:srgbClr val="E4007F"/>
    <a:srgbClr val="26BAD9"/>
    <a:srgbClr val="198A3F"/>
    <a:srgbClr val="FF7979"/>
    <a:srgbClr val="62CEE4"/>
    <a:srgbClr val="E5007F"/>
    <a:srgbClr val="EC6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4660"/>
  </p:normalViewPr>
  <p:slideViewPr>
    <p:cSldViewPr snapToGrid="0">
      <p:cViewPr>
        <p:scale>
          <a:sx n="50" d="100"/>
          <a:sy n="50" d="100"/>
        </p:scale>
        <p:origin x="1901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F0674-6C3C-4BA7-ADA3-A9340314D781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5DEFD-6C06-46DC-A6F5-53DED1F83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7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02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0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6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51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55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38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02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567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314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903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83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5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thẻ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67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3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03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4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2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8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27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06/03/2022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5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2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06/03/2022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95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2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" y="-9101"/>
            <a:ext cx="12175861" cy="6867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DFE135-73BC-4731-BBA8-17BD7B7B258E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6066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" y="0"/>
            <a:ext cx="12179878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43" y="5418407"/>
            <a:ext cx="2850958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028"/>
            <a:ext cx="299085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112" y="1943100"/>
            <a:ext cx="441588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4" t="66945"/>
          <a:stretch/>
        </p:blipFill>
        <p:spPr>
          <a:xfrm rot="10800000">
            <a:off x="0" y="0"/>
            <a:ext cx="1494458" cy="133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A11B8-6B19-45A4-BBBA-4007ACA298A1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4367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12192001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409990"/>
            <a:ext cx="5162550" cy="4448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493989" cy="1257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05F62-8EEC-434B-92B0-4DF086FF1954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358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" y="0"/>
            <a:ext cx="121697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2DBE6-2D84-4051-A79B-D9C2C1BD756A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4535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0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4898686"/>
            <a:ext cx="3829050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19"/>
            <a:ext cx="3181350" cy="3550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4"/>
          <a:stretch/>
        </p:blipFill>
        <p:spPr>
          <a:xfrm rot="10800000">
            <a:off x="0" y="0"/>
            <a:ext cx="1504950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28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566"/>
            <a:ext cx="2438401" cy="2456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5099755"/>
            <a:ext cx="5524500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82865" cy="99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FEC76-29C3-45D3-9F5C-D0301364F37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413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" y="0"/>
            <a:ext cx="12180897" cy="6864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4F084-F969-4EA9-B804-E302DB02D03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8382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431CC3-1C0D-4A8C-A3D9-EE4A78EB7A4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0F3116-B916-4044-9530-DFB19FDD438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02709A-3055-4ADE-9CA2-ADE64304F9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B3FD2-8FAA-497D-BE93-93112FDC9EAE}"/>
              </a:ext>
            </a:extLst>
          </p:cNvPr>
          <p:cNvSpPr txBox="1"/>
          <p:nvPr userDrawn="1"/>
        </p:nvSpPr>
        <p:spPr>
          <a:xfrm>
            <a:off x="3350680" y="827243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62C7E-3ED3-4DF7-8F3C-D82DE448A521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7921446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61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microsoft.com/office/2007/relationships/hdphoto" Target="../media/hdphoto2.wdp"/><Relationship Id="rId22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9.png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8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0" Type="http://schemas.microsoft.com/office/2007/relationships/hdphoto" Target="../media/hdphoto5.wdp"/><Relationship Id="rId4" Type="http://schemas.openxmlformats.org/officeDocument/2006/relationships/image" Target="../media/image8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0" Type="http://schemas.openxmlformats.org/officeDocument/2006/relationships/image" Target="../media/image27.png"/><Relationship Id="rId4" Type="http://schemas.openxmlformats.org/officeDocument/2006/relationships/image" Target="../media/image91.png"/><Relationship Id="rId9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2.pn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8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97.jpg"/><Relationship Id="rId4" Type="http://schemas.openxmlformats.org/officeDocument/2006/relationships/image" Target="../media/image37.png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gif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gif"/><Relationship Id="rId5" Type="http://schemas.openxmlformats.org/officeDocument/2006/relationships/slide" Target="slide14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0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50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slide" Target="slide6.xm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slide" Target="slide5.xml"/><Relationship Id="rId15" Type="http://schemas.openxmlformats.org/officeDocument/2006/relationships/image" Target="../media/image2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20.png"/><Relationship Id="rId3" Type="http://schemas.openxmlformats.org/officeDocument/2006/relationships/image" Target="../media/image52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00.png"/><Relationship Id="rId5" Type="http://schemas.openxmlformats.org/officeDocument/2006/relationships/image" Target="../media/image27.png"/><Relationship Id="rId10" Type="http://schemas.openxmlformats.org/officeDocument/2006/relationships/image" Target="../media/image19.emf"/><Relationship Id="rId4" Type="http://schemas.openxmlformats.org/officeDocument/2006/relationships/slide" Target="slide3.xml"/><Relationship Id="rId9" Type="http://schemas.openxmlformats.org/officeDocument/2006/relationships/image" Target="../media/image390.png"/><Relationship Id="rId1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3.xml"/><Relationship Id="rId3" Type="http://schemas.openxmlformats.org/officeDocument/2006/relationships/image" Target="../media/image54.png"/><Relationship Id="rId7" Type="http://schemas.openxmlformats.org/officeDocument/2006/relationships/image" Target="../media/image48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slide" Target="slide3.xml"/><Relationship Id="rId3" Type="http://schemas.openxmlformats.org/officeDocument/2006/relationships/image" Target="../media/image20.emf"/><Relationship Id="rId7" Type="http://schemas.openxmlformats.org/officeDocument/2006/relationships/image" Target="../media/image60.png"/><Relationship Id="rId12" Type="http://schemas.openxmlformats.org/officeDocument/2006/relationships/image" Target="../media/image6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microsoft.com/office/2007/relationships/hdphoto" Target="../media/hdphoto2.wdp"/><Relationship Id="rId10" Type="http://schemas.openxmlformats.org/officeDocument/2006/relationships/image" Target="../media/image600.png"/><Relationship Id="rId4" Type="http://schemas.openxmlformats.org/officeDocument/2006/relationships/image" Target="../media/image540.png"/><Relationship Id="rId9" Type="http://schemas.openxmlformats.org/officeDocument/2006/relationships/image" Target="../media/image61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gif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50.png"/><Relationship Id="rId7" Type="http://schemas.openxmlformats.org/officeDocument/2006/relationships/image" Target="../media/image66.gif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gif"/><Relationship Id="rId11" Type="http://schemas.openxmlformats.org/officeDocument/2006/relationships/slide" Target="slide12.xml"/><Relationship Id="rId5" Type="http://schemas.openxmlformats.org/officeDocument/2006/relationships/image" Target="../media/image64.gif"/><Relationship Id="rId15" Type="http://schemas.openxmlformats.org/officeDocument/2006/relationships/image" Target="../media/image70.png"/><Relationship Id="rId10" Type="http://schemas.microsoft.com/office/2007/relationships/hdphoto" Target="../media/hdphoto5.wdp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26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6563" l="5938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26" r="5000" b="14107"/>
          <a:stretch/>
        </p:blipFill>
        <p:spPr>
          <a:xfrm>
            <a:off x="-439729" y="4532452"/>
            <a:ext cx="5791200" cy="28448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304800" y="-891882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312582" y="2040036"/>
            <a:ext cx="6566195" cy="1826956"/>
            <a:chOff x="2233511" y="2705204"/>
            <a:chExt cx="4920682" cy="7096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72361" y="271328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33511" y="27052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5" y="3069412"/>
            <a:ext cx="3623693" cy="3623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495" y="118305"/>
            <a:ext cx="2867025" cy="2867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85" y="12024"/>
            <a:ext cx="3224654" cy="2085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43" y="4088861"/>
            <a:ext cx="1600000" cy="2069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92" y="530983"/>
            <a:ext cx="1718721" cy="1687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33" y="4356732"/>
            <a:ext cx="2273016" cy="10158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15" y="1054759"/>
            <a:ext cx="2209524" cy="15111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400BF-82B3-4320-B2B2-CAB195314EA0}"/>
              </a:ext>
            </a:extLst>
          </p:cNvPr>
          <p:cNvSpPr/>
          <p:nvPr/>
        </p:nvSpPr>
        <p:spPr>
          <a:xfrm>
            <a:off x="359229" y="544662"/>
            <a:ext cx="11315091" cy="591329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3"/>
              <p:cNvSpPr txBox="1"/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blipFill>
                <a:blip r:embed="rId3"/>
                <a:stretch>
                  <a:fillRect b="-42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5"/>
              <p:cNvSpPr txBox="1"/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0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6"/>
              <p:cNvSpPr txBox="1"/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7"/>
              <p:cNvSpPr txBox="1"/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8"/>
              <p:cNvSpPr txBox="1"/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46072" y="256852"/>
            <a:ext cx="3600048" cy="10215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3CD73"/>
            </a:solidFill>
            <a:prstDash val="lgDashDot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11"/>
              <p:cNvSpPr txBox="1"/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5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688617" y="635160"/>
            <a:ext cx="356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DD4EDF4E-1EA2-4288-9960-3E2DD769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330" y="635160"/>
            <a:ext cx="48510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59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387969"/>
            <a:ext cx="12496800" cy="5470031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031426" y="968336"/>
            <a:ext cx="8129148" cy="923330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53CD73"/>
            </a:solidFill>
            <a:prstDash val="lgDash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6"/>
              <p:cNvSpPr txBox="1"/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solidFill>
                <a:srgbClr val="12E83B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2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17"/>
              <p:cNvSpPr txBox="1"/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2" y="5060898"/>
            <a:ext cx="11362267" cy="1593905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7" y="4187742"/>
            <a:ext cx="2670258" cy="2670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7237" r="-1736" b="6701"/>
          <a:stretch/>
        </p:blipFill>
        <p:spPr>
          <a:xfrm>
            <a:off x="-508000" y="-431048"/>
            <a:ext cx="13665200" cy="76915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9" y="5592782"/>
            <a:ext cx="3897086" cy="12652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22803" y="772063"/>
            <a:ext cx="9142374" cy="2553891"/>
          </a:xfrm>
          <a:prstGeom prst="roundRect">
            <a:avLst/>
          </a:prstGeom>
          <a:noFill/>
          <a:ln w="57150">
            <a:noFill/>
            <a:prstDash val="lgDashDot"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latin typeface="Times New Roman" panose="02020603050405020304" pitchFamily="18" charset="0"/>
              </a:rPr>
              <a:t> 4A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32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a) 3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b) 3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-145143" y="-52263"/>
            <a:ext cx="2489791" cy="20060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727109" y="35313"/>
            <a:ext cx="2208354" cy="1071045"/>
            <a:chOff x="3385738" y="601685"/>
            <a:chExt cx="1810553" cy="97124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2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057780" y="1507351"/>
            <a:ext cx="2275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51783" y="2078127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78538" y="2540165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78538" y="3136861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518216" y="2572820"/>
            <a:ext cx="56393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877534" y="3154326"/>
            <a:ext cx="36348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08819C-CD2A-4F8A-9A02-0EF9C17A7333}"/>
              </a:ext>
            </a:extLst>
          </p:cNvPr>
          <p:cNvCxnSpPr/>
          <p:nvPr/>
        </p:nvCxnSpPr>
        <p:spPr>
          <a:xfrm>
            <a:off x="2771403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1C346C-5AD7-4248-88E6-868054E091B5}"/>
              </a:ext>
            </a:extLst>
          </p:cNvPr>
          <p:cNvCxnSpPr>
            <a:cxnSpLocks/>
          </p:cNvCxnSpPr>
          <p:nvPr/>
        </p:nvCxnSpPr>
        <p:spPr>
          <a:xfrm>
            <a:off x="2768763" y="5054348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0DD2B-6F35-4256-86B6-DCC728D29CDE}"/>
              </a:ext>
            </a:extLst>
          </p:cNvPr>
          <p:cNvCxnSpPr>
            <a:cxnSpLocks/>
          </p:cNvCxnSpPr>
          <p:nvPr/>
        </p:nvCxnSpPr>
        <p:spPr>
          <a:xfrm>
            <a:off x="4581234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AD41F2-4326-4539-8483-090DED898E2E}"/>
              </a:ext>
            </a:extLst>
          </p:cNvPr>
          <p:cNvCxnSpPr/>
          <p:nvPr/>
        </p:nvCxnSpPr>
        <p:spPr>
          <a:xfrm>
            <a:off x="4589317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3E6FDC-9D0E-420A-ADC5-99B78E2AB7E1}"/>
              </a:ext>
            </a:extLst>
          </p:cNvPr>
          <p:cNvCxnSpPr>
            <a:cxnSpLocks/>
          </p:cNvCxnSpPr>
          <p:nvPr/>
        </p:nvCxnSpPr>
        <p:spPr>
          <a:xfrm>
            <a:off x="6399148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A9F641-62C8-456A-9EC4-8B106E3D2195}"/>
              </a:ext>
            </a:extLst>
          </p:cNvPr>
          <p:cNvCxnSpPr/>
          <p:nvPr/>
        </p:nvCxnSpPr>
        <p:spPr>
          <a:xfrm>
            <a:off x="6407231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CD4AD6-5FC4-4C36-B270-155D3CEEAAD1}"/>
              </a:ext>
            </a:extLst>
          </p:cNvPr>
          <p:cNvCxnSpPr>
            <a:cxnSpLocks/>
          </p:cNvCxnSpPr>
          <p:nvPr/>
        </p:nvCxnSpPr>
        <p:spPr>
          <a:xfrm>
            <a:off x="8217062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8591F0-432D-4B2E-8E26-63D937FB052B}"/>
              </a:ext>
            </a:extLst>
          </p:cNvPr>
          <p:cNvCxnSpPr/>
          <p:nvPr/>
        </p:nvCxnSpPr>
        <p:spPr>
          <a:xfrm>
            <a:off x="8225145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AAEF61-AC18-487C-8D89-86FA6264E7D3}"/>
              </a:ext>
            </a:extLst>
          </p:cNvPr>
          <p:cNvCxnSpPr>
            <a:cxnSpLocks/>
          </p:cNvCxnSpPr>
          <p:nvPr/>
        </p:nvCxnSpPr>
        <p:spPr>
          <a:xfrm>
            <a:off x="10034976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2416EA4-8083-48CE-ACC2-1E55B54B6494}"/>
              </a:ext>
            </a:extLst>
          </p:cNvPr>
          <p:cNvSpPr/>
          <p:nvPr/>
        </p:nvSpPr>
        <p:spPr>
          <a:xfrm rot="16200000">
            <a:off x="5366152" y="1678368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7CDAD1-EEC8-4DE4-B18C-2C022B7C7BD0}"/>
              </a:ext>
            </a:extLst>
          </p:cNvPr>
          <p:cNvSpPr txBox="1"/>
          <p:nvPr/>
        </p:nvSpPr>
        <p:spPr>
          <a:xfrm>
            <a:off x="4889211" y="3605978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02F575-FE86-49DC-9BB6-2EC57DD0BBCC}"/>
              </a:ext>
            </a:extLst>
          </p:cNvPr>
          <p:cNvSpPr txBox="1"/>
          <p:nvPr/>
        </p:nvSpPr>
        <p:spPr>
          <a:xfrm>
            <a:off x="5574655" y="4482662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A7F27EDA-CE3F-4EF9-8752-CD0EC2C89066}"/>
              </a:ext>
            </a:extLst>
          </p:cNvPr>
          <p:cNvSpPr/>
          <p:nvPr/>
        </p:nvSpPr>
        <p:spPr>
          <a:xfrm rot="5400000" flipV="1">
            <a:off x="5358069" y="2858702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CBCD8-70B4-4CED-B292-0C34E09F4110}"/>
              </a:ext>
            </a:extLst>
          </p:cNvPr>
          <p:cNvSpPr txBox="1"/>
          <p:nvPr/>
        </p:nvSpPr>
        <p:spPr>
          <a:xfrm>
            <a:off x="4884354" y="578710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3D01A5-DAC8-46D8-B49E-4A7C4F09DE26}"/>
              </a:ext>
            </a:extLst>
          </p:cNvPr>
          <p:cNvSpPr txBox="1"/>
          <p:nvPr/>
        </p:nvSpPr>
        <p:spPr>
          <a:xfrm>
            <a:off x="1483675" y="3476208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62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/>
      <p:bldP spid="35" grpId="0"/>
      <p:bldP spid="36" grpId="0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43" y="394831"/>
            <a:ext cx="8512773" cy="6463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769" y="4051650"/>
            <a:ext cx="2158730" cy="2806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00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64" y="3885870"/>
            <a:ext cx="3136721" cy="2909286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9760" y="-70767"/>
            <a:ext cx="2489791" cy="2006092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54595" y="770686"/>
            <a:ext cx="7475446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u="sng" dirty="0">
                <a:solidFill>
                  <a:srgbClr val="380DE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000" dirty="0">
              <a:solidFill>
                <a:srgbClr val="380DED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a.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lớp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b.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là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	32    x         = 24 (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990099"/>
                </a:solidFill>
                <a:latin typeface="Times New Roman" panose="02020603050405020304" pitchFamily="18" charset="0"/>
              </a:rPr>
              <a:t>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12"/>
              <p:cNvSpPr txBox="1"/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Object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1875934" y="4638805"/>
            <a:ext cx="721416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:  a)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        b) 24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/>
              <p:cNvSpPr txBox="1"/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6"/>
              <p:cNvSpPr txBox="1"/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78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"/>
              <p:cNvSpPr txBox="1">
                <a:spLocks noChangeArrowheads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solidFill>
                <a:srgbClr val="B9EFF3"/>
              </a:solid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2667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None/>
                  <a:defRPr/>
                </a:pP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15 km.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ki-lô-mét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0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218579" y="-75686"/>
            <a:ext cx="2471344" cy="270135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964877" y="0"/>
            <a:ext cx="2208354" cy="1071045"/>
            <a:chOff x="3385738" y="601685"/>
            <a:chExt cx="1810553" cy="971241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26" y="594496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" y="584520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7" y="5854957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09" y="593386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" y="4474183"/>
            <a:ext cx="2369921" cy="2369921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1938964" y="1811867"/>
            <a:ext cx="1270177" cy="88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1980169" y="2580982"/>
            <a:ext cx="2607973" cy="69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V="1">
            <a:off x="3444373" y="3001830"/>
            <a:ext cx="285106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V="1">
            <a:off x="8129004" y="2998631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C70429-A02D-4BE2-A8FC-D8C36A9BD0F6}"/>
              </a:ext>
            </a:extLst>
          </p:cNvPr>
          <p:cNvCxnSpPr>
            <a:cxnSpLocks/>
          </p:cNvCxnSpPr>
          <p:nvPr/>
        </p:nvCxnSpPr>
        <p:spPr>
          <a:xfrm flipV="1">
            <a:off x="2041950" y="3538409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29A3D7-9B3F-4907-9F75-AAE9812CB9EA}"/>
              </a:ext>
            </a:extLst>
          </p:cNvPr>
          <p:cNvCxnSpPr/>
          <p:nvPr/>
        </p:nvCxnSpPr>
        <p:spPr>
          <a:xfrm>
            <a:off x="3948392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624C02-DF8E-4F12-9284-EC406724D8F5}"/>
              </a:ext>
            </a:extLst>
          </p:cNvPr>
          <p:cNvCxnSpPr/>
          <p:nvPr/>
        </p:nvCxnSpPr>
        <p:spPr>
          <a:xfrm>
            <a:off x="5766306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C6A993-A63A-4070-84D6-19D67638D5AE}"/>
              </a:ext>
            </a:extLst>
          </p:cNvPr>
          <p:cNvCxnSpPr/>
          <p:nvPr/>
        </p:nvCxnSpPr>
        <p:spPr>
          <a:xfrm>
            <a:off x="7584220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045FB8-05DF-4C30-A862-D9A672CA7D4F}"/>
              </a:ext>
            </a:extLst>
          </p:cNvPr>
          <p:cNvCxnSpPr>
            <a:cxnSpLocks/>
          </p:cNvCxnSpPr>
          <p:nvPr/>
        </p:nvCxnSpPr>
        <p:spPr>
          <a:xfrm>
            <a:off x="9394051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Brace 45">
            <a:extLst>
              <a:ext uri="{FF2B5EF4-FFF2-40B4-BE49-F238E27FC236}">
                <a16:creationId xmlns:a16="http://schemas.microsoft.com/office/drawing/2014/main" id="{E4E48B0E-1017-407F-8532-E56E6BF736ED}"/>
              </a:ext>
            </a:extLst>
          </p:cNvPr>
          <p:cNvSpPr/>
          <p:nvPr/>
        </p:nvSpPr>
        <p:spPr>
          <a:xfrm rot="16200000">
            <a:off x="8261518" y="3534852"/>
            <a:ext cx="462067" cy="1768372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67A683-3522-430F-8B6C-52C15163DEB4}"/>
              </a:ext>
            </a:extLst>
          </p:cNvPr>
          <p:cNvSpPr txBox="1"/>
          <p:nvPr/>
        </p:nvSpPr>
        <p:spPr>
          <a:xfrm>
            <a:off x="7625186" y="3543761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6C8420-6440-40D1-9AB0-C5FAA921BF1A}"/>
              </a:ext>
            </a:extLst>
          </p:cNvPr>
          <p:cNvSpPr txBox="1"/>
          <p:nvPr/>
        </p:nvSpPr>
        <p:spPr>
          <a:xfrm>
            <a:off x="5984049" y="546165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km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1D19B2F0-2FD0-417D-9AC5-A1C682C3497D}"/>
              </a:ext>
            </a:extLst>
          </p:cNvPr>
          <p:cNvSpPr/>
          <p:nvPr/>
        </p:nvSpPr>
        <p:spPr>
          <a:xfrm rot="5400000" flipV="1">
            <a:off x="6535058" y="2557041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6B4C94-9D6A-400E-BCEA-DFF678BE07FC}"/>
              </a:ext>
            </a:extLst>
          </p:cNvPr>
          <p:cNvSpPr txBox="1"/>
          <p:nvPr/>
        </p:nvSpPr>
        <p:spPr>
          <a:xfrm>
            <a:off x="1954289" y="3807954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7F4B08-610F-428B-87FD-5DD3D6804E84}"/>
              </a:ext>
            </a:extLst>
          </p:cNvPr>
          <p:cNvSpPr txBox="1"/>
          <p:nvPr/>
        </p:nvSpPr>
        <p:spPr>
          <a:xfrm>
            <a:off x="1971519" y="4631387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1ABF95-E4F2-4639-B510-BF83897A121F}"/>
              </a:ext>
            </a:extLst>
          </p:cNvPr>
          <p:cNvSpPr txBox="1"/>
          <p:nvPr/>
        </p:nvSpPr>
        <p:spPr>
          <a:xfrm>
            <a:off x="9496348" y="4631386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DF30707-1C42-4A85-B1B9-C6F7B009FF85}"/>
              </a:ext>
            </a:extLst>
          </p:cNvPr>
          <p:cNvCxnSpPr/>
          <p:nvPr/>
        </p:nvCxnSpPr>
        <p:spPr>
          <a:xfrm>
            <a:off x="3935692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EDDDC13-6F91-4204-B70C-B7B72501C0FB}"/>
              </a:ext>
            </a:extLst>
          </p:cNvPr>
          <p:cNvCxnSpPr/>
          <p:nvPr/>
        </p:nvCxnSpPr>
        <p:spPr>
          <a:xfrm>
            <a:off x="5753606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D2A684-C4BD-4C7F-A125-B01274C7A811}"/>
              </a:ext>
            </a:extLst>
          </p:cNvPr>
          <p:cNvCxnSpPr>
            <a:cxnSpLocks/>
          </p:cNvCxnSpPr>
          <p:nvPr/>
        </p:nvCxnSpPr>
        <p:spPr>
          <a:xfrm>
            <a:off x="5758223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EB4B-D84E-45C6-BF8E-86110C50F0C2}"/>
              </a:ext>
            </a:extLst>
          </p:cNvPr>
          <p:cNvCxnSpPr>
            <a:cxnSpLocks/>
          </p:cNvCxnSpPr>
          <p:nvPr/>
        </p:nvCxnSpPr>
        <p:spPr>
          <a:xfrm>
            <a:off x="7576137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2EA486-7E48-4C96-B29F-5BD9FF908752}"/>
              </a:ext>
            </a:extLst>
          </p:cNvPr>
          <p:cNvCxnSpPr>
            <a:cxnSpLocks/>
          </p:cNvCxnSpPr>
          <p:nvPr/>
        </p:nvCxnSpPr>
        <p:spPr>
          <a:xfrm>
            <a:off x="3945752" y="4752687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1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 animBg="1"/>
      <p:bldP spid="47" grpId="0"/>
      <p:bldP spid="48" grpId="0"/>
      <p:bldP spid="49" grpId="0" animBg="1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0"/>
            <a:ext cx="9869702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941" y="1265668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3600" b="1" u="sng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10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15 - 10 = 5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km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  <a:blipFill>
                <a:blip r:embed="rId14"/>
                <a:stretch>
                  <a:fillRect l="-221" t="-2408" r="-3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23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0"/>
            <a:ext cx="10532533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55620" y="1520181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altLang="en-US" sz="3600" b="1" u="sng" dirty="0" err="1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709738"/>
                <a14:m>
                  <m:oMath xmlns:m="http://schemas.openxmlformats.org/officeDocument/2006/math"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indent="896938"/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5 (km)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 km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  <a:blipFill>
                <a:blip r:embed="rId14"/>
                <a:stretch>
                  <a:fillRect l="-2004" t="-2100" r="-267" b="-3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7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" y="1200150"/>
            <a:ext cx="6514150" cy="56948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218" y="2169449"/>
            <a:ext cx="4709388" cy="468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7791" y="486801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Củng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cố</a:t>
            </a:r>
            <a:endParaRPr lang="en-US" sz="13800" dirty="0">
              <a:latin typeface="UTM Dai Co Viet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9762" y="471902"/>
            <a:ext cx="5884068" cy="245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3CD73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Củng</a:t>
            </a:r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Dai Co Viet" panose="02040603050506020204" pitchFamily="18" charset="0"/>
              </a:rPr>
              <a:t>cố</a:t>
            </a:r>
            <a:endParaRPr lang="en-US" sz="13800" dirty="0">
              <a:solidFill>
                <a:srgbClr val="FF0000"/>
              </a:solidFill>
              <a:latin typeface="UTM Dai Co Vie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3" y="5264095"/>
            <a:ext cx="6367416" cy="1593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58" y="3150717"/>
            <a:ext cx="3498509" cy="3498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9" y="2592857"/>
            <a:ext cx="1598990" cy="1495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6" y="45095"/>
            <a:ext cx="2352712" cy="3256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34" y="1522599"/>
            <a:ext cx="482540" cy="571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27" y="2395537"/>
            <a:ext cx="735419" cy="874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33" y="118001"/>
            <a:ext cx="2122926" cy="1740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86" y="-216963"/>
            <a:ext cx="1977827" cy="194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7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2760133" y="1224083"/>
            <a:ext cx="8839200" cy="4651783"/>
          </a:xfrm>
          <a:prstGeom prst="flowChartAlternateProcess">
            <a:avLst/>
          </a:prstGeom>
          <a:solidFill>
            <a:srgbClr val="5FFFD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VNI-Times" pitchFamily="2" charset="0"/>
              </a:rPr>
              <a:t>Ñieàn</a:t>
            </a:r>
            <a:r>
              <a:rPr lang="en-US" altLang="en-US" sz="4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VNI-Times" pitchFamily="2" charset="0"/>
              </a:rPr>
              <a:t>daáu</a:t>
            </a:r>
            <a:r>
              <a:rPr lang="en-US" altLang="en-US" sz="4800" b="1" dirty="0">
                <a:solidFill>
                  <a:srgbClr val="FF0000"/>
                </a:solidFill>
                <a:latin typeface="VNI-Times" pitchFamily="2" charset="0"/>
              </a:rPr>
              <a:t> &gt;, &lt;, = 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8" name="Object 4"/>
              <p:cNvSpPr txBox="1"/>
              <p:nvPr/>
            </p:nvSpPr>
            <p:spPr bwMode="auto">
              <a:xfrm>
                <a:off x="4814303" y="2757655"/>
                <a:ext cx="3771900" cy="2035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en-US" sz="80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50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4303" y="2757655"/>
                <a:ext cx="3771900" cy="2035175"/>
              </a:xfrm>
              <a:prstGeom prst="rect">
                <a:avLst/>
              </a:prstGeom>
              <a:blipFill>
                <a:blip r:embed="rId2"/>
                <a:stretch>
                  <a:fillRect b="-1526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77467" y="3471310"/>
            <a:ext cx="1083733" cy="999090"/>
          </a:xfrm>
          <a:prstGeom prst="rect">
            <a:avLst/>
          </a:prstGeom>
          <a:solidFill>
            <a:srgbClr val="5FFFD5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33" y="0"/>
            <a:ext cx="1353070" cy="2007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1466" y="3362404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2712" cy="32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0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227494" y="1473199"/>
            <a:ext cx="8128000" cy="3632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Ñieàn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soá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thích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hôïp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vaøo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oâ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troáng</a:t>
            </a:r>
            <a:endParaRPr lang="en-US" altLang="en-US" sz="4267" b="1" dirty="0">
              <a:solidFill>
                <a:srgbClr val="0033CC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solidFill>
                <a:srgbClr val="0033CC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0" y="3238500"/>
            <a:ext cx="508000" cy="3810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333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en-US" sz="3733" dirty="0">
              <a:latin typeface="Times New Roman" panose="02020603050405020304" pitchFamily="18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3454400" y="2603500"/>
            <a:ext cx="2878667" cy="1651000"/>
            <a:chOff x="1680" y="1776"/>
            <a:chExt cx="1200" cy="768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680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496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2544" y="216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2520" y="2208"/>
              <a:ext cx="336" cy="336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1280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>
                <a:solidFill>
                  <a:srgbClr val="0000FF"/>
                </a:solidFill>
                <a:latin typeface="Times New Roman" panose="02020603050405020304" pitchFamily="18" charset="0"/>
              </a:rPr>
              <a:t>12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98552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267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99568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9906000" y="2675825"/>
            <a:ext cx="660400" cy="676975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8229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42400" y="3257551"/>
            <a:ext cx="508000" cy="381000"/>
          </a:xfrm>
          <a:prstGeom prst="rect">
            <a:avLst/>
          </a:prstGeom>
          <a:solidFill>
            <a:srgbClr val="66FFFF"/>
          </a:solid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333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en-US" sz="3733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4771" y="3385512"/>
            <a:ext cx="433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73108" y="2510893"/>
            <a:ext cx="433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55" y="476251"/>
            <a:ext cx="1223645" cy="1301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6" y="-22637"/>
            <a:ext cx="2352712" cy="32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71" y="507063"/>
            <a:ext cx="7099562" cy="2308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12" y="2169449"/>
            <a:ext cx="4709388" cy="468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9756" y="399145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động</a:t>
            </a:r>
            <a:endParaRPr lang="en-US" sz="13800" dirty="0">
              <a:latin typeface="UTM Dai Co Viet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0558" y="399146"/>
            <a:ext cx="6851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solidFill>
                  <a:srgbClr val="FFFF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động</a:t>
            </a:r>
            <a:endParaRPr lang="en-US" sz="13800" dirty="0">
              <a:solidFill>
                <a:srgbClr val="FFFF00"/>
              </a:solidFill>
              <a:latin typeface="UTM Dai Co Vie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5264095"/>
            <a:ext cx="7888892" cy="1593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52" y="3916192"/>
            <a:ext cx="3058446" cy="3058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0" y="2561911"/>
            <a:ext cx="2973394" cy="2973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" b="100000" l="9954" r="95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5244" y="3726801"/>
            <a:ext cx="2269387" cy="3074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02" y="5445415"/>
            <a:ext cx="681191" cy="806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" y="0"/>
            <a:ext cx="4521200" cy="452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" y="116638"/>
            <a:ext cx="6858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32" y="956504"/>
            <a:ext cx="1926334" cy="17588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71" y="2290588"/>
            <a:ext cx="1384127" cy="1892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65" y="4080333"/>
            <a:ext cx="1371429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3132667" y="990600"/>
            <a:ext cx="8534400" cy="3962400"/>
          </a:xfrm>
          <a:prstGeom prst="flowChartAlternateProcess">
            <a:avLst/>
          </a:prstGeom>
          <a:solidFill>
            <a:srgbClr val="CC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0" b="1" dirty="0">
              <a:solidFill>
                <a:srgbClr val="0000FF"/>
              </a:solidFill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0000FF"/>
                </a:solidFill>
                <a:latin typeface="VNI-Times" pitchFamily="2" charset="0"/>
              </a:rPr>
              <a:t>Tính</a:t>
            </a:r>
            <a:r>
              <a:rPr lang="en-US" altLang="en-US" sz="8000" b="1" dirty="0">
                <a:solidFill>
                  <a:srgbClr val="0000FF"/>
                </a:solidFill>
                <a:latin typeface="VNI-Times" pitchFamily="2" charset="0"/>
              </a:rPr>
              <a:t>:</a:t>
            </a:r>
            <a:endParaRPr lang="en-US" altLang="en-US" sz="80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8" name="Object 4"/>
              <p:cNvSpPr txBox="1"/>
              <p:nvPr/>
            </p:nvSpPr>
            <p:spPr bwMode="auto">
              <a:xfrm>
                <a:off x="4453467" y="2713839"/>
                <a:ext cx="2946400" cy="1630363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: 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2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3467" y="2713839"/>
                <a:ext cx="2946400" cy="16303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1" name="Object 6"/>
              <p:cNvSpPr txBox="1"/>
              <p:nvPr/>
            </p:nvSpPr>
            <p:spPr bwMode="auto">
              <a:xfrm>
                <a:off x="7231063" y="2667000"/>
                <a:ext cx="4249737" cy="1676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=  1</m:t>
                      </m:r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31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1063" y="2667000"/>
                <a:ext cx="4249737" cy="1676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0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800">
              <a:solidFill>
                <a:srgbClr val="FF5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" y="1236133"/>
            <a:ext cx="2603501" cy="1735667"/>
          </a:xfrm>
          <a:prstGeom prst="rect">
            <a:avLst/>
          </a:prstGeom>
          <a:ln w="57150">
            <a:solidFill>
              <a:schemeClr val="tx1"/>
            </a:solidFill>
            <a:prstDash val="dashDot"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724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4165600" y="533400"/>
            <a:ext cx="7518400" cy="5334000"/>
          </a:xfrm>
          <a:prstGeom prst="irregularSeal1">
            <a:avLst/>
          </a:prstGeom>
          <a:solidFill>
            <a:srgbClr val="FFC000"/>
          </a:solidFill>
          <a:ln w="76200">
            <a:solidFill>
              <a:srgbClr val="53CD73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b="1" dirty="0" err="1">
                <a:latin typeface="VNI-Times" pitchFamily="2" charset="0"/>
              </a:rPr>
              <a:t>Tìm</a:t>
            </a:r>
            <a:r>
              <a:rPr lang="en-US" altLang="en-US" sz="4267" b="1" dirty="0">
                <a:latin typeface="VNI-Times" pitchFamily="2" charset="0"/>
              </a:rPr>
              <a:t>       </a:t>
            </a:r>
            <a:r>
              <a:rPr lang="en-US" altLang="en-US" sz="4267" b="1" dirty="0" err="1">
                <a:latin typeface="VNI-Times" pitchFamily="2" charset="0"/>
              </a:rPr>
              <a:t>cuûa</a:t>
            </a:r>
            <a:r>
              <a:rPr lang="en-US" altLang="en-US" sz="4267" b="1" dirty="0">
                <a:latin typeface="VNI-Times" pitchFamily="2" charset="0"/>
              </a:rPr>
              <a:t> 12.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6" name="Object 4"/>
              <p:cNvSpPr txBox="1"/>
              <p:nvPr/>
            </p:nvSpPr>
            <p:spPr bwMode="auto">
              <a:xfrm>
                <a:off x="7277501" y="2091708"/>
                <a:ext cx="913598" cy="16043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67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7501" y="2091708"/>
                <a:ext cx="913598" cy="16043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43976" y="914401"/>
            <a:ext cx="10948024" cy="4230761"/>
            <a:chOff x="864" y="1920"/>
            <a:chExt cx="4896" cy="2352"/>
          </a:xfrm>
          <a:solidFill>
            <a:srgbClr val="53CD73"/>
          </a:solidFill>
        </p:grpSpPr>
        <p:sp>
          <p:nvSpPr>
            <p:cNvPr id="28679" name="AutoShape 6"/>
            <p:cNvSpPr>
              <a:spLocks noChangeArrowheads="1"/>
            </p:cNvSpPr>
            <p:nvPr/>
          </p:nvSpPr>
          <p:spPr bwMode="auto">
            <a:xfrm>
              <a:off x="864" y="1920"/>
              <a:ext cx="4896" cy="2352"/>
            </a:xfrm>
            <a:prstGeom prst="irregularSeal2">
              <a:avLst/>
            </a:prstGeom>
            <a:grpFill/>
            <a:ln w="76200">
              <a:solidFill>
                <a:srgbClr val="FF0000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latin typeface="VNI-Times" pitchFamily="2" charset="0"/>
                </a:rPr>
                <a:t>       </a:t>
              </a:r>
              <a:r>
                <a:rPr lang="en-US" altLang="en-US" sz="4267" b="1" dirty="0" err="1">
                  <a:latin typeface="VNI-Times" pitchFamily="2" charset="0"/>
                </a:rPr>
                <a:t>cuûa</a:t>
              </a:r>
              <a:r>
                <a:rPr lang="en-US" altLang="en-US" sz="4267" b="1" dirty="0">
                  <a:latin typeface="VNI-Times" pitchFamily="2" charset="0"/>
                </a:rPr>
                <a:t> 12 </a:t>
              </a:r>
              <a:r>
                <a:rPr lang="en-US" altLang="en-US" sz="4267" b="1" dirty="0" err="1">
                  <a:latin typeface="VNI-Times" pitchFamily="2" charset="0"/>
                </a:rPr>
                <a:t>laø</a:t>
              </a:r>
              <a:r>
                <a:rPr lang="en-US" altLang="en-US" sz="4267" b="1" dirty="0">
                  <a:latin typeface="VNI-Times" pitchFamily="2" charset="0"/>
                </a:rPr>
                <a:t> : 12 x       =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80" name="Object 7"/>
                <p:cNvSpPr txBox="1"/>
                <p:nvPr/>
              </p:nvSpPr>
              <p:spPr bwMode="auto">
                <a:xfrm>
                  <a:off x="1824" y="2757"/>
                  <a:ext cx="324" cy="8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680" name="Object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24" y="2757"/>
                  <a:ext cx="324" cy="8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81" name="Object 8"/>
                <p:cNvSpPr txBox="1"/>
                <p:nvPr/>
              </p:nvSpPr>
              <p:spPr bwMode="auto">
                <a:xfrm>
                  <a:off x="3906" y="2749"/>
                  <a:ext cx="324" cy="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681" name="Object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6" y="2749"/>
                  <a:ext cx="324" cy="9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678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79200" y="6248400"/>
            <a:ext cx="812800" cy="6096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4" y="423538"/>
            <a:ext cx="1553633" cy="18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  <p:bldP spid="28676" grpId="0"/>
      <p:bldP spid="2867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128"/>
            <a:ext cx="5144440" cy="34658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7244" y="509751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UTM Dai Co Viet" panose="02040603050506020204" pitchFamily="18" charset="0"/>
              </a:rPr>
              <a:t>DẶN DÒ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7073" y="560553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UTM Dai Co Viet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1194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7" y="1459821"/>
            <a:ext cx="10253576" cy="387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936083" y="165272"/>
            <a:ext cx="3096965" cy="102155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3CD73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u="sng" dirty="0" err="1">
                <a:latin typeface="Times New Roman" panose="02020603050405020304" pitchFamily="18" charset="0"/>
              </a:rPr>
              <a:t>Tóm</a:t>
            </a:r>
            <a:r>
              <a:rPr lang="en-US" altLang="en-US" sz="54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latin typeface="Times New Roman" panose="02020603050405020304" pitchFamily="18" charset="0"/>
              </a:rPr>
              <a:t>Tắt</a:t>
            </a:r>
            <a:endParaRPr lang="en-US" altLang="en-US" sz="5400" b="1" dirty="0">
              <a:latin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0132" y="3663485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7" y="4927489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9260899" y="2724436"/>
            <a:ext cx="15953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xã</a:t>
            </a: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137132" y="2739252"/>
            <a:ext cx="109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Nhà</a:t>
            </a: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" name="Group 38"/>
          <p:cNvGrpSpPr>
            <a:grpSpLocks/>
          </p:cNvGrpSpPr>
          <p:nvPr/>
        </p:nvGrpSpPr>
        <p:grpSpPr bwMode="auto">
          <a:xfrm>
            <a:off x="2310495" y="2315065"/>
            <a:ext cx="7010400" cy="1712913"/>
            <a:chOff x="1589" y="1344"/>
            <a:chExt cx="3312" cy="1079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1589" y="187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>
              <a:off x="3797" y="1872"/>
              <a:ext cx="1104" cy="0"/>
            </a:xfrm>
            <a:prstGeom prst="line">
              <a:avLst/>
            </a:prstGeom>
            <a:noFill/>
            <a:ln w="9525">
              <a:solidFill>
                <a:srgbClr val="F703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>
              <a:off x="2693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4901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>
              <a:off x="1589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1589" y="1536"/>
              <a:ext cx="1248" cy="336"/>
            </a:xfrm>
            <a:custGeom>
              <a:avLst/>
              <a:gdLst>
                <a:gd name="T0" fmla="*/ 0 w 1248"/>
                <a:gd name="T1" fmla="*/ 336 h 336"/>
                <a:gd name="T2" fmla="*/ 1248 w 1248"/>
                <a:gd name="T3" fmla="*/ 0 h 336"/>
                <a:gd name="T4" fmla="*/ 0 60000 65536"/>
                <a:gd name="T5" fmla="*/ 0 60000 65536"/>
                <a:gd name="T6" fmla="*/ 0 w 1248"/>
                <a:gd name="T7" fmla="*/ 0 h 336"/>
                <a:gd name="T8" fmla="*/ 1248 w 1248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8" h="336">
                  <a:moveTo>
                    <a:pt x="0" y="336"/>
                  </a:moveTo>
                  <a:cubicBezTo>
                    <a:pt x="520" y="196"/>
                    <a:pt x="1040" y="56"/>
                    <a:pt x="124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3552" y="1536"/>
              <a:ext cx="1344" cy="336"/>
            </a:xfrm>
            <a:custGeom>
              <a:avLst/>
              <a:gdLst>
                <a:gd name="T0" fmla="*/ 1344 w 1344"/>
                <a:gd name="T1" fmla="*/ 336 h 336"/>
                <a:gd name="T2" fmla="*/ 0 w 1344"/>
                <a:gd name="T3" fmla="*/ 0 h 336"/>
                <a:gd name="T4" fmla="*/ 0 60000 65536"/>
                <a:gd name="T5" fmla="*/ 0 60000 65536"/>
                <a:gd name="T6" fmla="*/ 0 w 1344"/>
                <a:gd name="T7" fmla="*/ 0 h 336"/>
                <a:gd name="T8" fmla="*/ 1344 w 1344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44" h="336">
                  <a:moveTo>
                    <a:pt x="1344" y="336"/>
                  </a:moveTo>
                  <a:cubicBezTo>
                    <a:pt x="788" y="196"/>
                    <a:pt x="232" y="56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885" y="1344"/>
              <a:ext cx="72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>
                  <a:solidFill>
                    <a:srgbClr val="380DED"/>
                  </a:solidFill>
                  <a:latin typeface="Times New Roman" panose="02020603050405020304" pitchFamily="18" charset="0"/>
                </a:rPr>
                <a:t>15 km</a:t>
              </a:r>
            </a:p>
          </p:txBody>
        </p:sp>
        <p:sp>
          <p:nvSpPr>
            <p:cNvPr id="39" name="Freeform 17"/>
            <p:cNvSpPr>
              <a:spLocks/>
            </p:cNvSpPr>
            <p:nvPr/>
          </p:nvSpPr>
          <p:spPr bwMode="auto">
            <a:xfrm>
              <a:off x="1589" y="1872"/>
              <a:ext cx="912" cy="288"/>
            </a:xfrm>
            <a:custGeom>
              <a:avLst/>
              <a:gdLst>
                <a:gd name="T0" fmla="*/ 0 w 912"/>
                <a:gd name="T1" fmla="*/ 0 h 288"/>
                <a:gd name="T2" fmla="*/ 912 w 912"/>
                <a:gd name="T3" fmla="*/ 288 h 288"/>
                <a:gd name="T4" fmla="*/ 0 60000 65536"/>
                <a:gd name="T5" fmla="*/ 0 60000 65536"/>
                <a:gd name="T6" fmla="*/ 0 w 912"/>
                <a:gd name="T7" fmla="*/ 0 h 288"/>
                <a:gd name="T8" fmla="*/ 912 w 912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12" h="288">
                  <a:moveTo>
                    <a:pt x="0" y="0"/>
                  </a:moveTo>
                  <a:cubicBezTo>
                    <a:pt x="380" y="120"/>
                    <a:pt x="760" y="240"/>
                    <a:pt x="912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3077" y="1872"/>
              <a:ext cx="720" cy="288"/>
            </a:xfrm>
            <a:custGeom>
              <a:avLst/>
              <a:gdLst>
                <a:gd name="T0" fmla="*/ 720 w 720"/>
                <a:gd name="T1" fmla="*/ 0 h 288"/>
                <a:gd name="T2" fmla="*/ 0 w 720"/>
                <a:gd name="T3" fmla="*/ 288 h 288"/>
                <a:gd name="T4" fmla="*/ 0 60000 65536"/>
                <a:gd name="T5" fmla="*/ 0 60000 65536"/>
                <a:gd name="T6" fmla="*/ 0 w 720"/>
                <a:gd name="T7" fmla="*/ 0 h 288"/>
                <a:gd name="T8" fmla="*/ 720 w 720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0" h="288">
                  <a:moveTo>
                    <a:pt x="720" y="0"/>
                  </a:moveTo>
                  <a:cubicBezTo>
                    <a:pt x="420" y="120"/>
                    <a:pt x="120" y="240"/>
                    <a:pt x="0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auto">
            <a:xfrm>
              <a:off x="2549" y="2016"/>
              <a:ext cx="62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altLang="en-US" sz="36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đi</a:t>
              </a:r>
              <a:endParaRPr lang="en-US" altLang="en-US" sz="36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3797" y="1872"/>
              <a:ext cx="235" cy="144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 flipH="1">
              <a:off x="4656" y="1872"/>
              <a:ext cx="245" cy="144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3796" y="1920"/>
              <a:ext cx="109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>
                  <a:solidFill>
                    <a:srgbClr val="9933FF"/>
                  </a:solidFill>
                  <a:latin typeface="Times New Roman" panose="02020603050405020304" pitchFamily="18" charset="0"/>
                </a:rPr>
                <a:t>? Ki-</a:t>
              </a:r>
              <a:r>
                <a:rPr lang="en-US" altLang="en-US" sz="3600" dirty="0" err="1">
                  <a:solidFill>
                    <a:srgbClr val="9933FF"/>
                  </a:solidFill>
                  <a:latin typeface="Times New Roman" panose="02020603050405020304" pitchFamily="18" charset="0"/>
                </a:rPr>
                <a:t>lô</a:t>
              </a:r>
              <a:r>
                <a:rPr lang="en-US" altLang="en-US" sz="3600" dirty="0">
                  <a:solidFill>
                    <a:srgbClr val="9933FF"/>
                  </a:solidFill>
                  <a:latin typeface="Times New Roman" panose="02020603050405020304" pitchFamily="18" charset="0"/>
                </a:rPr>
                <a:t>-</a:t>
              </a:r>
              <a:r>
                <a:rPr lang="en-US" altLang="en-US" sz="3600" dirty="0" err="1">
                  <a:solidFill>
                    <a:srgbClr val="9933FF"/>
                  </a:solidFill>
                  <a:latin typeface="Times New Roman" panose="02020603050405020304" pitchFamily="18" charset="0"/>
                </a:rPr>
                <a:t>mét</a:t>
              </a:r>
              <a:endParaRPr lang="en-US" altLang="en-US" sz="3600" dirty="0">
                <a:solidFill>
                  <a:srgbClr val="99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25"/>
            <p:cNvSpPr>
              <a:spLocks noChangeShapeType="1"/>
            </p:cNvSpPr>
            <p:nvPr/>
          </p:nvSpPr>
          <p:spPr bwMode="auto">
            <a:xfrm>
              <a:off x="2693" y="187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>
              <a:off x="3797" y="180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86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5677343"/>
            <a:ext cx="4920644" cy="1231746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3463" y="946570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3907" y="946570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4861" y="949583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2336800" y="1091511"/>
            <a:ext cx="7474858" cy="169847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657787" y="1934419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950742" y="142718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五边形 12"/>
          <p:cNvSpPr/>
          <p:nvPr/>
        </p:nvSpPr>
        <p:spPr>
          <a:xfrm rot="5400000">
            <a:off x="2034044" y="1920044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555497" y="196390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244129" y="1963902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五边形 18"/>
          <p:cNvSpPr/>
          <p:nvPr/>
        </p:nvSpPr>
        <p:spPr>
          <a:xfrm rot="5400000">
            <a:off x="7297967" y="1965247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8576898" y="144852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83" y="1654645"/>
            <a:ext cx="1645893" cy="190479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0713" y="1643347"/>
            <a:ext cx="1215905" cy="2294808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85" y="2026443"/>
            <a:ext cx="1864906" cy="1706389"/>
          </a:xfrm>
          <a:prstGeom prst="rect">
            <a:avLst/>
          </a:prstGeom>
        </p:spPr>
      </p:pic>
      <p:sp>
        <p:nvSpPr>
          <p:cNvPr id="38" name="椭圆 33"/>
          <p:cNvSpPr/>
          <p:nvPr/>
        </p:nvSpPr>
        <p:spPr>
          <a:xfrm>
            <a:off x="3505036" y="143401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132654" y="145774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68" y="-176344"/>
            <a:ext cx="7883252" cy="118366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336800" y="-320473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rgbClr val="53CD73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90248" y="-329843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chemeClr val="accent6">
                  <a:lumMod val="50000"/>
                </a:schemeClr>
              </a:solidFill>
              <a:latin typeface="UTM French Vanilla" panose="02040603050506020204" pitchFamily="18" charset="0"/>
            </a:endParaRPr>
          </a:p>
        </p:txBody>
      </p:sp>
      <p:sp>
        <p:nvSpPr>
          <p:cNvPr id="30" name="五边形 12">
            <a:hlinkClick r:id="rId9" action="ppaction://hlinksldjump"/>
            <a:extLst>
              <a:ext uri="{FF2B5EF4-FFF2-40B4-BE49-F238E27FC236}">
                <a16:creationId xmlns:a16="http://schemas.microsoft.com/office/drawing/2014/main" id="{9D6994F6-CA39-4D43-AB1C-C2002B329982}"/>
              </a:ext>
            </a:extLst>
          </p:cNvPr>
          <p:cNvSpPr/>
          <p:nvPr/>
        </p:nvSpPr>
        <p:spPr>
          <a:xfrm rot="5400000">
            <a:off x="2033485" y="1948873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8789" y="946570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五边形 9">
            <a:hlinkClick r:id="rId5" action="ppaction://hlinksldjump"/>
            <a:extLst>
              <a:ext uri="{FF2B5EF4-FFF2-40B4-BE49-F238E27FC236}">
                <a16:creationId xmlns:a16="http://schemas.microsoft.com/office/drawing/2014/main" id="{CED32E8C-652F-4376-96C5-0760E5B27F89}"/>
              </a:ext>
            </a:extLst>
          </p:cNvPr>
          <p:cNvSpPr/>
          <p:nvPr/>
        </p:nvSpPr>
        <p:spPr>
          <a:xfrm rot="5400000">
            <a:off x="4647632" y="1945672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五边形 18">
            <a:hlinkClick r:id="rId7" action="ppaction://hlinksldjump"/>
            <a:extLst>
              <a:ext uri="{FF2B5EF4-FFF2-40B4-BE49-F238E27FC236}">
                <a16:creationId xmlns:a16="http://schemas.microsoft.com/office/drawing/2014/main" id="{104785B3-F8F4-41E4-BDD7-A7F37D6E2A38}"/>
              </a:ext>
            </a:extLst>
          </p:cNvPr>
          <p:cNvSpPr/>
          <p:nvPr/>
        </p:nvSpPr>
        <p:spPr>
          <a:xfrm rot="5400000">
            <a:off x="7280965" y="1962773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0534" y="958953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3237" y="928174"/>
            <a:ext cx="440226" cy="73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3" t="10026" r="4397" b="10267"/>
          <a:stretch/>
        </p:blipFill>
        <p:spPr>
          <a:xfrm>
            <a:off x="2674442" y="4142841"/>
            <a:ext cx="2888343" cy="2612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3" grpId="0" animBg="1"/>
      <p:bldP spid="30" grpId="0" animBg="1"/>
      <p:bldP spid="30" grpId="1" animBg="1"/>
      <p:bldP spid="32" grpId="0" animBg="1"/>
      <p:bldP spid="32" grpId="1" animBg="1"/>
      <p:bldP spid="36" grpId="0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4108579"/>
            <a:ext cx="2641600" cy="274942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" y="4537842"/>
            <a:ext cx="2438725" cy="2438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solidFill>
                <a:srgbClr val="92D050"/>
              </a:solidFill>
              <a:ln w="57150">
                <a:solidFill>
                  <a:srgbClr val="FF0000"/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sz="4400" b="1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FF0000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3389929" y="325267"/>
            <a:ext cx="1810553" cy="971241"/>
            <a:chOff x="3385738" y="601685"/>
            <a:chExt cx="1810553" cy="971241"/>
          </a:xfrm>
        </p:grpSpPr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54526" y="1730308"/>
            <a:ext cx="2753209" cy="1990916"/>
            <a:chOff x="2678906" y="1141352"/>
            <a:chExt cx="2753209" cy="19909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solidFill>
                  <a:srgbClr val="53CD73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/>
            <p:cNvGrpSpPr/>
            <p:nvPr/>
          </p:nvGrpSpPr>
          <p:grpSpPr>
            <a:xfrm>
              <a:off x="2678906" y="1141352"/>
              <a:ext cx="1442685" cy="1290125"/>
              <a:chOff x="2430886" y="1779508"/>
              <a:chExt cx="1442685" cy="1290125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2430886" y="1839236"/>
                <a:ext cx="1442685" cy="1230397"/>
                <a:chOff x="995374" y="2209801"/>
                <a:chExt cx="1114425" cy="674687"/>
              </a:xfrm>
            </p:grpSpPr>
            <p:pic>
              <p:nvPicPr>
                <p:cNvPr id="6" name="图片 2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2209801"/>
                  <a:ext cx="1114425" cy="674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文本框 29"/>
                <p:cNvSpPr txBox="1">
                  <a:spLocks noChangeArrowheads="1"/>
                </p:cNvSpPr>
                <p:nvPr/>
              </p:nvSpPr>
              <p:spPr bwMode="auto">
                <a:xfrm>
                  <a:off x="1506094" y="2316163"/>
                  <a:ext cx="503238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996443" y="1779508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198A3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97077" y="2075290"/>
            <a:ext cx="2899910" cy="1905408"/>
            <a:chOff x="7033405" y="1542115"/>
            <a:chExt cx="2899910" cy="1905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solidFill>
                  <a:srgbClr val="FF7979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7033405" y="1542115"/>
              <a:ext cx="1605525" cy="1241933"/>
              <a:chOff x="6760604" y="1950101"/>
              <a:chExt cx="1605525" cy="1241933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6760604" y="1995455"/>
                <a:ext cx="1605525" cy="1196579"/>
                <a:chOff x="862024" y="3239182"/>
                <a:chExt cx="1222375" cy="711200"/>
              </a:xfrm>
            </p:grpSpPr>
            <p:pic>
              <p:nvPicPr>
                <p:cNvPr id="5" name="图片 24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3239182"/>
                  <a:ext cx="1222375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文本框 30"/>
                <p:cNvSpPr txBox="1">
                  <a:spLocks noChangeArrowheads="1"/>
                </p:cNvSpPr>
                <p:nvPr/>
              </p:nvSpPr>
              <p:spPr bwMode="auto">
                <a:xfrm>
                  <a:off x="1402907" y="3370945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7400943" y="1950101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124587" y="3948881"/>
            <a:ext cx="2823845" cy="2030318"/>
            <a:chOff x="2659754" y="3559909"/>
            <a:chExt cx="2823845" cy="20303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solidFill>
                  <a:srgbClr val="FF79C2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/>
            <p:cNvGrpSpPr/>
            <p:nvPr/>
          </p:nvGrpSpPr>
          <p:grpSpPr>
            <a:xfrm>
              <a:off x="2659754" y="3559909"/>
              <a:ext cx="1563111" cy="1263060"/>
              <a:chOff x="2636220" y="3602947"/>
              <a:chExt cx="1563111" cy="126306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636220" y="3602947"/>
                <a:ext cx="1563111" cy="1263060"/>
                <a:chOff x="995374" y="4230237"/>
                <a:chExt cx="1161595" cy="674688"/>
              </a:xfrm>
            </p:grpSpPr>
            <p:pic>
              <p:nvPicPr>
                <p:cNvPr id="14" name="图片 3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4230237"/>
                  <a:ext cx="1114425" cy="674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文本框 35"/>
                <p:cNvSpPr txBox="1">
                  <a:spLocks noChangeArrowheads="1"/>
                </p:cNvSpPr>
                <p:nvPr/>
              </p:nvSpPr>
              <p:spPr bwMode="auto">
                <a:xfrm>
                  <a:off x="1506094" y="4336600"/>
                  <a:ext cx="650875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3216345" y="3680479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823120" y="4377430"/>
            <a:ext cx="3014701" cy="1939990"/>
            <a:chOff x="6918614" y="3141410"/>
            <a:chExt cx="3014701" cy="19399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solidFill>
                  <a:srgbClr val="62CEE4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/>
            <p:cNvGrpSpPr/>
            <p:nvPr/>
          </p:nvGrpSpPr>
          <p:grpSpPr>
            <a:xfrm>
              <a:off x="6918614" y="3141410"/>
              <a:ext cx="1676491" cy="1235233"/>
              <a:chOff x="6683327" y="3587736"/>
              <a:chExt cx="1682802" cy="134851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683327" y="3587736"/>
                <a:ext cx="1682802" cy="1348514"/>
                <a:chOff x="862024" y="5275720"/>
                <a:chExt cx="1222375" cy="709613"/>
              </a:xfrm>
            </p:grpSpPr>
            <p:pic>
              <p:nvPicPr>
                <p:cNvPr id="13" name="图片 33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5275720"/>
                  <a:ext cx="1222375" cy="70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文本框 36"/>
                <p:cNvSpPr txBox="1">
                  <a:spLocks noChangeArrowheads="1"/>
                </p:cNvSpPr>
                <p:nvPr/>
              </p:nvSpPr>
              <p:spPr bwMode="auto">
                <a:xfrm>
                  <a:off x="1402907" y="5407483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7298044" y="3657876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26BAD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379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/>
          </p:cNvSpPr>
          <p:nvPr/>
        </p:nvSpPr>
        <p:spPr bwMode="gray">
          <a:xfrm>
            <a:off x="1845714" y="1250974"/>
            <a:ext cx="2083329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gray">
          <a:xfrm>
            <a:off x="5160742" y="1220383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 flipH="1">
            <a:off x="8891250" y="1298931"/>
            <a:ext cx="2083330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>
            <a:off x="7026894" y="1250974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17377" y="153372"/>
            <a:ext cx="6082906" cy="1820571"/>
            <a:chOff x="2468877" y="2637019"/>
            <a:chExt cx="4586666" cy="1041787"/>
          </a:xfrm>
          <a:solidFill>
            <a:srgbClr val="92D050"/>
          </a:solidFill>
        </p:grpSpPr>
        <p:sp>
          <p:nvSpPr>
            <p:cNvPr id="20" name="AutoShape 19"/>
            <p:cNvSpPr>
              <a:spLocks noChangeArrowheads="1"/>
            </p:cNvSpPr>
            <p:nvPr/>
          </p:nvSpPr>
          <p:spPr bwMode="ltGray">
            <a:xfrm>
              <a:off x="2468877" y="2637019"/>
              <a:ext cx="4586666" cy="892911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zh-CN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540420" y="3381053"/>
              <a:ext cx="4344414" cy="297753"/>
            </a:xfrm>
            <a:prstGeom prst="rect">
              <a:avLst/>
            </a:prstGeom>
            <a:noFill/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50" y="5374371"/>
            <a:ext cx="595313" cy="5726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02" y="2454517"/>
            <a:ext cx="595312" cy="57266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35246" y="218337"/>
            <a:ext cx="1810553" cy="971241"/>
            <a:chOff x="3385738" y="601685"/>
            <a:chExt cx="1810553" cy="971241"/>
          </a:xfrm>
        </p:grpSpPr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858363" y="2947059"/>
            <a:ext cx="1615276" cy="2167648"/>
            <a:chOff x="2824209" y="3045149"/>
            <a:chExt cx="1615276" cy="2167648"/>
          </a:xfrm>
        </p:grpSpPr>
        <p:grpSp>
          <p:nvGrpSpPr>
            <p:cNvPr id="35" name="Group 34"/>
            <p:cNvGrpSpPr/>
            <p:nvPr/>
          </p:nvGrpSpPr>
          <p:grpSpPr>
            <a:xfrm>
              <a:off x="2824209" y="3045149"/>
              <a:ext cx="1493314" cy="1457923"/>
              <a:chOff x="2824209" y="3045149"/>
              <a:chExt cx="1493314" cy="1457923"/>
            </a:xfrm>
          </p:grpSpPr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2824209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26BAD9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540" y="4151447"/>
              <a:ext cx="980945" cy="106135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722334" y="2947059"/>
            <a:ext cx="1493314" cy="2014235"/>
            <a:chOff x="4688180" y="3045149"/>
            <a:chExt cx="1493314" cy="2014235"/>
          </a:xfrm>
        </p:grpSpPr>
        <p:grpSp>
          <p:nvGrpSpPr>
            <p:cNvPr id="36" name="Group 35"/>
            <p:cNvGrpSpPr/>
            <p:nvPr/>
          </p:nvGrpSpPr>
          <p:grpSpPr>
            <a:xfrm>
              <a:off x="4688180" y="3045149"/>
              <a:ext cx="1493314" cy="1457923"/>
              <a:chOff x="4688180" y="3045149"/>
              <a:chExt cx="1493314" cy="1457923"/>
            </a:xfrm>
          </p:grpSpPr>
          <p:sp>
            <p:nvSpPr>
              <p:cNvPr id="11" name="AutoShape 11"/>
              <p:cNvSpPr>
                <a:spLocks noChangeArrowheads="1"/>
              </p:cNvSpPr>
              <p:nvPr/>
            </p:nvSpPr>
            <p:spPr bwMode="gray">
              <a:xfrm>
                <a:off x="4688180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6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Rectangle 1"/>
                  <p:cNvSpPr/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" name="Rectangle 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384" y="4107003"/>
              <a:ext cx="685714" cy="952381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8515421" y="2919984"/>
            <a:ext cx="1495863" cy="2077726"/>
            <a:chOff x="8481267" y="3018074"/>
            <a:chExt cx="1495863" cy="2077726"/>
          </a:xfrm>
        </p:grpSpPr>
        <p:grpSp>
          <p:nvGrpSpPr>
            <p:cNvPr id="38" name="Group 37"/>
            <p:cNvGrpSpPr/>
            <p:nvPr/>
          </p:nvGrpSpPr>
          <p:grpSpPr>
            <a:xfrm>
              <a:off x="8481267" y="3018074"/>
              <a:ext cx="1493314" cy="1457923"/>
              <a:chOff x="8479771" y="3045149"/>
              <a:chExt cx="1493314" cy="1457923"/>
            </a:xfrm>
          </p:grpSpPr>
          <p:sp>
            <p:nvSpPr>
              <p:cNvPr id="17" name="AutoShape 14"/>
              <p:cNvSpPr>
                <a:spLocks noChangeArrowheads="1"/>
              </p:cNvSpPr>
              <p:nvPr/>
            </p:nvSpPr>
            <p:spPr bwMode="gray">
              <a:xfrm>
                <a:off x="8479771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924" y="4016435"/>
              <a:ext cx="749206" cy="107936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50549" y="2918234"/>
            <a:ext cx="1618954" cy="2084076"/>
            <a:chOff x="6428693" y="3045149"/>
            <a:chExt cx="1618954" cy="2084076"/>
          </a:xfrm>
        </p:grpSpPr>
        <p:grpSp>
          <p:nvGrpSpPr>
            <p:cNvPr id="37" name="Group 36"/>
            <p:cNvGrpSpPr/>
            <p:nvPr/>
          </p:nvGrpSpPr>
          <p:grpSpPr>
            <a:xfrm>
              <a:off x="6554333" y="3045149"/>
              <a:ext cx="1493314" cy="1457923"/>
              <a:chOff x="6554333" y="3045149"/>
              <a:chExt cx="1493314" cy="1457923"/>
            </a:xfrm>
          </p:grpSpPr>
          <p:sp>
            <p:nvSpPr>
              <p:cNvPr id="14" name="AutoShape 11"/>
              <p:cNvSpPr>
                <a:spLocks noChangeArrowheads="1"/>
              </p:cNvSpPr>
              <p:nvPr/>
            </p:nvSpPr>
            <p:spPr bwMode="gray">
              <a:xfrm>
                <a:off x="6554333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E5007F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693" y="4151447"/>
              <a:ext cx="749206" cy="977778"/>
            </a:xfrm>
            <a:prstGeom prst="rect">
              <a:avLst/>
            </a:prstGeom>
          </p:spPr>
        </p:pic>
      </p:grpSp>
      <p:pic>
        <p:nvPicPr>
          <p:cNvPr id="44" name="Picture 4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0" y="218337"/>
            <a:ext cx="2438725" cy="24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82550"/>
            <a:ext cx="1008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2240280" y="892348"/>
            <a:ext cx="7787118" cy="1371993"/>
            <a:chOff x="0" y="0"/>
            <a:chExt cx="4863715" cy="2466109"/>
          </a:xfrm>
          <a:solidFill>
            <a:srgbClr val="FFFFFF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grpSp>
        <p:nvGrpSpPr>
          <p:cNvPr id="14" name="Group 13"/>
          <p:cNvGrpSpPr/>
          <p:nvPr/>
        </p:nvGrpSpPr>
        <p:grpSpPr>
          <a:xfrm>
            <a:off x="661091" y="2402698"/>
            <a:ext cx="3345705" cy="1850174"/>
            <a:chOff x="344406" y="3928427"/>
            <a:chExt cx="3345705" cy="1602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FC7E17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059545" y="2402698"/>
            <a:ext cx="3142687" cy="2127010"/>
            <a:chOff x="5470705" y="2433923"/>
            <a:chExt cx="3142687" cy="17854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9AAD42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59211" y="4317003"/>
            <a:ext cx="3139112" cy="1808026"/>
            <a:chOff x="817821" y="2386918"/>
            <a:chExt cx="3139112" cy="15771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C49D11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059545" y="4317003"/>
            <a:ext cx="3103689" cy="1938654"/>
            <a:chOff x="5509701" y="3867067"/>
            <a:chExt cx="3103689" cy="1652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xmlns="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24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AD69AD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/>
                        </a:rPr>
                        <m:t> :</m:t>
                      </m:r>
                      <m:r>
                        <a:rPr lang="en-US" sz="4000" b="1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2841775" y="990348"/>
            <a:ext cx="1810553" cy="971241"/>
            <a:chOff x="3385738" y="601685"/>
            <a:chExt cx="1810553" cy="971241"/>
          </a:xfrm>
        </p:grpSpPr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42" name="Picture 4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73" y="296678"/>
            <a:ext cx="2438725" cy="24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95" y="389932"/>
            <a:ext cx="2209524" cy="1511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304800" y="-891882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9" y="2871341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233920" y="1323862"/>
            <a:ext cx="7476138" cy="2498287"/>
            <a:chOff x="2241260" y="2727523"/>
            <a:chExt cx="4912933" cy="69761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69440" y="273779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41260" y="273419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0692" y="-118541"/>
            <a:ext cx="2867025" cy="2867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161" y="4964857"/>
            <a:ext cx="3815443" cy="2237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0" y="4955592"/>
            <a:ext cx="3815443" cy="22372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81" y="5023904"/>
            <a:ext cx="3815443" cy="2237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62" y="3212057"/>
            <a:ext cx="3623693" cy="36236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5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5" y="273816"/>
            <a:ext cx="11446934" cy="118366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572151" y="2385044"/>
            <a:ext cx="2128527" cy="3438102"/>
            <a:chOff x="1236832" y="2385044"/>
            <a:chExt cx="2128527" cy="3438102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037598" y="2385045"/>
            <a:ext cx="2118824" cy="3409751"/>
            <a:chOff x="3644224" y="2385044"/>
            <a:chExt cx="2118824" cy="3409751"/>
          </a:xfrm>
        </p:grpSpPr>
        <p:sp>
          <p:nvSpPr>
            <p:cNvPr id="20" name="Rectangle 76"/>
            <p:cNvSpPr/>
            <p:nvPr/>
          </p:nvSpPr>
          <p:spPr>
            <a:xfrm rot="16200000">
              <a:off x="3259669" y="3050017"/>
              <a:ext cx="3168351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rgbClr val="E5007F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24" y="5255298"/>
              <a:ext cx="560833" cy="53949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7537291" y="2385044"/>
            <a:ext cx="2074876" cy="3438778"/>
            <a:chOff x="6085861" y="2385044"/>
            <a:chExt cx="2074876" cy="3438778"/>
          </a:xfrm>
        </p:grpSpPr>
        <p:sp>
          <p:nvSpPr>
            <p:cNvPr id="23" name="Rectangle 79"/>
            <p:cNvSpPr/>
            <p:nvPr/>
          </p:nvSpPr>
          <p:spPr>
            <a:xfrm rot="16200000">
              <a:off x="5657357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rgbClr val="26BAD9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861" y="5284325"/>
              <a:ext cx="560833" cy="539497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3132984" y="1700808"/>
            <a:ext cx="1308575" cy="1301604"/>
            <a:chOff x="1797666" y="1796016"/>
            <a:chExt cx="1308575" cy="1301604"/>
          </a:xfrm>
        </p:grpSpPr>
        <p:sp>
          <p:nvSpPr>
            <p:cNvPr id="31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588730" y="1700808"/>
            <a:ext cx="1308575" cy="1301604"/>
            <a:chOff x="1797666" y="1796016"/>
            <a:chExt cx="1308575" cy="1301604"/>
          </a:xfrm>
        </p:grpSpPr>
        <p:sp>
          <p:nvSpPr>
            <p:cNvPr id="36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E5007F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rgbClr val="E5007F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044475" y="1700808"/>
            <a:ext cx="1308575" cy="1301604"/>
            <a:chOff x="1797666" y="1796016"/>
            <a:chExt cx="1308575" cy="1301604"/>
          </a:xfrm>
        </p:grpSpPr>
        <p:sp>
          <p:nvSpPr>
            <p:cNvPr id="41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26BAD9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rgbClr val="26BAD9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78" y="1573662"/>
            <a:ext cx="1076325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83" y="1497177"/>
            <a:ext cx="66675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0" y="1478287"/>
            <a:ext cx="1085850" cy="1428750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8385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6" r="45571" b="55992"/>
          <a:stretch/>
        </p:blipFill>
        <p:spPr>
          <a:xfrm>
            <a:off x="2615239" y="3447974"/>
            <a:ext cx="2025163" cy="1807325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5205760" y="3378501"/>
            <a:ext cx="2489791" cy="200609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7436839" y="3533678"/>
            <a:ext cx="2440038" cy="2667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288" y="220363"/>
            <a:ext cx="10646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Ngôi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nhà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yêu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thích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của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Ốc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Sên</a:t>
            </a:r>
            <a:endParaRPr lang="en-US" sz="7200" dirty="0">
              <a:solidFill>
                <a:srgbClr val="C00000"/>
              </a:solidFill>
              <a:latin typeface="UTM French Vanilla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55" y="3123631"/>
            <a:ext cx="1699678" cy="16911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5393" y="-117631"/>
            <a:ext cx="1691293" cy="16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9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5" y="70624"/>
            <a:ext cx="874541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39397"/>
            <a:ext cx="5410200" cy="3945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13297"/>
            <a:ext cx="2380343" cy="247152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18761" y="492818"/>
            <a:ext cx="5601239" cy="8382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sz="3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83999"/>
              </p:ext>
            </p:extLst>
          </p:nvPr>
        </p:nvGraphicFramePr>
        <p:xfrm>
          <a:off x="2297135" y="1219994"/>
          <a:ext cx="5322865" cy="114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1917700" imgH="558800" progId="Equation.3">
                  <p:embed/>
                </p:oleObj>
              </mc:Choice>
              <mc:Fallback>
                <p:oleObj name="Equation" r:id="rId7" imgW="1917700" imgH="558800" progId="Equation.3">
                  <p:embed/>
                  <p:pic>
                    <p:nvPicPr>
                      <p:cNvPr id="30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35" y="1219994"/>
                        <a:ext cx="5322865" cy="1147218"/>
                      </a:xfrm>
                      <a:prstGeom prst="rect">
                        <a:avLst/>
                      </a:prstGeom>
                      <a:solidFill>
                        <a:srgbClr val="FF7979"/>
                      </a:solidFill>
                      <a:ln w="28575">
                        <a:solidFill>
                          <a:srgbClr val="0070C0"/>
                        </a:solidFill>
                        <a:prstDash val="lgDashDot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089837" y="2990197"/>
            <a:ext cx="74590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Rút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gọn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</a:p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Cho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  <a:endParaRPr lang="en-US" altLang="en-US" sz="38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 panose="020F0302020204030204"/>
        <a:ea typeface="李旭科漫画体v1.0"/>
        <a:cs typeface=""/>
      </a:majorFont>
      <a:minorFont>
        <a:latin typeface="李旭科漫画体v1.0" panose="020F0502020204030204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1249</TotalTime>
  <Words>336</Words>
  <Application>Microsoft Office PowerPoint</Application>
  <PresentationFormat>Widescreen</PresentationFormat>
  <Paragraphs>152</Paragraphs>
  <Slides>23</Slides>
  <Notes>19</Notes>
  <HiddenSlides>1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李旭科漫画体v1.0</vt:lpstr>
      <vt:lpstr>VNI-Times</vt:lpstr>
      <vt:lpstr>UTM French Vanilla</vt:lpstr>
      <vt:lpstr>UTM Flamenco</vt:lpstr>
      <vt:lpstr>宋体</vt:lpstr>
      <vt:lpstr>UTM Dai Co Viet</vt:lpstr>
      <vt:lpstr>Times New Roman</vt:lpstr>
      <vt:lpstr>Wingdings</vt:lpstr>
      <vt:lpstr>UTM Camellia</vt:lpstr>
      <vt:lpstr>Calibri</vt:lpstr>
      <vt:lpstr>Cambria Math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唐华</Manager>
  <Company>王zi工作室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subject>卡通教育模板</dc:subject>
  <dc:creator>花儿</dc:creator>
  <cp:lastModifiedBy>User</cp:lastModifiedBy>
  <cp:revision>KTUTS</cp:revision>
  <dcterms:created xsi:type="dcterms:W3CDTF">2015-08-08T12:00:40Z</dcterms:created>
  <dcterms:modified xsi:type="dcterms:W3CDTF">2022-03-06T16:43:04Z</dcterms:modified>
  <cp:version>G22</cp:version>
</cp:coreProperties>
</file>