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</p:sldIdLst>
  <p:sldSz cx="12192000" cy="6858000"/>
  <p:notesSz cx="6858000" cy="9144000"/>
  <p:embeddedFontLst>
    <p:embeddedFont>
      <p:font typeface="UTM Rockwell" panose="02040603050506020204" pitchFamily="18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宋体" panose="02010600030101010101" pitchFamily="2" charset="-122"/>
      <p:regular r:id="rId18"/>
    </p:embeddedFont>
    <p:embeddedFont>
      <p:font typeface="Cambria Math" panose="02040503050406030204" pitchFamily="18" charset="0"/>
      <p:regular r:id="rId19"/>
    </p:embeddedFont>
    <p:embeddedFont>
      <p:font typeface="UTM Avenida" panose="02040603050506020204" pitchFamily="18" charset="0"/>
      <p:regular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  <p:embeddedFont>
      <p:font typeface="UTM Showcard" panose="02040603050506020204" pitchFamily="18" charset="0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FEE"/>
    <a:srgbClr val="CC99FF"/>
    <a:srgbClr val="91E0F1"/>
    <a:srgbClr val="FF7C80"/>
    <a:srgbClr val="FF66FF"/>
    <a:srgbClr val="B1E99B"/>
    <a:srgbClr val="00BEEB"/>
    <a:srgbClr val="73C6BE"/>
    <a:srgbClr val="638337"/>
    <a:srgbClr val="E46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47" d="100"/>
          <a:sy n="47" d="100"/>
        </p:scale>
        <p:origin x="1478" y="773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08BB7-B273-4529-9DF8-E2450E1B21A8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C9DF0-A00A-422E-8B4D-94808DE442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5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8C52C-8769-405C-B927-E6AEB98541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68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7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1CDB64-CCFF-4F4C-9800-A77355EE0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9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7A2F8-71CB-4D08-8411-4154E7700E39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F2E986-E391-450F-A6D1-8310B1B7B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1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E885F6-435D-4AD8-9936-EE68749156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9430E4-2A9B-4F1F-8C83-C94452F9F2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BE670C-AA62-48ED-8D92-1DC57AF2D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963083-99BC-4C15-B5EB-6A23DCD908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5B2B51-B940-4BEC-AF65-18871048225F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5B9508-97F3-404E-BDA8-22C20CAA94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AAF73451-F300-45A3-A644-2147421689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104503"/>
            <a:ext cx="12396651" cy="70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2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0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image" Target="../media/image18.png"/><Relationship Id="rId14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90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9.jpg"/><Relationship Id="rId9" Type="http://schemas.microsoft.com/office/2007/relationships/hdphoto" Target="../media/hdphoto2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9.jpg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 flipV="1">
            <a:off x="-12836" y="-1"/>
            <a:ext cx="4818751" cy="6868633"/>
          </a:xfrm>
          <a:custGeom>
            <a:avLst/>
            <a:gdLst>
              <a:gd name="connsiteX0" fmla="*/ 0 w 3483864"/>
              <a:gd name="connsiteY0" fmla="*/ 6958584 h 6958584"/>
              <a:gd name="connsiteX1" fmla="*/ 870966 w 3483864"/>
              <a:gd name="connsiteY1" fmla="*/ 0 h 6958584"/>
              <a:gd name="connsiteX2" fmla="*/ 2612898 w 3483864"/>
              <a:gd name="connsiteY2" fmla="*/ 0 h 6958584"/>
              <a:gd name="connsiteX3" fmla="*/ 3483864 w 3483864"/>
              <a:gd name="connsiteY3" fmla="*/ 6958584 h 6958584"/>
              <a:gd name="connsiteX4" fmla="*/ 0 w 3483864"/>
              <a:gd name="connsiteY4" fmla="*/ 6958584 h 6958584"/>
              <a:gd name="connsiteX0" fmla="*/ 43434 w 3527298"/>
              <a:gd name="connsiteY0" fmla="*/ 6958584 h 6958584"/>
              <a:gd name="connsiteX1" fmla="*/ 0 w 3527298"/>
              <a:gd name="connsiteY1" fmla="*/ 9144 h 6958584"/>
              <a:gd name="connsiteX2" fmla="*/ 2656332 w 3527298"/>
              <a:gd name="connsiteY2" fmla="*/ 0 h 6958584"/>
              <a:gd name="connsiteX3" fmla="*/ 3527298 w 3527298"/>
              <a:gd name="connsiteY3" fmla="*/ 6958584 h 6958584"/>
              <a:gd name="connsiteX4" fmla="*/ 43434 w 3527298"/>
              <a:gd name="connsiteY4" fmla="*/ 6958584 h 6958584"/>
              <a:gd name="connsiteX0" fmla="*/ 11537 w 3527298"/>
              <a:gd name="connsiteY0" fmla="*/ 6969373 h 6969373"/>
              <a:gd name="connsiteX1" fmla="*/ 0 w 3527298"/>
              <a:gd name="connsiteY1" fmla="*/ 9144 h 6969373"/>
              <a:gd name="connsiteX2" fmla="*/ 2656332 w 3527298"/>
              <a:gd name="connsiteY2" fmla="*/ 0 h 6969373"/>
              <a:gd name="connsiteX3" fmla="*/ 3527298 w 3527298"/>
              <a:gd name="connsiteY3" fmla="*/ 6958584 h 6969373"/>
              <a:gd name="connsiteX4" fmla="*/ 11537 w 3527298"/>
              <a:gd name="connsiteY4" fmla="*/ 6969373 h 696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298" h="6969373">
                <a:moveTo>
                  <a:pt x="11537" y="6969373"/>
                </a:moveTo>
                <a:cubicBezTo>
                  <a:pt x="7691" y="4649297"/>
                  <a:pt x="3846" y="2329220"/>
                  <a:pt x="0" y="9144"/>
                </a:cubicBezTo>
                <a:lnTo>
                  <a:pt x="2656332" y="0"/>
                </a:lnTo>
                <a:lnTo>
                  <a:pt x="3527298" y="6958584"/>
                </a:lnTo>
                <a:lnTo>
                  <a:pt x="11537" y="6969373"/>
                </a:lnTo>
                <a:close/>
              </a:path>
            </a:pathLst>
          </a:custGeom>
          <a:solidFill>
            <a:srgbClr val="F39800"/>
          </a:solidFill>
          <a:ln w="28575">
            <a:solidFill>
              <a:srgbClr val="473C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2" t="73277" r="4332" b="9887"/>
          <a:stretch/>
        </p:blipFill>
        <p:spPr>
          <a:xfrm rot="13510919">
            <a:off x="2922918" y="105442"/>
            <a:ext cx="988828" cy="1148317"/>
          </a:xfrm>
          <a:prstGeom prst="rect">
            <a:avLst/>
          </a:prstGeom>
        </p:spPr>
      </p:pic>
      <p:sp>
        <p:nvSpPr>
          <p:cNvPr id="18" name="梯形 2"/>
          <p:cNvSpPr/>
          <p:nvPr/>
        </p:nvSpPr>
        <p:spPr>
          <a:xfrm flipH="1">
            <a:off x="9619920" y="-1621"/>
            <a:ext cx="2813037" cy="6859620"/>
          </a:xfrm>
          <a:custGeom>
            <a:avLst/>
            <a:gdLst>
              <a:gd name="connsiteX0" fmla="*/ 0 w 3483864"/>
              <a:gd name="connsiteY0" fmla="*/ 6958584 h 6958584"/>
              <a:gd name="connsiteX1" fmla="*/ 870966 w 3483864"/>
              <a:gd name="connsiteY1" fmla="*/ 0 h 6958584"/>
              <a:gd name="connsiteX2" fmla="*/ 2612898 w 3483864"/>
              <a:gd name="connsiteY2" fmla="*/ 0 h 6958584"/>
              <a:gd name="connsiteX3" fmla="*/ 3483864 w 3483864"/>
              <a:gd name="connsiteY3" fmla="*/ 6958584 h 6958584"/>
              <a:gd name="connsiteX4" fmla="*/ 0 w 3483864"/>
              <a:gd name="connsiteY4" fmla="*/ 6958584 h 6958584"/>
              <a:gd name="connsiteX0" fmla="*/ 43434 w 3527298"/>
              <a:gd name="connsiteY0" fmla="*/ 6958584 h 6958584"/>
              <a:gd name="connsiteX1" fmla="*/ 0 w 3527298"/>
              <a:gd name="connsiteY1" fmla="*/ 9144 h 6958584"/>
              <a:gd name="connsiteX2" fmla="*/ 2656332 w 3527298"/>
              <a:gd name="connsiteY2" fmla="*/ 0 h 6958584"/>
              <a:gd name="connsiteX3" fmla="*/ 3527298 w 3527298"/>
              <a:gd name="connsiteY3" fmla="*/ 6958584 h 6958584"/>
              <a:gd name="connsiteX4" fmla="*/ 43434 w 3527298"/>
              <a:gd name="connsiteY4" fmla="*/ 6958584 h 6958584"/>
              <a:gd name="connsiteX0" fmla="*/ 11537 w 3527298"/>
              <a:gd name="connsiteY0" fmla="*/ 6969373 h 6969373"/>
              <a:gd name="connsiteX1" fmla="*/ 0 w 3527298"/>
              <a:gd name="connsiteY1" fmla="*/ 9144 h 6969373"/>
              <a:gd name="connsiteX2" fmla="*/ 2656332 w 3527298"/>
              <a:gd name="connsiteY2" fmla="*/ 0 h 6969373"/>
              <a:gd name="connsiteX3" fmla="*/ 3527298 w 3527298"/>
              <a:gd name="connsiteY3" fmla="*/ 6958584 h 6969373"/>
              <a:gd name="connsiteX4" fmla="*/ 11537 w 3527298"/>
              <a:gd name="connsiteY4" fmla="*/ 6969373 h 6969373"/>
              <a:gd name="connsiteX0" fmla="*/ 8 w 3515769"/>
              <a:gd name="connsiteY0" fmla="*/ 6971017 h 6971017"/>
              <a:gd name="connsiteX1" fmla="*/ 1411896 w 3515769"/>
              <a:gd name="connsiteY1" fmla="*/ 0 h 6971017"/>
              <a:gd name="connsiteX2" fmla="*/ 2644803 w 3515769"/>
              <a:gd name="connsiteY2" fmla="*/ 1644 h 6971017"/>
              <a:gd name="connsiteX3" fmla="*/ 3515769 w 3515769"/>
              <a:gd name="connsiteY3" fmla="*/ 6960228 h 6971017"/>
              <a:gd name="connsiteX4" fmla="*/ 8 w 3515769"/>
              <a:gd name="connsiteY4" fmla="*/ 6971017 h 6971017"/>
              <a:gd name="connsiteX0" fmla="*/ 11537 w 2103873"/>
              <a:gd name="connsiteY0" fmla="*/ 6960228 h 6960228"/>
              <a:gd name="connsiteX1" fmla="*/ 0 w 2103873"/>
              <a:gd name="connsiteY1" fmla="*/ 0 h 6960228"/>
              <a:gd name="connsiteX2" fmla="*/ 1232907 w 2103873"/>
              <a:gd name="connsiteY2" fmla="*/ 1644 h 6960228"/>
              <a:gd name="connsiteX3" fmla="*/ 2103873 w 2103873"/>
              <a:gd name="connsiteY3" fmla="*/ 6960228 h 6960228"/>
              <a:gd name="connsiteX4" fmla="*/ 11537 w 2103873"/>
              <a:gd name="connsiteY4" fmla="*/ 6960228 h 696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873" h="6960228">
                <a:moveTo>
                  <a:pt x="11537" y="6960228"/>
                </a:moveTo>
                <a:cubicBezTo>
                  <a:pt x="7691" y="4640152"/>
                  <a:pt x="3846" y="2320076"/>
                  <a:pt x="0" y="0"/>
                </a:cubicBezTo>
                <a:lnTo>
                  <a:pt x="1232907" y="1644"/>
                </a:lnTo>
                <a:lnTo>
                  <a:pt x="2103873" y="6960228"/>
                </a:lnTo>
                <a:lnTo>
                  <a:pt x="11537" y="6960228"/>
                </a:lnTo>
                <a:close/>
              </a:path>
            </a:pathLst>
          </a:custGeom>
          <a:solidFill>
            <a:srgbClr val="00A0E9"/>
          </a:solidFill>
          <a:ln w="28575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8"/>
          <a:stretch/>
        </p:blipFill>
        <p:spPr>
          <a:xfrm>
            <a:off x="-10226" y="20429"/>
            <a:ext cx="12432957" cy="5029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3" t="14735" r="31334" b="49612"/>
          <a:stretch/>
        </p:blipFill>
        <p:spPr>
          <a:xfrm>
            <a:off x="-114923" y="4370401"/>
            <a:ext cx="2050049" cy="244506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060705" y="1198475"/>
            <a:ext cx="10196623" cy="4758214"/>
          </a:xfrm>
          <a:prstGeom prst="rect">
            <a:avLst/>
          </a:prstGeom>
          <a:solidFill>
            <a:srgbClr val="FFDA30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63604" y="836132"/>
            <a:ext cx="9790824" cy="4791781"/>
          </a:xfrm>
          <a:prstGeom prst="rect">
            <a:avLst/>
          </a:prstGeom>
          <a:solidFill>
            <a:schemeClr val="bg1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FD773E3-160A-47D7-9904-2FDA31DB3976}"/>
              </a:ext>
            </a:extLst>
          </p:cNvPr>
          <p:cNvSpPr txBox="1"/>
          <p:nvPr/>
        </p:nvSpPr>
        <p:spPr>
          <a:xfrm>
            <a:off x="1731205" y="1206579"/>
            <a:ext cx="588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638337"/>
                </a:solidFill>
                <a:latin typeface="UTM Avenida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rPr>
              <a:t>TOÁN</a:t>
            </a:r>
            <a:endParaRPr lang="zh-CN" altLang="en-US" sz="4800" b="1" dirty="0">
              <a:solidFill>
                <a:srgbClr val="638337"/>
              </a:solidFill>
              <a:latin typeface="UTM Avenida" panose="02040603050506020204" pitchFamily="18" charset="0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10271" y="5320615"/>
            <a:ext cx="907060" cy="907060"/>
          </a:xfrm>
          <a:prstGeom prst="ellipse">
            <a:avLst/>
          </a:prstGeom>
          <a:solidFill>
            <a:srgbClr val="00A0E9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562910" y="384010"/>
            <a:ext cx="907060" cy="907060"/>
          </a:xfrm>
          <a:prstGeom prst="ellipse">
            <a:avLst/>
          </a:prstGeom>
          <a:solidFill>
            <a:srgbClr val="73C6BE"/>
          </a:solidFill>
          <a:ln w="38100">
            <a:solidFill>
              <a:srgbClr val="070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8" t="-330" b="47584"/>
          <a:stretch/>
        </p:blipFill>
        <p:spPr>
          <a:xfrm rot="16200000">
            <a:off x="7411171" y="25932"/>
            <a:ext cx="1238382" cy="190074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2" t="53048" b="29822"/>
          <a:stretch/>
        </p:blipFill>
        <p:spPr>
          <a:xfrm rot="4016059">
            <a:off x="61894" y="2603997"/>
            <a:ext cx="1185881" cy="116830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35286DC-64C1-45F6-9371-E483873750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5"/>
          <a:stretch/>
        </p:blipFill>
        <p:spPr>
          <a:xfrm>
            <a:off x="7614769" y="1413905"/>
            <a:ext cx="4799842" cy="5444095"/>
          </a:xfrm>
          <a:prstGeom prst="rect">
            <a:avLst/>
          </a:prstGeom>
        </p:spPr>
      </p:pic>
      <p:sp>
        <p:nvSpPr>
          <p:cNvPr id="19" name="文本框 16"/>
          <p:cNvSpPr txBox="1"/>
          <p:nvPr/>
        </p:nvSpPr>
        <p:spPr>
          <a:xfrm>
            <a:off x="2788111" y="4082175"/>
            <a:ext cx="588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638337"/>
                </a:solidFill>
                <a:latin typeface="UTM Avenida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rPr>
              <a:t>SÁCH GIÁO KHOA TRANG 124</a:t>
            </a:r>
            <a:endParaRPr lang="zh-CN" altLang="en-US" sz="4800" b="1" dirty="0">
              <a:solidFill>
                <a:srgbClr val="638337"/>
              </a:solidFill>
              <a:latin typeface="UTM Avenida" panose="02040603050506020204" pitchFamily="18" charset="0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4108" y="1613663"/>
            <a:ext cx="8317521" cy="2803874"/>
            <a:chOff x="1414108" y="1613663"/>
            <a:chExt cx="8317521" cy="280387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02F67C5-1F9A-40E0-B419-BDD4E0E95DE3}"/>
                </a:ext>
              </a:extLst>
            </p:cNvPr>
            <p:cNvSpPr txBox="1"/>
            <p:nvPr/>
          </p:nvSpPr>
          <p:spPr>
            <a:xfrm>
              <a:off x="1414108" y="1613663"/>
              <a:ext cx="816512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UTM Rockwell" panose="02040603050506020204" pitchFamily="18" charset="0"/>
                  <a:ea typeface="字魂70号-灵悦黑体" panose="00000500000000000000" pitchFamily="2" charset="-122"/>
                  <a:cs typeface="+mn-ea"/>
                  <a:sym typeface="字魂70号-灵悦黑体" panose="00000500000000000000" pitchFamily="2" charset="-122"/>
                </a:rPr>
                <a:t>LUYỆN TẬP CHUNG</a:t>
              </a:r>
              <a:endParaRPr lang="zh-CN" altLang="en-US" sz="8800" b="1" dirty="0">
                <a:solidFill>
                  <a:srgbClr val="E83529"/>
                </a:solidFill>
                <a:latin typeface="UTM Rockwell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  <p:sp>
          <p:nvSpPr>
            <p:cNvPr id="21" name="文本框 15"/>
            <p:cNvSpPr txBox="1"/>
            <p:nvPr/>
          </p:nvSpPr>
          <p:spPr>
            <a:xfrm>
              <a:off x="1566508" y="1616770"/>
              <a:ext cx="816512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rgbClr val="E46988"/>
                  </a:solidFill>
                  <a:latin typeface="UTM Rockwell" panose="02040603050506020204" pitchFamily="18" charset="0"/>
                  <a:ea typeface="字魂70号-灵悦黑体" panose="00000500000000000000" pitchFamily="2" charset="-122"/>
                  <a:cs typeface="+mn-ea"/>
                  <a:sym typeface="字魂70号-灵悦黑体" panose="00000500000000000000" pitchFamily="2" charset="-122"/>
                </a:rPr>
                <a:t>LUYỆN TẬP CHUNG</a:t>
              </a:r>
              <a:endParaRPr lang="zh-CN" altLang="en-US" sz="8800" b="1" dirty="0">
                <a:solidFill>
                  <a:srgbClr val="E46988"/>
                </a:solidFill>
                <a:latin typeface="UTM Rockwell" panose="02040603050506020204" pitchFamily="18" charset="0"/>
                <a:ea typeface="字魂70号-灵悦黑体" panose="00000500000000000000" pitchFamily="2" charset="-122"/>
                <a:cs typeface="+mn-ea"/>
                <a:sym typeface="字魂70号-灵悦黑体" panose="00000500000000000000" pitchFamily="2" charset="-122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DD57E85-24FE-470F-8AF6-51CE82FEC7CB}"/>
              </a:ext>
            </a:extLst>
          </p:cNvPr>
          <p:cNvSpPr txBox="1"/>
          <p:nvPr/>
        </p:nvSpPr>
        <p:spPr>
          <a:xfrm>
            <a:off x="0" y="6472458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Hai Ba Trung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024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91" y="2053106"/>
            <a:ext cx="2022459" cy="1689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0" y="0"/>
            <a:ext cx="1016784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262676" y="1132982"/>
            <a:ext cx="9532920" cy="4349077"/>
            <a:chOff x="1262676" y="1132982"/>
            <a:chExt cx="9532920" cy="4349077"/>
          </a:xfrm>
        </p:grpSpPr>
        <p:sp>
          <p:nvSpPr>
            <p:cNvPr id="4" name="TextBox 3"/>
            <p:cNvSpPr txBox="1"/>
            <p:nvPr/>
          </p:nvSpPr>
          <p:spPr>
            <a:xfrm>
              <a:off x="1262676" y="1142409"/>
              <a:ext cx="933495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latin typeface="UTM Showcard" panose="02040603050506020204" pitchFamily="18" charset="0"/>
                </a:rPr>
                <a:t>CHÀO </a:t>
              </a:r>
            </a:p>
            <a:p>
              <a:pPr algn="ctr"/>
              <a:r>
                <a:rPr lang="en-US" sz="13800" dirty="0">
                  <a:latin typeface="UTM Showcard" panose="02040603050506020204" pitchFamily="18" charset="0"/>
                </a:rPr>
                <a:t>TẠM BIỆT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0639" y="1132982"/>
              <a:ext cx="933495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dirty="0">
                  <a:solidFill>
                    <a:schemeClr val="bg1"/>
                  </a:solidFill>
                  <a:latin typeface="UTM Showcard" panose="02040603050506020204" pitchFamily="18" charset="0"/>
                </a:rPr>
                <a:t>CHÀO </a:t>
              </a:r>
            </a:p>
            <a:p>
              <a:pPr algn="ctr"/>
              <a:r>
                <a:rPr lang="en-US" sz="13800" dirty="0">
                  <a:solidFill>
                    <a:schemeClr val="bg1"/>
                  </a:solidFill>
                  <a:latin typeface="UTM Showcard" panose="02040603050506020204" pitchFamily="18" charset="0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254 L 0.00886 -0.00254 C 0.00547 -0.00324 0.00209 -0.00324 -0.0013 -0.00439 C -0.00338 -0.00509 -0.00521 -0.0074 -0.00729 -0.0081 C -0.0108 -0.00926 -0.01315 -0.00995 -0.0164 -0.01157 C -0.01745 -0.01226 -0.01849 -0.01296 -0.01953 -0.01342 C -0.02083 -0.01412 -0.02226 -0.01458 -0.02356 -0.01527 C -0.02565 -0.01643 -0.0276 -0.01805 -0.02968 -0.01898 C -0.03359 -0.0206 -0.03828 -0.02152 -0.04179 -0.02615 C -0.04297 -0.02754 -0.04388 -0.02963 -0.04479 -0.03148 C -0.04713 -0.03611 -0.05026 -0.0449 -0.05195 -0.04953 C -0.0569 -0.06273 -0.05091 -0.04606 -0.05599 -0.06203 C -0.05664 -0.06412 -0.05755 -0.06551 -0.05807 -0.06759 C -0.05885 -0.07106 -0.05885 -0.07523 -0.06002 -0.07824 C -0.06328 -0.0868 -0.06172 -0.08171 -0.06406 -0.09444 L -0.0651 -0.1 C -0.06549 -0.10185 -0.06601 -0.10347 -0.06614 -0.10532 C -0.06731 -0.11805 -0.06653 -0.11273 -0.0681 -0.12152 C -0.06784 -0.1287 -0.06758 -0.13611 -0.06718 -0.14328 C -0.06692 -0.14629 -0.0664 -0.1493 -0.06614 -0.15231 C -0.06575 -0.15578 -0.06549 -0.15949 -0.0651 -0.16296 C -0.06458 -0.16782 -0.06419 -0.17291 -0.06315 -0.17754 C -0.0625 -0.17986 -0.06172 -0.18217 -0.06106 -0.18472 C -0.06067 -0.18634 -0.06054 -0.18842 -0.06002 -0.19004 C -0.05885 -0.19375 -0.05599 -0.20092 -0.05599 -0.20092 C -0.05351 -0.21435 -0.05716 -0.19814 -0.05195 -0.20995 C -0.0513 -0.21134 -0.05143 -0.21365 -0.05091 -0.21527 C -0.04922 -0.22129 -0.04896 -0.2206 -0.04583 -0.2243 C -0.04518 -0.22615 -0.04479 -0.22824 -0.04388 -0.22963 C -0.04205 -0.23264 -0.03984 -0.23449 -0.03776 -0.2368 C -0.03672 -0.23819 -0.0358 -0.23958 -0.03476 -0.24051 C -0.03203 -0.24282 -0.02877 -0.24398 -0.02656 -0.24768 C -0.02565 -0.24953 -0.02474 -0.25162 -0.02356 -0.25324 C -0.02265 -0.25416 -0.01705 -0.25648 -0.0164 -0.25671 C -0.01549 -0.25717 -0.01445 -0.2581 -0.01341 -0.25856 C -0.01146 -0.25949 -0.00612 -0.2618 -0.00429 -0.26203 C -0.00065 -0.26296 0.00313 -0.26342 0.0069 -0.26389 C 0.02513 -0.26342 0.04349 -0.26597 0.06159 -0.26203 C 0.06446 -0.26157 0.06563 -0.25486 0.06771 -0.25139 C 0.07162 -0.24444 0.06953 -0.24722 0.0737 -0.24236 C 0.07852 -0.22963 0.07578 -0.23379 0.08086 -0.22801 C 0.08438 -0.21828 0.08086 -0.22523 0.08698 -0.2206 C 0.08802 -0.2199 0.08894 -0.21805 0.08998 -0.21713 C 0.09089 -0.2162 0.09193 -0.21597 0.09297 -0.21527 C 0.09505 -0.21296 0.0974 -0.21111 0.09909 -0.2081 C 0.10599 -0.19583 0.10274 -0.2 0.10821 -0.19375 C 0.11055 -0.18078 0.10716 -0.19629 0.11224 -0.18287 C 0.11289 -0.18125 0.11289 -0.17916 0.11328 -0.17754 C 0.1138 -0.175 0.11459 -0.17268 0.11524 -0.17014 C 0.11589 -0.16828 0.1168 -0.16689 0.11732 -0.16481 C 0.11823 -0.16134 0.11862 -0.15764 0.1194 -0.15393 C 0.11966 -0.15231 0.11979 -0.15023 0.12032 -0.14861 L 0.1224 -0.14328 C 0.12305 -0.13958 0.12396 -0.13611 0.12448 -0.1324 C 0.12565 -0.12338 0.125 -0.12754 0.12644 -0.11967 C 0.12683 -0.1162 0.12696 -0.1125 0.12748 -0.10902 C 0.12865 -0.09907 0.13073 -0.10347 0.12748 -0.08726 C 0.12683 -0.08426 0.12266 -0.0831 0.12136 -0.08194 C 0.1181 -0.07893 0.11862 -0.07939 0.11732 -0.07476 L 0.11732 -0.07476 " pathEditMode="relative" ptsTypes="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-533634" y="139959"/>
            <a:ext cx="5175879" cy="2633946"/>
            <a:chOff x="-477650" y="45296"/>
            <a:chExt cx="5175879" cy="263394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0" y="45296"/>
              <a:ext cx="3905155" cy="26339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" name="Group 14"/>
            <p:cNvGrpSpPr/>
            <p:nvPr/>
          </p:nvGrpSpPr>
          <p:grpSpPr>
            <a:xfrm rot="1330271">
              <a:off x="-477650" y="470791"/>
              <a:ext cx="5175879" cy="1784942"/>
              <a:chOff x="-865812" y="388532"/>
              <a:chExt cx="5175879" cy="178494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TextBox 10"/>
              <p:cNvSpPr txBox="1"/>
              <p:nvPr/>
            </p:nvSpPr>
            <p:spPr>
              <a:xfrm rot="20227827">
                <a:off x="-865812" y="419148"/>
                <a:ext cx="517587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latin typeface="UTM Showcard" panose="02040603050506020204" pitchFamily="18" charset="0"/>
                  </a:rPr>
                  <a:t>MANG MẬT </a:t>
                </a:r>
              </a:p>
              <a:p>
                <a:pPr algn="ctr"/>
                <a:r>
                  <a:rPr lang="en-US" sz="5400" dirty="0">
                    <a:latin typeface="UTM Showcard" panose="02040603050506020204" pitchFamily="18" charset="0"/>
                  </a:rPr>
                  <a:t>VỀ CHO MẸ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20227827">
                <a:off x="-249031" y="388532"/>
                <a:ext cx="407856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ABDFEE"/>
                    </a:solidFill>
                    <a:latin typeface="UTM Showcard" panose="02040603050506020204" pitchFamily="18" charset="0"/>
                  </a:rPr>
                  <a:t>MANG MẬT </a:t>
                </a:r>
              </a:p>
              <a:p>
                <a:pPr algn="ctr"/>
                <a:r>
                  <a:rPr lang="en-US" sz="5400" dirty="0">
                    <a:solidFill>
                      <a:srgbClr val="ABDFEE"/>
                    </a:solidFill>
                    <a:latin typeface="UTM Showcard" panose="02040603050506020204" pitchFamily="18" charset="0"/>
                  </a:rPr>
                  <a:t>VỀ CHO MẸ</a:t>
                </a:r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358" y="3669217"/>
            <a:ext cx="3817081" cy="31887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1018571"/>
            <a:ext cx="10810755" cy="1527859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83703" y="1183817"/>
              <a:ext cx="96245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5451; 5514; 5145; 5541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chia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hết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5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2501389" y="3172565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5451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501389" y="4741621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5514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69302" y="2935147"/>
            <a:ext cx="5301207" cy="1425613"/>
            <a:chOff x="6169302" y="2935147"/>
            <a:chExt cx="5301207" cy="1425613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8033369" y="3180280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5145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8066762" y="4802668"/>
              <a:ext cx="19515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5541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8475" y="262851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3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16315 -0.05486 " pathEditMode="relative" rAng="0" ptsTypes="AA">
                                      <p:cBhvr>
                                        <p:cTn id="2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-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99" y="4006607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6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02597" y="1221708"/>
              <a:ext cx="10186806" cy="114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8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, 3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, 1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vàng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Phân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phần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viên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bi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9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285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2859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248" y="2669030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7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2592 L 0.01185 0.02592 C 0.01445 0.03148 0.01745 0.03657 0.01979 0.04259 C 0.02891 0.06551 0.01211 0.0324 0.02383 0.05671 C 0.02552 0.06018 0.02917 0.0662 0.02917 0.0662 C 0.03177 0.08009 0.02852 0.06736 0.03451 0.07824 C 0.03568 0.08032 0.03607 0.08333 0.03724 0.08541 C 0.03841 0.08727 0.03997 0.08842 0.04128 0.09004 C 0.04219 0.09143 0.04297 0.09352 0.04388 0.0949 C 0.04766 0.10023 0.04766 0.09953 0.05195 0.10208 C 0.05234 0.1044 0.05208 0.10764 0.05326 0.10926 C 0.0556 0.11203 0.05859 0.11227 0.06133 0.11389 C 0.06263 0.11481 0.06419 0.11481 0.06537 0.1162 C 0.06667 0.11782 0.06784 0.1199 0.0694 0.12106 C 0.07188 0.12315 0.07734 0.12592 0.07734 0.12592 C 0.08672 0.125 0.09609 0.12477 0.10547 0.12338 C 0.10729 0.12315 0.10912 0.12245 0.11081 0.12106 C 0.11237 0.1199 0.11341 0.11759 0.11484 0.1162 C 0.12904 0.1037 0.10156 0.13449 0.12695 0.1044 L 0.13086 0.09953 C 0.13177 0.09722 0.13242 0.09444 0.13359 0.09259 C 0.13477 0.09051 0.13659 0.08981 0.13763 0.08773 C 0.13971 0.08333 0.14115 0.07824 0.14297 0.07338 L 0.1457 0.0662 L 0.14831 0.05926 L 0.15104 0.05208 L 0.15365 0.03773 L 0.15508 0.03055 C 0.15456 0.0044 0.15443 -0.02176 0.15365 -0.04792 C 0.15365 -0.05047 0.15313 -0.05301 0.15234 -0.0551 C 0.15052 -0.06042 0.14258 -0.0676 0.14167 -0.06945 L 0.1349 -0.08125 C 0.13359 -0.08357 0.13255 -0.08658 0.13086 -0.08843 C 0.12826 -0.09167 0.12513 -0.09398 0.12292 -0.09792 C 0.12201 -0.09954 0.12122 -0.10139 0.12018 -0.10278 C 0.11901 -0.1044 0.11745 -0.10556 0.11615 -0.10741 C 0.11471 -0.10972 0.11367 -0.1125 0.11224 -0.11459 C 0.10964 -0.11806 0.10638 -0.12014 0.10417 -0.12408 C 0.10326 -0.1257 0.1026 -0.12778 0.10143 -0.12894 C 0.09531 -0.13449 0.09479 -0.13357 0.08945 -0.13357 L 0.08945 -0.13357 " pathEditMode="relative" ptsTypes="AAAAAAAAAAAAAAAAAAAAAAAAAAAAAAAAAAAAAAA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72" y="2873347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6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60154" y="1334553"/>
                  <a:ext cx="10186806" cy="850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bằng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nào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dưới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đây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54" y="1334553"/>
                  <a:ext cx="10186806" cy="850794"/>
                </a:xfrm>
                <a:prstGeom prst="rect">
                  <a:avLst/>
                </a:prstGeom>
                <a:blipFill>
                  <a:blip r:embed="rId7"/>
                  <a:stretch>
                    <a:fillRect b="-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305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30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27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4928" y="262851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37 L 0.00573 0.0037 C 0.00274 0.00417 -0.00026 0.00556 -0.00338 0.00556 C -0.01705 0.00556 -0.01914 0.0044 -0.02968 0.00185 C -0.03958 -0.00394 -0.02083 0.00648 -0.04596 -0.00185 C -0.04713 -0.00208 -0.04791 -0.00417 -0.04895 -0.00532 C -0.05559 -0.02292 -0.04492 0.00393 -0.05507 -0.0162 C -0.06367 -0.03333 -0.05507 -0.02222 -0.06211 -0.03056 C -0.06276 -0.03241 -0.06328 -0.03449 -0.06419 -0.03588 C -0.06601 -0.03889 -0.06823 -0.04074 -0.07018 -0.04329 C -0.07734 -0.05162 -0.06849 -0.04097 -0.07734 -0.05208 C -0.07838 -0.05347 -0.07942 -0.0544 -0.08033 -0.05579 C -0.08151 -0.05741 -0.08255 -0.05926 -0.08346 -0.06111 C -0.08424 -0.06296 -0.08437 -0.06551 -0.08541 -0.06667 C -0.08658 -0.06806 -0.08815 -0.06782 -0.08945 -0.06829 C -0.09023 -0.07014 -0.09062 -0.07245 -0.09153 -0.07384 C -0.09231 -0.075 -0.09375 -0.07431 -0.09453 -0.07569 C -0.10286 -0.09051 -0.09622 -0.08125 -0.09961 -0.0919 C -0.10052 -0.09444 -0.10169 -0.09653 -0.10273 -0.09907 L -0.10468 -0.10972 C -0.10507 -0.11157 -0.10507 -0.11366 -0.10573 -0.11528 L -0.10768 -0.1206 C -0.10742 -0.1375 -0.10755 -0.1544 -0.10677 -0.17107 C -0.10651 -0.17477 -0.10533 -0.17824 -0.10468 -0.18194 L -0.10273 -0.19259 L -0.09961 -0.2088 L -0.09856 -0.21435 C -0.0983 -0.21597 -0.09817 -0.21806 -0.09765 -0.21968 L -0.09362 -0.23056 C -0.09283 -0.23218 -0.09244 -0.23426 -0.09153 -0.23588 L -0.08854 -0.2412 C -0.08671 -0.25069 -0.08802 -0.24514 -0.08346 -0.25741 C -0.08346 -0.25741 -0.07942 -0.26829 -0.07942 -0.26829 C -0.07838 -0.27014 -0.07747 -0.27199 -0.0763 -0.27361 C -0.075 -0.27569 -0.07343 -0.27708 -0.07226 -0.27917 C -0.07109 -0.28125 -0.07044 -0.28426 -0.06927 -0.28634 C -0.06836 -0.28796 -0.06718 -0.28843 -0.06614 -0.28982 C -0.05833 -0.30139 -0.0677 -0.29005 -0.06015 -0.29884 C -0.05937 -0.30069 -0.05911 -0.30324 -0.05807 -0.3044 C -0.05625 -0.30625 -0.05377 -0.30579 -0.05195 -0.30787 C -0.04323 -0.31829 -0.05429 -0.30579 -0.04596 -0.31343 C -0.04479 -0.31435 -0.04401 -0.31597 -0.04283 -0.3169 C -0.04153 -0.31782 -0.0401 -0.31806 -0.0388 -0.31875 C -0.03671 -0.31991 -0.03489 -0.32176 -0.03268 -0.32245 C -0.01393 -0.32708 -0.02799 -0.32407 0.0099 -0.32593 C 0.01159 -0.32662 0.01329 -0.32708 0.01485 -0.32778 C 0.01589 -0.32824 0.01693 -0.32917 0.01797 -0.32963 C 0.02032 -0.33032 0.02266 -0.33079 0.025 -0.33125 C 0.0323 -0.33565 0.02318 -0.33032 0.03217 -0.33495 C 0.03516 -0.33657 0.03672 -0.33843 0.04024 -0.33866 C 0.04909 -0.33912 0.05782 -0.33866 0.06667 -0.33866 L 0.06667 -0.33866 " pathEditMode="relative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61" y="377530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48180" y="68580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68101" y="1123777"/>
                  <a:ext cx="10186806" cy="1317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Trong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các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</a:p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phân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số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nào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bé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hơn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UTM Avo" panose="02040603050506020204" pitchFamily="18" charset="0"/>
                    </a:rPr>
                    <a:t> 1?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01" y="1123777"/>
                  <a:ext cx="10186806" cy="1317447"/>
                </a:xfrm>
                <a:prstGeom prst="rect">
                  <a:avLst/>
                </a:prstGeom>
                <a:blipFill>
                  <a:blip r:embed="rId7"/>
                  <a:stretch>
                    <a:fillRect b="-13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648180" y="2816507"/>
            <a:ext cx="5301207" cy="1481559"/>
            <a:chOff x="648180" y="2816507"/>
            <a:chExt cx="5301207" cy="1481559"/>
          </a:xfrm>
        </p:grpSpPr>
        <p:grpSp>
          <p:nvGrpSpPr>
            <p:cNvPr id="34" name="Group 33"/>
            <p:cNvGrpSpPr/>
            <p:nvPr/>
          </p:nvGrpSpPr>
          <p:grpSpPr>
            <a:xfrm>
              <a:off x="648180" y="2816507"/>
              <a:ext cx="5301207" cy="1481559"/>
              <a:chOff x="648180" y="2816507"/>
              <a:chExt cx="5301207" cy="1481559"/>
            </a:xfrm>
          </p:grpSpPr>
          <p:sp>
            <p:nvSpPr>
              <p:cNvPr id="35" name="Round Diagonal Corner Rectangle 3"/>
              <p:cNvSpPr/>
              <p:nvPr/>
            </p:nvSpPr>
            <p:spPr>
              <a:xfrm>
                <a:off x="648180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11300" y1="4583" x2="12300" y2="8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46" b="78397"/>
              <a:stretch/>
            </p:blipFill>
            <p:spPr>
              <a:xfrm>
                <a:off x="941947" y="2816507"/>
                <a:ext cx="979451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2934576"/>
                  <a:ext cx="1951549" cy="12856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52350" y="4401273"/>
            <a:ext cx="5301207" cy="1481559"/>
            <a:chOff x="752350" y="4401273"/>
            <a:chExt cx="5301207" cy="1481559"/>
          </a:xfrm>
        </p:grpSpPr>
        <p:grpSp>
          <p:nvGrpSpPr>
            <p:cNvPr id="31" name="Group 30"/>
            <p:cNvGrpSpPr/>
            <p:nvPr/>
          </p:nvGrpSpPr>
          <p:grpSpPr>
            <a:xfrm>
              <a:off x="752350" y="4401273"/>
              <a:ext cx="5301207" cy="1481559"/>
              <a:chOff x="752350" y="4401273"/>
              <a:chExt cx="5301207" cy="1481559"/>
            </a:xfrm>
          </p:grpSpPr>
          <p:sp>
            <p:nvSpPr>
              <p:cNvPr id="32" name="Round Diagonal Corner Rectangle 6"/>
              <p:cNvSpPr/>
              <p:nvPr/>
            </p:nvSpPr>
            <p:spPr>
              <a:xfrm>
                <a:off x="752350" y="4499659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  <a14:backgroundMark x1="9700" y1="12573" x2="9700" y2="170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4" r="77666" b="78397"/>
              <a:stretch/>
            </p:blipFill>
            <p:spPr>
              <a:xfrm>
                <a:off x="868101" y="4401273"/>
                <a:ext cx="1053297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253" y="4471222"/>
                  <a:ext cx="1951549" cy="12856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169302" y="2914321"/>
            <a:ext cx="5301207" cy="1446439"/>
            <a:chOff x="6169302" y="2914321"/>
            <a:chExt cx="5301207" cy="1446439"/>
          </a:xfrm>
        </p:grpSpPr>
        <p:grpSp>
          <p:nvGrpSpPr>
            <p:cNvPr id="28" name="Group 27"/>
            <p:cNvGrpSpPr/>
            <p:nvPr/>
          </p:nvGrpSpPr>
          <p:grpSpPr>
            <a:xfrm>
              <a:off x="6169302" y="2935147"/>
              <a:ext cx="5301207" cy="1425613"/>
              <a:chOff x="6169302" y="2935147"/>
              <a:chExt cx="5301207" cy="1425613"/>
            </a:xfrm>
          </p:grpSpPr>
          <p:sp>
            <p:nvSpPr>
              <p:cNvPr id="29" name="Round Diagonal Corner Rectangle 5"/>
              <p:cNvSpPr/>
              <p:nvPr/>
            </p:nvSpPr>
            <p:spPr>
              <a:xfrm>
                <a:off x="6169302" y="2935147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1" t="3446" r="66008" b="78397"/>
              <a:stretch/>
            </p:blipFill>
            <p:spPr>
              <a:xfrm>
                <a:off x="6243154" y="2987405"/>
                <a:ext cx="1048897" cy="1373355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042845" y="2914321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845" y="2914321"/>
                  <a:ext cx="1951549" cy="129291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6298552" y="4401271"/>
            <a:ext cx="5301207" cy="1481559"/>
            <a:chOff x="6298552" y="4401271"/>
            <a:chExt cx="5301207" cy="1481559"/>
          </a:xfrm>
        </p:grpSpPr>
        <p:grpSp>
          <p:nvGrpSpPr>
            <p:cNvPr id="25" name="Group 24"/>
            <p:cNvGrpSpPr/>
            <p:nvPr/>
          </p:nvGrpSpPr>
          <p:grpSpPr>
            <a:xfrm>
              <a:off x="6298552" y="4401271"/>
              <a:ext cx="5301207" cy="1481559"/>
              <a:chOff x="6298552" y="4401271"/>
              <a:chExt cx="5301207" cy="1481559"/>
            </a:xfrm>
          </p:grpSpPr>
          <p:sp>
            <p:nvSpPr>
              <p:cNvPr id="26" name="Round Diagonal Corner Rectangle 7"/>
              <p:cNvSpPr/>
              <p:nvPr/>
            </p:nvSpPr>
            <p:spPr>
              <a:xfrm>
                <a:off x="6298552" y="4544995"/>
                <a:ext cx="5301207" cy="1284789"/>
              </a:xfrm>
              <a:prstGeom prst="round2DiagRect">
                <a:avLst>
                  <a:gd name="adj1" fmla="val 0"/>
                  <a:gd name="adj2" fmla="val 37121"/>
                </a:avLst>
              </a:prstGeom>
              <a:solidFill>
                <a:schemeClr val="tx1">
                  <a:lumMod val="75000"/>
                  <a:lumOff val="25000"/>
                  <a:alpha val="75000"/>
                </a:schemeClr>
              </a:solidFill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22797" l="0" r="46500">
                            <a14:foregroundMark x1="38300" y1="3173" x2="40400" y2="3408"/>
                            <a14:foregroundMark x1="31200" y1="7403" x2="24600" y2="13278"/>
                            <a14:foregroundMark x1="26600" y1="5758" x2="28000" y2="5053"/>
                            <a14:foregroundMark x1="28200" y1="4583" x2="26300" y2="4935"/>
                            <a14:foregroundMark x1="28600" y1="4348" x2="32500" y2="3995"/>
                            <a14:foregroundMark x1="12800" y1="4348" x2="16100" y2="7873"/>
                            <a14:foregroundMark x1="13500" y1="3055" x2="15400" y2="3995"/>
                            <a14:foregroundMark x1="4900" y1="4935" x2="7300" y2="10458"/>
                            <a14:foregroundMark x1="5200" y1="3408" x2="4000" y2="4230"/>
                            <a14:foregroundMark x1="28200" y1="4348" x2="29700" y2="3173"/>
                            <a14:backgroundMark x1="31900" y1="3878" x2="32700" y2="4230"/>
                            <a14:backgroundMark x1="29900" y1="3525" x2="30000" y2="340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1" r="53399" b="78397"/>
              <a:stretch/>
            </p:blipFill>
            <p:spPr>
              <a:xfrm rot="20331991">
                <a:off x="6399554" y="4401271"/>
                <a:ext cx="1095192" cy="1481559"/>
              </a:xfrm>
              <a:prstGeom prst="rect">
                <a:avLst/>
              </a:prstGeom>
              <a:ln w="28575">
                <a:noFill/>
              </a:ln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solidFill>
                                  <a:schemeClr val="bg1"/>
                                </a:solidFill>
                                <a:latin typeface="UTM Avo" panose="0204060305050602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UTM 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699" y="4512483"/>
                  <a:ext cx="1951549" cy="12929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0235" y="2849441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0.01343 L 0.03216 0.01343 C 0.03412 0.01597 0.0362 0.01829 0.03815 0.02107 C 0.04193 0.02639 0.03946 0.02546 0.04414 0.03009 C 0.04492 0.03102 0.04584 0.03125 0.04675 0.03171 C 0.05651 0.04468 0.04414 0.02894 0.05365 0.03935 C 0.05482 0.04074 0.05586 0.04259 0.05703 0.04398 C 0.05821 0.04514 0.05938 0.04583 0.06055 0.04699 C 0.06172 0.04838 0.06263 0.05046 0.06394 0.05162 C 0.06563 0.05301 0.06914 0.05463 0.06914 0.05463 C 0.07005 0.05579 0.07084 0.05695 0.07175 0.05764 C 0.07253 0.05857 0.07357 0.05857 0.07435 0.05926 C 0.08321 0.06806 0.07617 0.06343 0.08203 0.0669 C 0.08295 0.06806 0.08373 0.06898 0.08464 0.06991 C 0.08581 0.07107 0.08724 0.07153 0.08815 0.07315 C 0.09818 0.09097 0.08685 0.07662 0.09414 0.08542 C 0.0961 0.0956 0.09336 0.08449 0.09753 0.09306 C 0.09896 0.09583 0.10104 0.10208 0.10104 0.10208 C 0.1043 0.12523 0.09909 0.09051 0.10365 0.11435 C 0.10404 0.1169 0.10378 0.11991 0.10443 0.12199 C 0.10521 0.12454 0.1069 0.12593 0.10795 0.12824 C 0.10873 0.13009 0.10899 0.13241 0.10964 0.13426 C 0.11016 0.13588 0.11081 0.13727 0.11133 0.13889 C 0.11719 0.1581 0.11263 0.14537 0.11654 0.15579 C 0.11628 0.16713 0.11615 0.17824 0.11563 0.18958 C 0.11563 0.19167 0.11498 0.19352 0.11485 0.1956 C 0.11446 0.19931 0.11433 0.20278 0.11394 0.20625 C 0.1138 0.20787 0.11328 0.20949 0.11302 0.21088 C 0.11276 0.21296 0.1125 0.21505 0.11224 0.21713 C 0.11198 0.24005 0.11211 0.2632 0.11133 0.28611 C 0.1112 0.28935 0.10964 0.29514 0.10964 0.29514 C 0.10938 0.29884 0.10912 0.30232 0.10873 0.30602 C 0.1086 0.30764 0.10808 0.30903 0.10795 0.31065 C 0.10755 0.31412 0.10755 0.31782 0.10703 0.3213 C 0.10573 0.33125 0.1056 0.32847 0.10365 0.33657 C 0.10326 0.3382 0.10326 0.34005 0.10274 0.3412 C 0.10209 0.34259 0.10104 0.34329 0.10013 0.34421 C 0.09805 0.35579 0.10091 0.34167 0.09753 0.35347 C 0.09401 0.3662 0.09987 0.34954 0.09505 0.36273 C 0.0918 0.3794 0.09688 0.35394 0.09245 0.37176 C 0.09167 0.37477 0.09128 0.37801 0.09063 0.38102 L 0.08894 0.39028 C 0.08867 0.39167 0.08854 0.39352 0.08815 0.39491 C 0.0875 0.3963 0.08685 0.39769 0.08633 0.39931 C 0.08594 0.40093 0.08581 0.40255 0.08555 0.40394 C 0.08516 0.40602 0.08529 0.40833 0.08464 0.41019 C 0.08399 0.41204 0.08295 0.4132 0.08203 0.41482 C 0.08151 0.41875 0.08021 0.42269 0.08034 0.42708 C 0.08177 0.46296 0.08073 0.43472 0.08203 0.47755 C 0.08229 0.48634 0.08229 0.49491 0.08295 0.5037 C 0.08321 0.50787 0.08269 0.51343 0.08464 0.51597 L 0.08724 0.51898 C 0.08959 0.52523 0.09024 0.52824 0.09323 0.53264 C 0.09401 0.5338 0.09505 0.53472 0.09584 0.53588 C 0.09649 0.53727 0.09688 0.53912 0.09753 0.54028 C 0.09909 0.54329 0.10703 0.54954 0.10703 0.54954 C 0.10795 0.5507 0.10886 0.55139 0.10964 0.55255 C 0.11055 0.55394 0.1112 0.55602 0.11224 0.55718 C 0.11302 0.5581 0.11394 0.55833 0.11485 0.5588 C 0.11654 0.56088 0.11797 0.56366 0.11992 0.56482 C 0.13386 0.57315 0.12331 0.56806 0.15274 0.56806 L 0.15365 0.56806 " pathEditMode="relative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06" y="4103956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90622" y="28128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6" cy="134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53867 + 49608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40" y="3393514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33870"/>
              </p:ext>
            </p:extLst>
          </p:nvPr>
        </p:nvGraphicFramePr>
        <p:xfrm>
          <a:off x="2364220" y="2348713"/>
          <a:ext cx="6352152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692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1058692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3563332" y="5411728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507699" y="5411728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630048" y="5411727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40755" y="5411727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796388" y="5414950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63104" y="5412715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31 0.03541 L 0.02331 0.03541 C 0.02565 0.03426 0.02825 0.03403 0.03047 0.03241 C 0.03151 0.03171 0.0319 0.02916 0.03294 0.02824 C 0.03385 0.02708 0.03503 0.02731 0.0362 0.02662 C 0.04427 0.02268 0.03164 0.02824 0.0418 0.02384 C 0.04805 0.01273 0.03997 0.02616 0.0474 0.01666 C 0.05156 0.01134 0.04805 0.01319 0.05221 0.00949 C 0.05299 0.00879 0.05391 0.00879 0.05469 0.0081 C 0.05638 0.00648 0.05794 0.00416 0.0595 0.00231 L 0.06198 -0.00047 C 0.06654 -0.01273 0.06042 0.00162 0.06601 -0.00625 C 0.06667 -0.00741 0.06706 -0.00926 0.06758 -0.01065 C 0.06836 -0.0125 0.06914 -0.01459 0.07005 -0.01621 C 0.07461 -0.02593 0.07044 -0.01528 0.07409 -0.025 L 0.07565 -0.03357 L 0.07643 -0.03773 C 0.07617 -0.04213 0.07604 -0.0463 0.07565 -0.0507 C 0.07552 -0.05255 0.075 -0.0544 0.07487 -0.05648 C 0.07448 -0.05972 0.07448 -0.0632 0.07409 -0.06644 C 0.0737 -0.06945 0.07279 -0.07222 0.0724 -0.075 C 0.07213 -0.07685 0.07135 -0.0831 0.07083 -0.08496 C 0.0694 -0.09028 0.06654 -0.09422 0.06432 -0.09792 C 0.05729 -0.11042 0.06588 -0.09468 0.06029 -0.10648 C 0.05963 -0.1081 0.05859 -0.10926 0.05794 -0.11088 C 0.05729 -0.11227 0.05703 -0.11412 0.05625 -0.11505 C 0.05482 -0.11736 0.05143 -0.12084 0.05143 -0.12084 C 0.04844 -0.12871 0.05143 -0.12199 0.0474 -0.12801 C 0.04661 -0.1294 0.04583 -0.13102 0.04505 -0.13241 C 0.04206 -0.13681 0.04284 -0.13357 0.04023 -0.13959 C 0.03893 -0.14213 0.03802 -0.14514 0.03698 -0.14815 L 0.03529 -0.15232 C 0.03268 -0.16621 0.03685 -0.14468 0.03294 -0.1625 C 0.03229 -0.16528 0.0319 -0.16829 0.03125 -0.17107 L 0.02969 -0.17963 L 0.02891 -0.18403 C 0.02851 -0.18959 0.02721 -0.19815 0.02891 -0.20394 C 0.0293 -0.20556 0.03047 -0.20602 0.03125 -0.20695 C 0.03516 -0.21713 0.02969 -0.2044 0.03776 -0.21412 C 0.03932 -0.21597 0.04075 -0.21875 0.04258 -0.21968 C 0.04336 -0.22014 0.04427 -0.22037 0.04505 -0.2213 C 0.05443 -0.23056 0.04531 -0.22431 0.05469 -0.22986 L 0.06198 -0.23403 L 0.06432 -0.23542 C 0.07031 -0.23496 0.07617 -0.23496 0.08203 -0.23403 C 0.08763 -0.23334 0.0832 -0.23241 0.08776 -0.23125 C 0.09036 -0.23056 0.0931 -0.23033 0.09583 -0.22986 C 0.10338 -0.22523 0.09779 -0.22824 0.10469 -0.22547 C 0.10573 -0.225 0.10677 -0.22431 0.10794 -0.22408 C 0.11159 -0.22292 0.11549 -0.22292 0.11914 -0.2213 C 0.12018 -0.22084 0.12135 -0.22014 0.1224 -0.21968 C 0.12396 -0.21922 0.12565 -0.21898 0.12721 -0.21829 C 0.12891 -0.21759 0.13203 -0.21551 0.13203 -0.21551 C 0.13411 -0.20463 0.13138 -0.21806 0.1345 -0.20695 C 0.13607 -0.20139 0.1345 -0.20324 0.13607 -0.19676 C 0.13646 -0.19537 0.13711 -0.19398 0.13776 -0.19259 C 0.13828 -0.18959 0.13893 -0.18681 0.13932 -0.18403 C 0.13958 -0.18195 0.13971 -0.18009 0.1401 -0.17824 C 0.14049 -0.17662 0.14128 -0.17547 0.1418 -0.17384 C 0.14505 -0.16204 0.13958 -0.17755 0.14414 -0.16528 C 0.1444 -0.16158 0.14466 -0.15764 0.14492 -0.15394 C 0.1457 -0.1456 0.14648 -0.14884 0.14661 -0.1382 C 0.14674 -0.11759 0.14661 -0.09699 0.14661 -0.07639 L 0.14661 -0.07639 " pathEditMode="relative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05" y="3450813"/>
            <a:ext cx="2022459" cy="16895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90622" y="281281"/>
            <a:ext cx="10810755" cy="1855825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6" cy="134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864752 – 91846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08" y="3393514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6257"/>
              </p:ext>
            </p:extLst>
          </p:nvPr>
        </p:nvGraphicFramePr>
        <p:xfrm>
          <a:off x="2364220" y="2348713"/>
          <a:ext cx="635215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50">
                  <a:extLst>
                    <a:ext uri="{9D8B030D-6E8A-4147-A177-3AD203B41FA5}">
                      <a16:colId xmlns:a16="http://schemas.microsoft.com/office/drawing/2014/main" val="1375991147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193147" y="5413418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51295" y="5413418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17815" y="5413417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59667" y="5413417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18704" y="5416640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43372" y="5414405"/>
            <a:ext cx="772998" cy="1064485"/>
          </a:xfrm>
          <a:prstGeom prst="rect">
            <a:avLst/>
          </a:prstGeom>
          <a:solidFill>
            <a:srgbClr val="B1E9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00023 L 0.01511 0.00023 C 0.01537 0.01018 0.01537 0.0206 0.01615 0.03055 C 0.01641 0.03449 0.01758 0.03819 0.01823 0.04213 L 0.02045 0.05347 C 0.02071 0.05532 0.02123 0.05717 0.02149 0.05926 L 0.02253 0.0669 C 0.02292 0.07315 0.02331 0.0794 0.02357 0.08588 C 0.02435 0.10231 0.02279 0.11967 0.02579 0.13542 C 0.02657 0.13958 0.02709 0.14375 0.02904 0.14676 C 0.03086 0.14977 0.03542 0.1544 0.03542 0.1544 C 0.03607 0.15648 0.03659 0.15856 0.0375 0.16018 C 0.03946 0.16319 0.0418 0.16528 0.04401 0.16782 L 0.04714 0.17153 L 0.0569 0.1831 L 0.06003 0.1868 C 0.06107 0.18819 0.06211 0.19005 0.06329 0.19074 C 0.06433 0.1912 0.0655 0.19167 0.06654 0.19259 C 0.06771 0.19352 0.06849 0.19583 0.06967 0.1963 C 0.07214 0.19768 0.07474 0.19768 0.07722 0.19838 C 0.09388 0.2081 0.08138 0.20231 0.11576 0.20023 C 0.12097 0.19907 0.12487 0.19861 0.12969 0.1963 C 0.13086 0.19583 0.1319 0.19491 0.13295 0.19444 C 0.13907 0.19167 0.13711 0.19352 0.14258 0.19074 C 0.1448 0.18958 0.14688 0.18819 0.14909 0.1868 C 0.15013 0.18634 0.15118 0.18542 0.15222 0.18495 C 0.15404 0.18426 0.15586 0.1838 0.15756 0.1831 C 0.16576 0.1794 0.15508 0.18287 0.16511 0.17917 C 0.16719 0.17847 0.1694 0.17824 0.17149 0.17731 C 0.17266 0.17685 0.1737 0.17592 0.17474 0.17546 C 0.18685 0.17014 0.17279 0.17778 0.18659 0.16967 L 0.18972 0.16782 L 0.19297 0.16597 C 0.19805 0.15231 0.19545 0.15764 0.20052 0.14884 C 0.20157 0.14305 0.20222 0.13611 0.20482 0.13171 C 0.20573 0.13009 0.2069 0.12917 0.20795 0.12778 C 0.21342 0.09861 0.20612 0.14097 0.2112 0.08958 C 0.21146 0.0875 0.21342 0.08403 0.21342 0.08403 L 0.21342 0.08403 " pathEditMode="relative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32" y="3976542"/>
            <a:ext cx="2022459" cy="168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10663"/>
              </p:ext>
            </p:extLst>
          </p:nvPr>
        </p:nvGraphicFramePr>
        <p:xfrm>
          <a:off x="3372640" y="334664"/>
          <a:ext cx="5444700" cy="6117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450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4114118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604861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59549" y="242093"/>
            <a:ext cx="4991720" cy="1606212"/>
            <a:chOff x="648180" y="1018571"/>
            <a:chExt cx="10810755" cy="1527859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5" cy="140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54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482 x 307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08" y="329819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74467" y="2918571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2615" y="2918571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99135" y="2918570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40987" y="2918570"/>
            <a:ext cx="772998" cy="880431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13524" y="4150010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1672" y="4150010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38192" y="4150009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0044" y="4150009"/>
            <a:ext cx="772998" cy="880431"/>
          </a:xfrm>
          <a:prstGeom prst="rect">
            <a:avLst/>
          </a:prstGeom>
          <a:solidFill>
            <a:srgbClr val="91E0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74467" y="5427071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32615" y="5427071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99135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40987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28166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86314" y="5427070"/>
            <a:ext cx="772998" cy="880431"/>
          </a:xfrm>
          <a:prstGeom prst="rect">
            <a:avLst/>
          </a:prstGeom>
          <a:solidFill>
            <a:srgbClr val="CC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1736 L 0.01719 -0.01736 C 0.0181 -0.02454 0.01979 -0.03148 0.01992 -0.03889 C 0.02018 -0.05718 0.0194 -0.07546 0.01862 -0.09375 C 0.01849 -0.09607 0.01784 -0.09861 0.01719 -0.1007 C 0.01523 -0.10787 0.01185 -0.11389 0.00794 -0.11736 C -0.00326 -0.12732 0.01133 -0.11088 -0.00013 -0.12454 C -0.00586 -0.13982 -0.00326 -0.13472 -0.00677 -0.1412 L -0.00547 -0.14352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8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64" y="3101273"/>
            <a:ext cx="2022459" cy="168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9890643" y="0"/>
            <a:ext cx="2200389" cy="2444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36900" y="257729"/>
            <a:ext cx="11118200" cy="1680261"/>
            <a:chOff x="648180" y="1018571"/>
            <a:chExt cx="10810755" cy="1598296"/>
          </a:xfrm>
        </p:grpSpPr>
        <p:sp>
          <p:nvSpPr>
            <p:cNvPr id="24" name="Round Diagonal Corner Rectangle 2"/>
            <p:cNvSpPr/>
            <p:nvPr/>
          </p:nvSpPr>
          <p:spPr>
            <a:xfrm>
              <a:off x="648180" y="1018571"/>
              <a:ext cx="10810755" cy="1527859"/>
            </a:xfrm>
            <a:prstGeom prst="round2DiagRect">
              <a:avLst>
                <a:gd name="adj1" fmla="val 0"/>
                <a:gd name="adj2" fmla="val 37121"/>
              </a:avLst>
            </a:prstGeom>
            <a:solidFill>
              <a:schemeClr val="tx1">
                <a:lumMod val="75000"/>
                <a:lumOff val="25000"/>
                <a:alpha val="75000"/>
              </a:schemeClr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8101" y="1123777"/>
              <a:ext cx="10186805" cy="149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tính</a:t>
              </a:r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</a:t>
              </a:r>
            </a:p>
            <a:p>
              <a:pPr algn="ctr"/>
              <a:r>
                <a:rPr lang="en-US" sz="60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18490 : 215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02" y="3359177"/>
            <a:ext cx="3273692" cy="346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29588"/>
              </p:ext>
            </p:extLst>
          </p:nvPr>
        </p:nvGraphicFramePr>
        <p:xfrm>
          <a:off x="1450352" y="2200048"/>
          <a:ext cx="9291296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412">
                  <a:extLst>
                    <a:ext uri="{9D8B030D-6E8A-4147-A177-3AD203B41FA5}">
                      <a16:colId xmlns:a16="http://schemas.microsoft.com/office/drawing/2014/main" val="2427357661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208504639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555823370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439898279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4118413693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857345712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1612900824"/>
                    </a:ext>
                  </a:extLst>
                </a:gridCol>
                <a:gridCol w="1161412">
                  <a:extLst>
                    <a:ext uri="{9D8B030D-6E8A-4147-A177-3AD203B41FA5}">
                      <a16:colId xmlns:a16="http://schemas.microsoft.com/office/drawing/2014/main" val="2766656851"/>
                    </a:ext>
                  </a:extLst>
                </a:gridCol>
              </a:tblGrid>
              <a:tr h="1223540"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224855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284012"/>
                  </a:ext>
                </a:extLst>
              </a:tr>
              <a:tr h="1223540"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8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081852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495797" y="3831859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867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06507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95073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235" y="3828728"/>
            <a:ext cx="772998" cy="1064485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10924" y="3837749"/>
            <a:ext cx="772998" cy="10644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48235" y="5297369"/>
            <a:ext cx="772998" cy="1009163"/>
          </a:xfrm>
          <a:prstGeom prst="rect">
            <a:avLst/>
          </a:prstGeom>
          <a:solidFill>
            <a:srgbClr val="ABDF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-0.00393 L 0.01953 -0.00393 C 0.0164 -0.0081 0.01302 -0.01134 0.01015 -0.01597 C 0.00885 -0.01782 0.00859 -0.02106 0.00742 -0.02315 C 0.00546 -0.02639 0.00013 -0.03078 -0.00196 -0.03264 C -0.00404 -0.03657 -0.00977 -0.04861 -0.01407 -0.05185 C -0.01576 -0.05301 -0.01758 -0.05324 -0.01941 -0.05416 C -0.03086 -0.06782 -0.01628 -0.05139 -0.02735 -0.06134 C -0.02878 -0.0625 -0.02982 -0.06527 -0.03138 -0.06597 C -0.0349 -0.06782 -0.03855 -0.06736 -0.04206 -0.06852 C -0.04441 -0.06898 -0.04662 -0.0699 -0.04883 -0.07083 C -0.05352 -0.07268 -0.05586 -0.0743 -0.06081 -0.07569 C -0.06537 -0.07662 -0.0698 -0.07685 -0.07422 -0.07801 C -0.07657 -0.07847 -0.07878 -0.0794 -0.08099 -0.08032 C -0.0823 -0.08102 -0.0836 -0.0824 -0.0849 -0.08264 C -0.08933 -0.08402 -0.09388 -0.08426 -0.09831 -0.08518 C -0.10235 -0.08588 -0.10638 -0.08657 -0.11042 -0.0875 C -0.11263 -0.08819 -0.11485 -0.08912 -0.11706 -0.08981 C -0.12019 -0.09074 -0.12331 -0.0912 -0.12644 -0.09236 C -0.12826 -0.09282 -0.12995 -0.09421 -0.13177 -0.09467 C -0.13542 -0.09583 -0.13894 -0.09606 -0.14258 -0.09699 C -0.17292 -0.10602 -0.14076 -0.09838 -0.16667 -0.10416 C -0.17513 -0.10926 -0.1655 -0.10393 -0.17865 -0.10902 C -0.1823 -0.11041 -0.18581 -0.1125 -0.18933 -0.11365 C -0.1974 -0.11666 -0.19388 -0.11481 -0.20013 -0.11852 C -0.20326 -0.12708 -0.20209 -0.12315 -0.20404 -0.13032 L -0.20404 -0.13032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6" grpId="0" animBg="1"/>
      <p:bldP spid="26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红蓝孟菲斯风世界读书日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300</Words>
  <Application>Microsoft Office PowerPoint</Application>
  <PresentationFormat>Widescreen</PresentationFormat>
  <Paragraphs>115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字魂70号-灵悦黑体</vt:lpstr>
      <vt:lpstr>UVN Hai Ba Trung</vt:lpstr>
      <vt:lpstr>UTM Rockwell</vt:lpstr>
      <vt:lpstr>Calibri</vt:lpstr>
      <vt:lpstr>宋体</vt:lpstr>
      <vt:lpstr>Cambria Math</vt:lpstr>
      <vt:lpstr>UTM Avenida</vt:lpstr>
      <vt:lpstr>UTM Avo</vt:lpstr>
      <vt:lpstr>UTM Showcard</vt:lpstr>
      <vt:lpstr>Times New Roman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tr124</dc:title>
  <dc:subject>Toan 4</dc:subject>
  <dc:creator>KTUTS</dc:creator>
  <cp:keywords>VIETBAO</cp:keywords>
  <cp:lastModifiedBy>ASUS</cp:lastModifiedBy>
  <cp:revision>79</cp:revision>
  <dcterms:created xsi:type="dcterms:W3CDTF">2020-04-06T11:51:44Z</dcterms:created>
  <dcterms:modified xsi:type="dcterms:W3CDTF">2022-02-06T03:39:00Z</dcterms:modified>
  <cp:version>K10</cp:version>
</cp:coreProperties>
</file>