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1" r:id="rId2"/>
    <p:sldId id="3190" r:id="rId3"/>
    <p:sldId id="3191" r:id="rId4"/>
    <p:sldId id="3192" r:id="rId5"/>
    <p:sldId id="3200" r:id="rId6"/>
    <p:sldId id="3195" r:id="rId7"/>
    <p:sldId id="3197" r:id="rId8"/>
    <p:sldId id="3196" r:id="rId9"/>
    <p:sldId id="3169" r:id="rId10"/>
    <p:sldId id="3176" r:id="rId11"/>
    <p:sldId id="3193" r:id="rId12"/>
    <p:sldId id="3194" r:id="rId13"/>
    <p:sldId id="3201" r:id="rId14"/>
    <p:sldId id="3185" r:id="rId15"/>
    <p:sldId id="3168" r:id="rId16"/>
    <p:sldId id="3199" r:id="rId17"/>
    <p:sldId id="3181" r:id="rId18"/>
    <p:sldId id="3203" r:id="rId19"/>
    <p:sldId id="3198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icrosoft YaHei" panose="020B0503020204020204" pitchFamily="34" charset="-122"/>
      <p:regular r:id="rId27"/>
      <p:bold r:id="rId28"/>
    </p:embeddedFont>
    <p:embeddedFont>
      <p:font typeface="Stencil" panose="040409050D0802020404" pitchFamily="82" charset="0"/>
      <p:regular r:id="rId29"/>
    </p:embeddedFont>
    <p:embeddedFont>
      <p:font typeface="VNI-Times" pitchFamily="2" charset="0"/>
      <p:regular r:id="rId30"/>
      <p:bold r:id="rId31"/>
      <p:italic r:id="rId32"/>
      <p:boldItalic r:id="rId33"/>
    </p:embeddedFont>
    <p:embeddedFont>
      <p:font typeface="宋体" panose="02010600030101010101" pitchFamily="2" charset="-122"/>
      <p:regular r:id="rId3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B6C"/>
    <a:srgbClr val="F3807F"/>
    <a:srgbClr val="D4584F"/>
    <a:srgbClr val="76ABB9"/>
    <a:srgbClr val="FFFFFF"/>
    <a:srgbClr val="EEE800"/>
    <a:srgbClr val="F0EA00"/>
    <a:srgbClr val="FFC000"/>
    <a:srgbClr val="FFFCF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>
      <p:cViewPr varScale="1">
        <p:scale>
          <a:sx n="65" d="100"/>
          <a:sy n="65" d="100"/>
        </p:scale>
        <p:origin x="720" y="40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2022/11/14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4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5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6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3503712" y="595825"/>
            <a:ext cx="500744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3535209" y="1557094"/>
            <a:ext cx="57406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166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0136" y="5282045"/>
            <a:ext cx="5643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GV: </a:t>
            </a:r>
            <a:r>
              <a:rPr lang="en-US" sz="2800" b="1" dirty="0" err="1" smtClean="0"/>
              <a:t>Lương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Ánh</a:t>
            </a:r>
            <a:endParaRPr lang="en-US" sz="2800" b="1" dirty="0" smtClean="0"/>
          </a:p>
          <a:p>
            <a:r>
              <a:rPr lang="en-US" sz="2800" b="1" dirty="0" err="1" smtClean="0"/>
              <a:t>Trường</a:t>
            </a:r>
            <a:r>
              <a:rPr lang="en-US" sz="2800" b="1" dirty="0" smtClean="0"/>
              <a:t> TH </a:t>
            </a:r>
            <a:r>
              <a:rPr lang="en-US" sz="2800" b="1" dirty="0" err="1" smtClean="0"/>
              <a:t>Thanh</a:t>
            </a:r>
            <a:r>
              <a:rPr lang="en-US" sz="2800" b="1" dirty="0" smtClean="0"/>
              <a:t> Am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4" y="764704"/>
            <a:ext cx="4216314" cy="5488533"/>
          </a:xfrm>
          <a:prstGeom prst="rect">
            <a:avLst/>
          </a:prstGeom>
        </p:spPr>
      </p:pic>
      <p:sp>
        <p:nvSpPr>
          <p:cNvPr id="4" name="流程图: 决策 3"/>
          <p:cNvSpPr/>
          <p:nvPr/>
        </p:nvSpPr>
        <p:spPr>
          <a:xfrm>
            <a:off x="3791744" y="1484784"/>
            <a:ext cx="1650088" cy="1543179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5" name="流程图: 决策 4"/>
          <p:cNvSpPr/>
          <p:nvPr/>
        </p:nvSpPr>
        <p:spPr>
          <a:xfrm>
            <a:off x="3617980" y="3204605"/>
            <a:ext cx="2004143" cy="1952385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4745655" y="2504029"/>
            <a:ext cx="1347587" cy="1260278"/>
          </a:xfrm>
          <a:prstGeom prst="flowChartDecision">
            <a:avLst/>
          </a:prstGeom>
          <a:solidFill>
            <a:srgbClr val="F3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720A19-B4E7-4429-9E1F-70740BB39B18}"/>
              </a:ext>
            </a:extLst>
          </p:cNvPr>
          <p:cNvGrpSpPr/>
          <p:nvPr/>
        </p:nvGrpSpPr>
        <p:grpSpPr>
          <a:xfrm>
            <a:off x="5647866" y="1129012"/>
            <a:ext cx="6301147" cy="1337060"/>
            <a:chOff x="5647866" y="1129012"/>
            <a:chExt cx="6301147" cy="1337060"/>
          </a:xfrm>
        </p:grpSpPr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FDFB9475-9B7A-49BD-AC2E-5607BFB57DAB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809E85BB-7653-4029-B927-C877185B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10" name="Text Box 25">
              <a:extLst>
                <a:ext uri="{FF2B5EF4-FFF2-40B4-BE49-F238E27FC236}">
                  <a16:creationId xmlns:a16="http://schemas.microsoft.com/office/drawing/2014/main" id="{6D671864-AC21-4152-91F0-4FDD809BC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E69F00-10CB-45C4-AE5C-0337D3348B86}"/>
              </a:ext>
            </a:extLst>
          </p:cNvPr>
          <p:cNvGrpSpPr/>
          <p:nvPr/>
        </p:nvGrpSpPr>
        <p:grpSpPr>
          <a:xfrm>
            <a:off x="6023992" y="2595996"/>
            <a:ext cx="6038682" cy="1337060"/>
            <a:chOff x="6023992" y="2595996"/>
            <a:chExt cx="6038682" cy="133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B5F40FB7-03C7-43DE-ABB8-03048534F0A1}"/>
                </a:ext>
              </a:extLst>
            </p:cNvPr>
            <p:cNvSpPr/>
            <p:nvPr/>
          </p:nvSpPr>
          <p:spPr>
            <a:xfrm flipH="1">
              <a:off x="6023992" y="2997693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994325D0-9AAC-42A5-AE5C-F748EFAC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9154" y="2595996"/>
              <a:ext cx="773520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410C79D0-5FEB-48B2-9547-C2B6B672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095" y="3068960"/>
              <a:ext cx="52964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6F42C3-C252-4D8F-9CEB-649AB5E68BD6}"/>
              </a:ext>
            </a:extLst>
          </p:cNvPr>
          <p:cNvGrpSpPr/>
          <p:nvPr/>
        </p:nvGrpSpPr>
        <p:grpSpPr>
          <a:xfrm>
            <a:off x="5384298" y="3978951"/>
            <a:ext cx="6038682" cy="1337060"/>
            <a:chOff x="5384298" y="3978951"/>
            <a:chExt cx="6038682" cy="1337060"/>
          </a:xfrm>
        </p:grpSpPr>
        <p:sp>
          <p:nvSpPr>
            <p:cNvPr id="14" name="椭圆 31">
              <a:extLst>
                <a:ext uri="{FF2B5EF4-FFF2-40B4-BE49-F238E27FC236}">
                  <a16:creationId xmlns:a16="http://schemas.microsoft.com/office/drawing/2014/main" id="{6B9382C7-07EF-4D49-8E63-2546D4C2EFEA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5" name="图片 33">
              <a:extLst>
                <a:ext uri="{FF2B5EF4-FFF2-40B4-BE49-F238E27FC236}">
                  <a16:creationId xmlns:a16="http://schemas.microsoft.com/office/drawing/2014/main" id="{A10A04EB-4E7D-4308-8BE5-F33FCDC2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57DC5A01-787E-45CF-A273-7AC43E2C9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437112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07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39250" y="4365104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1239250" y="5373216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2552177" y="5433121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983432" y="62303"/>
            <a:ext cx="11035973" cy="1429245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87" y="1804285"/>
              <a:ext cx="6593418" cy="4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ADB666-C5BF-4AE7-AB8C-12A2133B2795}"/>
              </a:ext>
            </a:extLst>
          </p:cNvPr>
          <p:cNvSpPr/>
          <p:nvPr/>
        </p:nvSpPr>
        <p:spPr>
          <a:xfrm>
            <a:off x="3291478" y="1613787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:ask="http://schemas.microsoft.com/office/drawing/2018/sketchyshapes" xmlns="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:a16="http://schemas.microsoft.com/office/drawing/2014/main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:a16="http://schemas.microsoft.com/office/drawing/2014/main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267060"/>
            <a:chOff x="5384298" y="4185456"/>
            <a:chExt cx="5832648" cy="1267060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:a16="http://schemas.microsoft.com/office/drawing/2014/main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:a16="http://schemas.microsoft.com/office/drawing/2014/main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1704" y="1268760"/>
            <a:ext cx="8136904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4007768" y="141277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8B648-6B1E-4A7F-BD8F-165511D16B04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A9D21-3B34-4B80-BFCA-2558CF259C58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心电图">
              <a:extLst>
                <a:ext uri="{FF2B5EF4-FFF2-40B4-BE49-F238E27FC236}">
                  <a16:creationId xmlns:a16="http://schemas.microsoft.com/office/drawing/2014/main" id="{D5FA10DB-3240-4BD8-ADDA-675970E8C155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thời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gian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nghỉ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đã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gì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để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giúp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đỡ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mẹ</a:t>
              </a:r>
              <a:r>
                <a:rPr lang="en-US" altLang="zh-CN" sz="36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:a16="http://schemas.microsoft.com/office/drawing/2014/main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2883792" y="980728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19536" y="1179767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Mọi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thích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chơi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được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đâu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gấp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trên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bấy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Cánh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màn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khép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lỏng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Ruộng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vườn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sớm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từ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Lặn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tan.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91544" y="1268760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Khắp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đau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buốt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ran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!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bác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xóm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làng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thăm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trứng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cam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sĩ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mang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Sáng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rào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chín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ngọt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bay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Bây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giường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tập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89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631504" y="908720"/>
            <a:ext cx="10081120" cy="4320480"/>
            <a:chOff x="825499" y="440439"/>
            <a:chExt cx="5507790" cy="2788835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0439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quản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gì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Ngâm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kể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múa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</a:t>
              </a: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diễn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kịch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nhà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Một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mình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sắm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vai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chèo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1857674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điều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đôi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mắt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nếp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nhăn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khỏe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ăn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ngon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miệng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đêm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nằm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say.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-2738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147043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B04F3F2-BB7B-47EC-A1E8-FD8EE8023D08}"/>
              </a:ext>
            </a:extLst>
          </p:cNvPr>
          <p:cNvSpPr txBox="1"/>
          <p:nvPr/>
        </p:nvSpPr>
        <p:spPr>
          <a:xfrm>
            <a:off x="1631504" y="5229200"/>
            <a:ext cx="83747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Rồi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ra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đọc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sách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cấy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cày</a:t>
            </a:r>
            <a:endParaRPr lang="en-US" sz="3400" kern="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Mẹ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đất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tháng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ngày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con…</a:t>
            </a:r>
          </a:p>
        </p:txBody>
      </p:sp>
    </p:spTree>
    <p:extLst>
      <p:ext uri="{BB962C8B-B14F-4D97-AF65-F5344CB8AC3E}">
        <p14:creationId xmlns:p14="http://schemas.microsoft.com/office/powerpoint/2010/main" val="2930956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980728"/>
            <a:ext cx="8468071" cy="47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BC8C3-AEF6-449F-BAA3-EE32923D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34" y="2050405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89F14-062A-4859-9641-79AE050E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434" y="2891780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800" b="1" kern="0" cap="none" spc="0" normalizeH="0" baseline="0" noProof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Nóng</a:t>
            </a:r>
            <a:r>
              <a:rPr kumimoji="0" lang="en-US" sz="28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kern="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2800" b="1" kern="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C6BA9-0516-45EA-9BC2-05782EE2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472" y="3742680"/>
            <a:ext cx="29718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Có q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6880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95DD5B-1F1E-49A5-B415-AD1C25CBB769}"/>
              </a:ext>
            </a:extLst>
          </p:cNvPr>
          <p:cNvGrpSpPr/>
          <p:nvPr/>
        </p:nvGrpSpPr>
        <p:grpSpPr>
          <a:xfrm>
            <a:off x="2711624" y="728064"/>
            <a:ext cx="2741432" cy="1364704"/>
            <a:chOff x="2562480" y="548680"/>
            <a:chExt cx="2741432" cy="136470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2741432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DBDDF6-158E-4D42-BAF0-9EA886A1F4DD}"/>
                </a:ext>
              </a:extLst>
            </p:cNvPr>
            <p:cNvSpPr txBox="1"/>
            <p:nvPr/>
          </p:nvSpPr>
          <p:spPr>
            <a:xfrm>
              <a:off x="2855640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820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 sĩ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3B3D3-E477-4BD4-A774-A159BBE1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733425"/>
            <a:ext cx="5664200" cy="539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2061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6240016" y="2492896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704" y="223217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97827F4-9C03-4522-99FA-C755CF4EACFE}"/>
              </a:ext>
            </a:extLst>
          </p:cNvPr>
          <p:cNvSpPr txBox="1">
            <a:spLocks noChangeArrowheads="1"/>
          </p:cNvSpPr>
          <p:nvPr/>
        </p:nvSpPr>
        <p:spPr>
          <a:xfrm>
            <a:off x="5109652" y="1180211"/>
            <a:ext cx="4431226" cy="726715"/>
          </a:xfrm>
          <a:prstGeom prst="rect">
            <a:avLst/>
          </a:prstGeom>
          <a:solidFill>
            <a:srgbClr val="F3807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AB3E82EB-132C-4E48-B561-9812A197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67" y="2091620"/>
            <a:ext cx="61410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Widescreen</PresentationFormat>
  <Paragraphs>110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Times New Roman</vt:lpstr>
      <vt:lpstr>Calibri</vt:lpstr>
      <vt:lpstr>Microsoft YaHei</vt:lpstr>
      <vt:lpstr>Arial</vt:lpstr>
      <vt:lpstr>Stencil</vt:lpstr>
      <vt:lpstr>字魂59号-创粗黑</vt:lpstr>
      <vt:lpstr>VNI-Times</vt:lpstr>
      <vt:lpstr>汉仪跳跳体简</vt:lpstr>
      <vt:lpstr>宋体</vt:lpstr>
      <vt:lpstr>UTM Silk Script</vt:lpstr>
      <vt:lpstr>UTM Fleur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2</cp:revision>
  <dcterms:created xsi:type="dcterms:W3CDTF">2017-04-05T10:58:00Z</dcterms:created>
  <dcterms:modified xsi:type="dcterms:W3CDTF">2022-11-14T05:55:07Z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