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7" r:id="rId2"/>
    <p:sldId id="311" r:id="rId3"/>
    <p:sldId id="296" r:id="rId4"/>
    <p:sldId id="297" r:id="rId5"/>
    <p:sldId id="299" r:id="rId6"/>
    <p:sldId id="300" r:id="rId7"/>
    <p:sldId id="312" r:id="rId8"/>
    <p:sldId id="301" r:id="rId9"/>
    <p:sldId id="305" r:id="rId10"/>
    <p:sldId id="304" r:id="rId11"/>
    <p:sldId id="306" r:id="rId12"/>
    <p:sldId id="307" r:id="rId13"/>
    <p:sldId id="309" r:id="rId14"/>
    <p:sldId id="310" r:id="rId15"/>
    <p:sldId id="289" r:id="rId16"/>
    <p:sldId id="290" r:id="rId17"/>
    <p:sldId id="260" r:id="rId18"/>
    <p:sldId id="291" r:id="rId19"/>
    <p:sldId id="292" r:id="rId20"/>
    <p:sldId id="267" r:id="rId21"/>
    <p:sldId id="294" r:id="rId22"/>
  </p:sldIdLst>
  <p:sldSz cx="12192000" cy="6858000"/>
  <p:notesSz cx="6858000" cy="9144000"/>
  <p:embeddedFontLst>
    <p:embeddedFont>
      <p:font typeface="等线" panose="020B0604020202020204" charset="-122"/>
      <p:regular r:id="rId24"/>
      <p:bold r:id="rId25"/>
    </p:embeddedFont>
    <p:embeddedFont>
      <p:font typeface=".VnCooper" panose="020B7200000000000000" pitchFamily="34" charset="0"/>
      <p:regular r:id="rId26"/>
    </p:embeddedFont>
    <p:embeddedFont>
      <p:font typeface="等线 Light" panose="020B0604020202020204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7ADBB"/>
    <a:srgbClr val="CEEAED"/>
    <a:srgbClr val="93D2BD"/>
    <a:srgbClr val="F2CAC7"/>
    <a:srgbClr val="5CB5C3"/>
    <a:srgbClr val="013B61"/>
    <a:srgbClr val="FFB127"/>
    <a:srgbClr val="245A7B"/>
    <a:srgbClr val="ADB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640" y="-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9F925-05A2-4809-B02B-102415B590C3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71D8D-C8C9-4670-8C6B-3CC111E85C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61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ô số để ô số biến mất. Nhấn 1 lần nữa vào câu hỏi để hiện lên cái bánh. Giới thiệu bài LT từ ghép từ láy thông qua các loại bánh gọi chung là bánh trái.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6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7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0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5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911FE-A5D1-43A0-BCC1-2CE3DBFFE6E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E81B04-5AA7-42B9-B7B9-1B59228CEDB0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khinh khí cầu để đi tới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7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ngôi nhà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2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1515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6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7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8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9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0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1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2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3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4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5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6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7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8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9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0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1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2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3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4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5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6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7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8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9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0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1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2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3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4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5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6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7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8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9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0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1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2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3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4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5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6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7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8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9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0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1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2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3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4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5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6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7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8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9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0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1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2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3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4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5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6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7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8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9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0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1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2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3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4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5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6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7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8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9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0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1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2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3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4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5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6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7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8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9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0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1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2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3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4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5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6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7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8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9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0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1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2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3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4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5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6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7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8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9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0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1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2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3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4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5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6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7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8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9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0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1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2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3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4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5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6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7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8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9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0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1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2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3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4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5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6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7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8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9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0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1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2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3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4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5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6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7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8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9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0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1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2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3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4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5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6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7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8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9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0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1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2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3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4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5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6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7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8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9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0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1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2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3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4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5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6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7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8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9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0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1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2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3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4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5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6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7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8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9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0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1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2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3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4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5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6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7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8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9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0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1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2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3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4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5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6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7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8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9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0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1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2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3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4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5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6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7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8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9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0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1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2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3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4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5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6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7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8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9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0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1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2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3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4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5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6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7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8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9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0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1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2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3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4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5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6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7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8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9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0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1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2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3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4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5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6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7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8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9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0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1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2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3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4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5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6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7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8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9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0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1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2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3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4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5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6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7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8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9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0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1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2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3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4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5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6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7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8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9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0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1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2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3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4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5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6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7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8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9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0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1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2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3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4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5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6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7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8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9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0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1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2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3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4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5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6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7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8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9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0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1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2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3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4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5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6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7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8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9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0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1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2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3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4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5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6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7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8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9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0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1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2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3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4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5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6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7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8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9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0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1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2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3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4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5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6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7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8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9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0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1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2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3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4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5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6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7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8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9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0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1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2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3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4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5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6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7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8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9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0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1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2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3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4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5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6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7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8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9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0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1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2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3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4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5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6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7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8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9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0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1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2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3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4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5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6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7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8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9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0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1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2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3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4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5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6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7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8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9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0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1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2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3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4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5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6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7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8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9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0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1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2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3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4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5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6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7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8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9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0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1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2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3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4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5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6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7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8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9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0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1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2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3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4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5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6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7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8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9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0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1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2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3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4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5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6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7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8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9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0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1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2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3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4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5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6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7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8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9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0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1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2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3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4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5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6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7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8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9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0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1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2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3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4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5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6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7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8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9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0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1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2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3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4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5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6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7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8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9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0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1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2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3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4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5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6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7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8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9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0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1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2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3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4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5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6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7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8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9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0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1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2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3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4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046" name="图片 204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2050" name="图片 20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2052" name="图片 205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2054" name="图片 205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  <p:sp>
        <p:nvSpPr>
          <p:cNvPr id="2056" name="文本框 2055"/>
          <p:cNvSpPr txBox="1"/>
          <p:nvPr userDrawn="1"/>
        </p:nvSpPr>
        <p:spPr>
          <a:xfrm>
            <a:off x="8764438" y="966159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夏</a:t>
            </a:r>
          </a:p>
        </p:txBody>
      </p:sp>
      <p:sp>
        <p:nvSpPr>
          <p:cNvPr id="2057" name="文本框 2056"/>
          <p:cNvSpPr txBox="1"/>
          <p:nvPr userDrawn="1"/>
        </p:nvSpPr>
        <p:spPr>
          <a:xfrm>
            <a:off x="9624204" y="1834551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令</a:t>
            </a:r>
          </a:p>
        </p:txBody>
      </p:sp>
      <p:sp>
        <p:nvSpPr>
          <p:cNvPr id="2058" name="文本框 2057"/>
          <p:cNvSpPr txBox="1"/>
          <p:nvPr userDrawn="1"/>
        </p:nvSpPr>
        <p:spPr>
          <a:xfrm>
            <a:off x="9141124" y="3197525"/>
            <a:ext cx="20530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营</a:t>
            </a:r>
          </a:p>
        </p:txBody>
      </p:sp>
      <p:pic>
        <p:nvPicPr>
          <p:cNvPr id="542" name="佐藤利奈,大亀あすか - ごはんの練習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49165" y="616929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00" mute="1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"/>
                </p:tgtEl>
              </p:cMediaNode>
            </p:audio>
          </p:childTnLst>
        </p:cTn>
      </p:par>
    </p:tnLst>
    <p:bldLst>
      <p:bldP spid="2056" grpId="0"/>
      <p:bldP spid="2057" grpId="0"/>
      <p:bldP spid="205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6E5F-3DE3-4476-9A1F-4DB4D07E5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 userDrawn="1"/>
        </p:nvSpPr>
        <p:spPr bwMode="auto">
          <a:xfrm>
            <a:off x="0" y="2111375"/>
            <a:ext cx="1133475" cy="879475"/>
          </a:xfrm>
          <a:custGeom>
            <a:avLst/>
            <a:gdLst>
              <a:gd name="T0" fmla="*/ 0 w 1041"/>
              <a:gd name="T1" fmla="*/ 0 h 851"/>
              <a:gd name="T2" fmla="*/ 0 w 1041"/>
              <a:gd name="T3" fmla="*/ 845 h 851"/>
              <a:gd name="T4" fmla="*/ 745 w 1041"/>
              <a:gd name="T5" fmla="*/ 847 h 851"/>
              <a:gd name="T6" fmla="*/ 789 w 1041"/>
              <a:gd name="T7" fmla="*/ 851 h 851"/>
              <a:gd name="T8" fmla="*/ 1041 w 1041"/>
              <a:gd name="T9" fmla="*/ 598 h 851"/>
              <a:gd name="T10" fmla="*/ 789 w 1041"/>
              <a:gd name="T11" fmla="*/ 345 h 851"/>
              <a:gd name="T12" fmla="*/ 700 w 1041"/>
              <a:gd name="T13" fmla="*/ 361 h 851"/>
              <a:gd name="T14" fmla="*/ 359 w 1041"/>
              <a:gd name="T15" fmla="*/ 110 h 851"/>
              <a:gd name="T16" fmla="*/ 195 w 1041"/>
              <a:gd name="T17" fmla="*/ 151 h 851"/>
              <a:gd name="T18" fmla="*/ 0 w 1041"/>
              <a:gd name="T19" fmla="*/ 0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1" h="851">
                <a:moveTo>
                  <a:pt x="0" y="0"/>
                </a:moveTo>
                <a:cubicBezTo>
                  <a:pt x="0" y="845"/>
                  <a:pt x="0" y="845"/>
                  <a:pt x="0" y="845"/>
                </a:cubicBezTo>
                <a:cubicBezTo>
                  <a:pt x="745" y="847"/>
                  <a:pt x="745" y="847"/>
                  <a:pt x="745" y="847"/>
                </a:cubicBezTo>
                <a:cubicBezTo>
                  <a:pt x="759" y="849"/>
                  <a:pt x="774" y="851"/>
                  <a:pt x="789" y="851"/>
                </a:cubicBezTo>
                <a:cubicBezTo>
                  <a:pt x="928" y="851"/>
                  <a:pt x="1041" y="738"/>
                  <a:pt x="1041" y="598"/>
                </a:cubicBezTo>
                <a:cubicBezTo>
                  <a:pt x="1041" y="458"/>
                  <a:pt x="928" y="345"/>
                  <a:pt x="789" y="345"/>
                </a:cubicBezTo>
                <a:cubicBezTo>
                  <a:pt x="757" y="345"/>
                  <a:pt x="728" y="351"/>
                  <a:pt x="700" y="361"/>
                </a:cubicBezTo>
                <a:cubicBezTo>
                  <a:pt x="655" y="216"/>
                  <a:pt x="519" y="110"/>
                  <a:pt x="359" y="110"/>
                </a:cubicBezTo>
                <a:cubicBezTo>
                  <a:pt x="300" y="110"/>
                  <a:pt x="244" y="125"/>
                  <a:pt x="195" y="151"/>
                </a:cubicBezTo>
                <a:cubicBezTo>
                  <a:pt x="146" y="83"/>
                  <a:pt x="79" y="30"/>
                  <a:pt x="0" y="0"/>
                </a:cubicBezTo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0"/>
          <p:cNvSpPr/>
          <p:nvPr userDrawn="1"/>
        </p:nvSpPr>
        <p:spPr bwMode="auto">
          <a:xfrm>
            <a:off x="2982913" y="0"/>
            <a:ext cx="2863850" cy="1087438"/>
          </a:xfrm>
          <a:custGeom>
            <a:avLst/>
            <a:gdLst>
              <a:gd name="T0" fmla="*/ 2631 w 2631"/>
              <a:gd name="T1" fmla="*/ 694 h 1053"/>
              <a:gd name="T2" fmla="*/ 2274 w 2631"/>
              <a:gd name="T3" fmla="*/ 1053 h 1053"/>
              <a:gd name="T4" fmla="*/ 411 w 2631"/>
              <a:gd name="T5" fmla="*/ 1053 h 1053"/>
              <a:gd name="T6" fmla="*/ 0 w 2631"/>
              <a:gd name="T7" fmla="*/ 642 h 1053"/>
              <a:gd name="T8" fmla="*/ 411 w 2631"/>
              <a:gd name="T9" fmla="*/ 232 h 1053"/>
              <a:gd name="T10" fmla="*/ 499 w 2631"/>
              <a:gd name="T11" fmla="*/ 241 h 1053"/>
              <a:gd name="T12" fmla="*/ 932 w 2631"/>
              <a:gd name="T13" fmla="*/ 11 h 1053"/>
              <a:gd name="T14" fmla="*/ 1123 w 2631"/>
              <a:gd name="T15" fmla="*/ 47 h 1053"/>
              <a:gd name="T16" fmla="*/ 1162 w 2631"/>
              <a:gd name="T17" fmla="*/ 0 h 1053"/>
              <a:gd name="T18" fmla="*/ 2084 w 2631"/>
              <a:gd name="T19" fmla="*/ 0 h 1053"/>
              <a:gd name="T20" fmla="*/ 2244 w 2631"/>
              <a:gd name="T21" fmla="*/ 337 h 1053"/>
              <a:gd name="T22" fmla="*/ 2274 w 2631"/>
              <a:gd name="T23" fmla="*/ 336 h 1053"/>
              <a:gd name="T24" fmla="*/ 2631 w 2631"/>
              <a:gd name="T25" fmla="*/ 694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31" h="1053">
                <a:moveTo>
                  <a:pt x="2631" y="694"/>
                </a:moveTo>
                <a:cubicBezTo>
                  <a:pt x="2631" y="892"/>
                  <a:pt x="2471" y="1053"/>
                  <a:pt x="2274" y="1053"/>
                </a:cubicBezTo>
                <a:cubicBezTo>
                  <a:pt x="411" y="1053"/>
                  <a:pt x="411" y="1053"/>
                  <a:pt x="411" y="1053"/>
                </a:cubicBezTo>
                <a:cubicBezTo>
                  <a:pt x="184" y="1053"/>
                  <a:pt x="0" y="868"/>
                  <a:pt x="0" y="642"/>
                </a:cubicBezTo>
                <a:cubicBezTo>
                  <a:pt x="0" y="415"/>
                  <a:pt x="184" y="232"/>
                  <a:pt x="411" y="232"/>
                </a:cubicBezTo>
                <a:cubicBezTo>
                  <a:pt x="441" y="232"/>
                  <a:pt x="471" y="235"/>
                  <a:pt x="499" y="241"/>
                </a:cubicBezTo>
                <a:cubicBezTo>
                  <a:pt x="593" y="102"/>
                  <a:pt x="752" y="11"/>
                  <a:pt x="932" y="11"/>
                </a:cubicBezTo>
                <a:cubicBezTo>
                  <a:pt x="999" y="11"/>
                  <a:pt x="1063" y="24"/>
                  <a:pt x="1123" y="47"/>
                </a:cubicBezTo>
                <a:cubicBezTo>
                  <a:pt x="1135" y="30"/>
                  <a:pt x="1148" y="15"/>
                  <a:pt x="1162" y="0"/>
                </a:cubicBezTo>
                <a:cubicBezTo>
                  <a:pt x="2084" y="0"/>
                  <a:pt x="2084" y="0"/>
                  <a:pt x="2084" y="0"/>
                </a:cubicBezTo>
                <a:cubicBezTo>
                  <a:pt x="2169" y="92"/>
                  <a:pt x="2226" y="208"/>
                  <a:pt x="2244" y="337"/>
                </a:cubicBezTo>
                <a:cubicBezTo>
                  <a:pt x="2254" y="337"/>
                  <a:pt x="2264" y="336"/>
                  <a:pt x="2274" y="336"/>
                </a:cubicBezTo>
                <a:cubicBezTo>
                  <a:pt x="2471" y="336"/>
                  <a:pt x="2631" y="497"/>
                  <a:pt x="2631" y="694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8"/>
          <p:cNvSpPr/>
          <p:nvPr userDrawn="1"/>
        </p:nvSpPr>
        <p:spPr bwMode="auto">
          <a:xfrm>
            <a:off x="3995738" y="5602288"/>
            <a:ext cx="1916113" cy="638175"/>
          </a:xfrm>
          <a:custGeom>
            <a:avLst/>
            <a:gdLst>
              <a:gd name="T0" fmla="*/ 1761 w 1761"/>
              <a:gd name="T1" fmla="*/ 557 h 619"/>
              <a:gd name="T2" fmla="*/ 1617 w 1761"/>
              <a:gd name="T3" fmla="*/ 611 h 619"/>
              <a:gd name="T4" fmla="*/ 292 w 1761"/>
              <a:gd name="T5" fmla="*/ 615 h 619"/>
              <a:gd name="T6" fmla="*/ 250 w 1761"/>
              <a:gd name="T7" fmla="*/ 619 h 619"/>
              <a:gd name="T8" fmla="*/ 0 w 1761"/>
              <a:gd name="T9" fmla="*/ 369 h 619"/>
              <a:gd name="T10" fmla="*/ 250 w 1761"/>
              <a:gd name="T11" fmla="*/ 119 h 619"/>
              <a:gd name="T12" fmla="*/ 337 w 1761"/>
              <a:gd name="T13" fmla="*/ 135 h 619"/>
              <a:gd name="T14" fmla="*/ 415 w 1761"/>
              <a:gd name="T15" fmla="*/ 0 h 619"/>
              <a:gd name="T16" fmla="*/ 1761 w 1761"/>
              <a:gd name="T17" fmla="*/ 557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1" h="619">
                <a:moveTo>
                  <a:pt x="1761" y="557"/>
                </a:moveTo>
                <a:cubicBezTo>
                  <a:pt x="1723" y="591"/>
                  <a:pt x="1673" y="611"/>
                  <a:pt x="1617" y="611"/>
                </a:cubicBezTo>
                <a:cubicBezTo>
                  <a:pt x="292" y="615"/>
                  <a:pt x="292" y="615"/>
                  <a:pt x="292" y="615"/>
                </a:cubicBezTo>
                <a:cubicBezTo>
                  <a:pt x="279" y="617"/>
                  <a:pt x="264" y="619"/>
                  <a:pt x="250" y="619"/>
                </a:cubicBezTo>
                <a:cubicBezTo>
                  <a:pt x="112" y="619"/>
                  <a:pt x="0" y="507"/>
                  <a:pt x="0" y="369"/>
                </a:cubicBezTo>
                <a:cubicBezTo>
                  <a:pt x="0" y="231"/>
                  <a:pt x="112" y="119"/>
                  <a:pt x="250" y="119"/>
                </a:cubicBezTo>
                <a:cubicBezTo>
                  <a:pt x="280" y="119"/>
                  <a:pt x="310" y="125"/>
                  <a:pt x="337" y="135"/>
                </a:cubicBezTo>
                <a:cubicBezTo>
                  <a:pt x="353" y="84"/>
                  <a:pt x="380" y="38"/>
                  <a:pt x="415" y="0"/>
                </a:cubicBezTo>
                <a:cubicBezTo>
                  <a:pt x="825" y="270"/>
                  <a:pt x="1298" y="403"/>
                  <a:pt x="1761" y="557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 userDrawn="1"/>
        </p:nvSpPr>
        <p:spPr bwMode="auto">
          <a:xfrm>
            <a:off x="493713" y="697541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7"/>
          <p:cNvSpPr/>
          <p:nvPr userDrawn="1"/>
        </p:nvSpPr>
        <p:spPr bwMode="auto">
          <a:xfrm>
            <a:off x="2162265" y="6017135"/>
            <a:ext cx="1195388" cy="538163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 userDrawn="1"/>
        </p:nvSpPr>
        <p:spPr bwMode="auto">
          <a:xfrm>
            <a:off x="317500" y="4823454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472611" y="0"/>
            <a:ext cx="11719389" cy="6857998"/>
            <a:chOff x="1" y="0"/>
            <a:chExt cx="12191999" cy="6857999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" y="0"/>
              <a:ext cx="12191999" cy="6857999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 userDrawn="1"/>
            </p:nvGrpSpPr>
            <p:grpSpPr>
              <a:xfrm>
                <a:off x="751840" y="0"/>
                <a:ext cx="11440160" cy="6858000"/>
                <a:chOff x="751840" y="0"/>
                <a:chExt cx="11440160" cy="685800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91360" y="0"/>
                  <a:ext cx="10200640" cy="6858000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1840" y="2468880"/>
                  <a:ext cx="2664295" cy="2022558"/>
                </a:xfrm>
                <a:prstGeom prst="rect">
                  <a:avLst/>
                </a:prstGeom>
              </p:spPr>
            </p:pic>
          </p:grpSp>
          <p:sp>
            <p:nvSpPr>
              <p:cNvPr id="1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0"/>
                <a:ext cx="5913438" cy="626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74715" y="3441131"/>
              <a:ext cx="1748931" cy="366967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81559" y="184936"/>
            <a:ext cx="8515914" cy="6041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7" grpId="0" animBg="1"/>
      <p:bldP spid="14" grpId="0" animBg="1"/>
      <p:bldP spid="16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>
            <a:off x="6003984" y="5197144"/>
            <a:ext cx="6188015" cy="1660856"/>
            <a:chOff x="3674830" y="4572001"/>
            <a:chExt cx="8517170" cy="2285999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 userDrawn="1"/>
        </p:nvGrpSpPr>
        <p:grpSpPr>
          <a:xfrm>
            <a:off x="-172191" y="5197144"/>
            <a:ext cx="6188015" cy="1660856"/>
            <a:chOff x="3674830" y="4572001"/>
            <a:chExt cx="8517170" cy="2285999"/>
          </a:xfrm>
        </p:grpSpPr>
        <p:pic>
          <p:nvPicPr>
            <p:cNvPr id="25" name="图片 2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7353" y="6140818"/>
            <a:ext cx="571329" cy="7171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15396" y="6029963"/>
            <a:ext cx="506916" cy="638682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7878" y="1483743"/>
            <a:ext cx="3571163" cy="52624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5985" y="328315"/>
            <a:ext cx="925298" cy="100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 userDrawn="1"/>
        </p:nvSpPr>
        <p:spPr bwMode="auto">
          <a:xfrm>
            <a:off x="8408896" y="0"/>
            <a:ext cx="2503332" cy="113479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2084" y="105355"/>
            <a:ext cx="3101250" cy="1611437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2549166" y="1068298"/>
            <a:ext cx="24987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5"/>
          <p:cNvSpPr/>
          <p:nvPr userDrawn="1"/>
        </p:nvSpPr>
        <p:spPr bwMode="auto">
          <a:xfrm>
            <a:off x="2728991" y="281626"/>
            <a:ext cx="1719683" cy="72626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5942" y="264383"/>
            <a:ext cx="1811549" cy="2355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6" name="直接连接符 15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0121FF-1B47-4AF7-932B-FC30BA512EB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3114E9-1D81-4E0F-ABB1-083A91AD37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7794" y="5192879"/>
            <a:ext cx="1750191" cy="1354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5240" y="5830267"/>
            <a:ext cx="571329" cy="7171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4126" y="6021237"/>
            <a:ext cx="666591" cy="836763"/>
          </a:xfrm>
          <a:prstGeom prst="rect">
            <a:avLst/>
          </a:prstGeom>
        </p:spPr>
      </p:pic>
      <p:sp>
        <p:nvSpPr>
          <p:cNvPr id="10" name="Freeform 5"/>
          <p:cNvSpPr/>
          <p:nvPr userDrawn="1"/>
        </p:nvSpPr>
        <p:spPr bwMode="auto">
          <a:xfrm>
            <a:off x="519592" y="386990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 userDrawn="1"/>
        </p:nvSpPr>
        <p:spPr bwMode="auto">
          <a:xfrm>
            <a:off x="1611462" y="924315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2121" y="4882550"/>
            <a:ext cx="998810" cy="928906"/>
          </a:xfrm>
          <a:prstGeom prst="rect">
            <a:avLst/>
          </a:prstGeom>
        </p:spPr>
      </p:pic>
      <p:sp>
        <p:nvSpPr>
          <p:cNvPr id="21" name="Freeform 7"/>
          <p:cNvSpPr/>
          <p:nvPr userDrawn="1"/>
        </p:nvSpPr>
        <p:spPr bwMode="auto">
          <a:xfrm>
            <a:off x="10771427" y="0"/>
            <a:ext cx="2392482" cy="1189670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9"/>
          <p:cNvSpPr/>
          <p:nvPr userDrawn="1"/>
        </p:nvSpPr>
        <p:spPr bwMode="auto">
          <a:xfrm>
            <a:off x="9509185" y="107577"/>
            <a:ext cx="2682815" cy="1318486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25" name="Freeform 5"/>
          <p:cNvSpPr/>
          <p:nvPr userDrawn="1"/>
        </p:nvSpPr>
        <p:spPr bwMode="auto">
          <a:xfrm>
            <a:off x="7646894" y="242048"/>
            <a:ext cx="1586753" cy="876034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12" grpId="0" animBg="1"/>
      <p:bldP spid="2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778" y="183524"/>
            <a:ext cx="2924355" cy="1484251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7482" y="759993"/>
            <a:ext cx="2924355" cy="1484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3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33" name="图片 5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534" name="图片 5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535" name="图片 53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536" name="图片 53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537" name="图片 53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538" name="图片 53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1859623" y="1448656"/>
            <a:ext cx="7962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tx1">
                    <a:alpha val="0"/>
                  </a:schemeClr>
                </a:solidFill>
              </a:rPr>
              <a:t>包图网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B8F27-00DB-445A-9725-D77BBDA67D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4095" y="-299258"/>
            <a:ext cx="2495134" cy="21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BD51F-2F62-4D97-B03C-FA008C7C06E8}"/>
              </a:ext>
            </a:extLst>
          </p:cNvPr>
          <p:cNvSpPr txBox="1"/>
          <p:nvPr userDrawn="1"/>
        </p:nvSpPr>
        <p:spPr>
          <a:xfrm>
            <a:off x="11366133" y="0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wav"/><Relationship Id="rId7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5.xml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8.png"/><Relationship Id="rId7" Type="http://schemas.openxmlformats.org/officeDocument/2006/relationships/image" Target="../media/image50.gif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0" Type="http://schemas.openxmlformats.org/officeDocument/2006/relationships/slide" Target="slide21.xml"/><Relationship Id="rId4" Type="http://schemas.openxmlformats.org/officeDocument/2006/relationships/slide" Target="slide18.xml"/><Relationship Id="rId9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gif"/><Relationship Id="rId3" Type="http://schemas.openxmlformats.org/officeDocument/2006/relationships/image" Target="../media/image54.png"/><Relationship Id="rId7" Type="http://schemas.openxmlformats.org/officeDocument/2006/relationships/image" Target="../media/image55.gif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image" Target="../media/image51.gif"/><Relationship Id="rId5" Type="http://schemas.openxmlformats.org/officeDocument/2006/relationships/image" Target="../media/image49.gif"/><Relationship Id="rId15" Type="http://schemas.openxmlformats.org/officeDocument/2006/relationships/image" Target="../media/image57.gif"/><Relationship Id="rId10" Type="http://schemas.openxmlformats.org/officeDocument/2006/relationships/slide" Target="slide20.xml"/><Relationship Id="rId4" Type="http://schemas.openxmlformats.org/officeDocument/2006/relationships/slide" Target="slide16.xml"/><Relationship Id="rId9" Type="http://schemas.openxmlformats.org/officeDocument/2006/relationships/image" Target="../media/image50.gif"/><Relationship Id="rId1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3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2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 rot="19757878">
            <a:off x="510475" y="803719"/>
            <a:ext cx="3162932" cy="3177642"/>
          </a:xfrm>
          <a:prstGeom prst="rect">
            <a:avLst/>
          </a:prstGeom>
        </p:spPr>
      </p:pic>
      <p:sp>
        <p:nvSpPr>
          <p:cNvPr id="15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995532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BE62183-9ECC-4F8B-B4DF-8D0E2AE1B7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 b="14243"/>
          <a:stretch/>
        </p:blipFill>
        <p:spPr>
          <a:xfrm>
            <a:off x="1717693" y="444869"/>
            <a:ext cx="8748781" cy="5093544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4C760360-5619-4300-96D2-43D89E0CD3AE}"/>
              </a:ext>
            </a:extLst>
          </p:cNvPr>
          <p:cNvSpPr txBox="1"/>
          <p:nvPr/>
        </p:nvSpPr>
        <p:spPr>
          <a:xfrm>
            <a:off x="3282867" y="1881051"/>
            <a:ext cx="520975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>
                <a:solidFill>
                  <a:srgbClr val="47ADBB"/>
                </a:solidFill>
                <a:effectLst>
                  <a:glow rad="177800">
                    <a:srgbClr val="F2CAC7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Luyện từ và câu</a:t>
            </a:r>
            <a:endParaRPr lang="zh-CN" altLang="en-US" sz="8800" b="1" dirty="0">
              <a:solidFill>
                <a:srgbClr val="47ADBB"/>
              </a:solidFill>
              <a:effectLst>
                <a:glow rad="177800">
                  <a:srgbClr val="F2CAC7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16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4293611" y="5623944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1560940" y="3136853"/>
            <a:ext cx="3276601" cy="32918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519298" y="2461280"/>
            <a:ext cx="3276601" cy="329184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D73978E-A50F-4009-8603-06597C739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37" y="1"/>
            <a:ext cx="4467356" cy="2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509007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5309695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9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877129" y="0"/>
            <a:ext cx="10160000" cy="2740164"/>
          </a:xfrm>
          <a:prstGeom prst="horizontalScroll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ghép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đạp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tàu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hỏa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đường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ray,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bay,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ruộng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làng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xóm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núi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non,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gò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bãi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bờ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dạng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sắc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ô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thích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bảng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loại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045747"/>
              </p:ext>
            </p:extLst>
          </p:nvPr>
        </p:nvGraphicFramePr>
        <p:xfrm>
          <a:off x="1164259" y="2875722"/>
          <a:ext cx="9941063" cy="3263348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{8A107856-5554-42FB-B03E-39F5DBC370BA}</a:tableStyleId>
              </a:tblPr>
              <a:tblGrid>
                <a:gridCol w="3664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1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kumimoji="0" lang="en-US" sz="3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50296" y="3167270"/>
            <a:ext cx="6414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0295" y="4804154"/>
            <a:ext cx="5764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ray,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322213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17362" y="2174389"/>
            <a:ext cx="734170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977845" y="4038001"/>
            <a:ext cx="3276601" cy="329184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FE67C08D-CF03-46F7-9C90-8BB882173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09" y="3733200"/>
            <a:ext cx="3063133" cy="29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05908" y="4218027"/>
            <a:ext cx="11772349" cy="2219838"/>
          </a:xfrm>
          <a:custGeom>
            <a:avLst/>
            <a:gdLst>
              <a:gd name="connsiteX0" fmla="*/ 0 w 11772349"/>
              <a:gd name="connsiteY0" fmla="*/ 0 h 2219838"/>
              <a:gd name="connsiteX1" fmla="*/ 470894 w 11772349"/>
              <a:gd name="connsiteY1" fmla="*/ 0 h 2219838"/>
              <a:gd name="connsiteX2" fmla="*/ 1177235 w 11772349"/>
              <a:gd name="connsiteY2" fmla="*/ 0 h 2219838"/>
              <a:gd name="connsiteX3" fmla="*/ 2001299 w 11772349"/>
              <a:gd name="connsiteY3" fmla="*/ 0 h 2219838"/>
              <a:gd name="connsiteX4" fmla="*/ 2354470 w 11772349"/>
              <a:gd name="connsiteY4" fmla="*/ 0 h 2219838"/>
              <a:gd name="connsiteX5" fmla="*/ 2825364 w 11772349"/>
              <a:gd name="connsiteY5" fmla="*/ 0 h 2219838"/>
              <a:gd name="connsiteX6" fmla="*/ 3060811 w 11772349"/>
              <a:gd name="connsiteY6" fmla="*/ 0 h 2219838"/>
              <a:gd name="connsiteX7" fmla="*/ 3884875 w 11772349"/>
              <a:gd name="connsiteY7" fmla="*/ 0 h 2219838"/>
              <a:gd name="connsiteX8" fmla="*/ 4355769 w 11772349"/>
              <a:gd name="connsiteY8" fmla="*/ 0 h 2219838"/>
              <a:gd name="connsiteX9" fmla="*/ 4708940 w 11772349"/>
              <a:gd name="connsiteY9" fmla="*/ 0 h 2219838"/>
              <a:gd name="connsiteX10" fmla="*/ 5533004 w 11772349"/>
              <a:gd name="connsiteY10" fmla="*/ 0 h 2219838"/>
              <a:gd name="connsiteX11" fmla="*/ 6003898 w 11772349"/>
              <a:gd name="connsiteY11" fmla="*/ 0 h 2219838"/>
              <a:gd name="connsiteX12" fmla="*/ 6592515 w 11772349"/>
              <a:gd name="connsiteY12" fmla="*/ 0 h 2219838"/>
              <a:gd name="connsiteX13" fmla="*/ 6827962 w 11772349"/>
              <a:gd name="connsiteY13" fmla="*/ 0 h 2219838"/>
              <a:gd name="connsiteX14" fmla="*/ 7063409 w 11772349"/>
              <a:gd name="connsiteY14" fmla="*/ 0 h 2219838"/>
              <a:gd name="connsiteX15" fmla="*/ 7534303 w 11772349"/>
              <a:gd name="connsiteY15" fmla="*/ 0 h 2219838"/>
              <a:gd name="connsiteX16" fmla="*/ 8005197 w 11772349"/>
              <a:gd name="connsiteY16" fmla="*/ 0 h 2219838"/>
              <a:gd name="connsiteX17" fmla="*/ 8240644 w 11772349"/>
              <a:gd name="connsiteY17" fmla="*/ 0 h 2219838"/>
              <a:gd name="connsiteX18" fmla="*/ 8946985 w 11772349"/>
              <a:gd name="connsiteY18" fmla="*/ 0 h 2219838"/>
              <a:gd name="connsiteX19" fmla="*/ 9653326 w 11772349"/>
              <a:gd name="connsiteY19" fmla="*/ 0 h 2219838"/>
              <a:gd name="connsiteX20" fmla="*/ 10477391 w 11772349"/>
              <a:gd name="connsiteY20" fmla="*/ 0 h 2219838"/>
              <a:gd name="connsiteX21" fmla="*/ 10830561 w 11772349"/>
              <a:gd name="connsiteY21" fmla="*/ 0 h 2219838"/>
              <a:gd name="connsiteX22" fmla="*/ 11772349 w 11772349"/>
              <a:gd name="connsiteY22" fmla="*/ 0 h 2219838"/>
              <a:gd name="connsiteX23" fmla="*/ 11772349 w 11772349"/>
              <a:gd name="connsiteY23" fmla="*/ 554960 h 2219838"/>
              <a:gd name="connsiteX24" fmla="*/ 11772349 w 11772349"/>
              <a:gd name="connsiteY24" fmla="*/ 1087721 h 2219838"/>
              <a:gd name="connsiteX25" fmla="*/ 11772349 w 11772349"/>
              <a:gd name="connsiteY25" fmla="*/ 1687077 h 2219838"/>
              <a:gd name="connsiteX26" fmla="*/ 11772349 w 11772349"/>
              <a:gd name="connsiteY26" fmla="*/ 2219838 h 2219838"/>
              <a:gd name="connsiteX27" fmla="*/ 11419179 w 11772349"/>
              <a:gd name="connsiteY27" fmla="*/ 2219838 h 2219838"/>
              <a:gd name="connsiteX28" fmla="*/ 11183732 w 11772349"/>
              <a:gd name="connsiteY28" fmla="*/ 2219838 h 2219838"/>
              <a:gd name="connsiteX29" fmla="*/ 10948285 w 11772349"/>
              <a:gd name="connsiteY29" fmla="*/ 2219838 h 2219838"/>
              <a:gd name="connsiteX30" fmla="*/ 10359667 w 11772349"/>
              <a:gd name="connsiteY30" fmla="*/ 2219838 h 2219838"/>
              <a:gd name="connsiteX31" fmla="*/ 10006497 w 11772349"/>
              <a:gd name="connsiteY31" fmla="*/ 2219838 h 2219838"/>
              <a:gd name="connsiteX32" fmla="*/ 9653326 w 11772349"/>
              <a:gd name="connsiteY32" fmla="*/ 2219838 h 2219838"/>
              <a:gd name="connsiteX33" fmla="*/ 9300156 w 11772349"/>
              <a:gd name="connsiteY33" fmla="*/ 2219838 h 2219838"/>
              <a:gd name="connsiteX34" fmla="*/ 8829262 w 11772349"/>
              <a:gd name="connsiteY34" fmla="*/ 2219838 h 2219838"/>
              <a:gd name="connsiteX35" fmla="*/ 8358368 w 11772349"/>
              <a:gd name="connsiteY35" fmla="*/ 2219838 h 2219838"/>
              <a:gd name="connsiteX36" fmla="*/ 8122921 w 11772349"/>
              <a:gd name="connsiteY36" fmla="*/ 2219838 h 2219838"/>
              <a:gd name="connsiteX37" fmla="*/ 7887474 w 11772349"/>
              <a:gd name="connsiteY37" fmla="*/ 2219838 h 2219838"/>
              <a:gd name="connsiteX38" fmla="*/ 7416580 w 11772349"/>
              <a:gd name="connsiteY38" fmla="*/ 2219838 h 2219838"/>
              <a:gd name="connsiteX39" fmla="*/ 7181133 w 11772349"/>
              <a:gd name="connsiteY39" fmla="*/ 2219838 h 2219838"/>
              <a:gd name="connsiteX40" fmla="*/ 6474792 w 11772349"/>
              <a:gd name="connsiteY40" fmla="*/ 2219838 h 2219838"/>
              <a:gd name="connsiteX41" fmla="*/ 5768451 w 11772349"/>
              <a:gd name="connsiteY41" fmla="*/ 2219838 h 2219838"/>
              <a:gd name="connsiteX42" fmla="*/ 5062110 w 11772349"/>
              <a:gd name="connsiteY42" fmla="*/ 2219838 h 2219838"/>
              <a:gd name="connsiteX43" fmla="*/ 4355769 w 11772349"/>
              <a:gd name="connsiteY43" fmla="*/ 2219838 h 2219838"/>
              <a:gd name="connsiteX44" fmla="*/ 3767152 w 11772349"/>
              <a:gd name="connsiteY44" fmla="*/ 2219838 h 2219838"/>
              <a:gd name="connsiteX45" fmla="*/ 2943087 w 11772349"/>
              <a:gd name="connsiteY45" fmla="*/ 2219838 h 2219838"/>
              <a:gd name="connsiteX46" fmla="*/ 2589917 w 11772349"/>
              <a:gd name="connsiteY46" fmla="*/ 2219838 h 2219838"/>
              <a:gd name="connsiteX47" fmla="*/ 2236746 w 11772349"/>
              <a:gd name="connsiteY47" fmla="*/ 2219838 h 2219838"/>
              <a:gd name="connsiteX48" fmla="*/ 1765852 w 11772349"/>
              <a:gd name="connsiteY48" fmla="*/ 2219838 h 2219838"/>
              <a:gd name="connsiteX49" fmla="*/ 1412682 w 11772349"/>
              <a:gd name="connsiteY49" fmla="*/ 2219838 h 2219838"/>
              <a:gd name="connsiteX50" fmla="*/ 941788 w 11772349"/>
              <a:gd name="connsiteY50" fmla="*/ 2219838 h 2219838"/>
              <a:gd name="connsiteX51" fmla="*/ 0 w 11772349"/>
              <a:gd name="connsiteY51" fmla="*/ 2219838 h 2219838"/>
              <a:gd name="connsiteX52" fmla="*/ 0 w 11772349"/>
              <a:gd name="connsiteY52" fmla="*/ 1731474 h 2219838"/>
              <a:gd name="connsiteX53" fmla="*/ 0 w 11772349"/>
              <a:gd name="connsiteY53" fmla="*/ 1220911 h 2219838"/>
              <a:gd name="connsiteX54" fmla="*/ 0 w 11772349"/>
              <a:gd name="connsiteY54" fmla="*/ 665951 h 2219838"/>
              <a:gd name="connsiteX55" fmla="*/ 0 w 11772349"/>
              <a:gd name="connsiteY55" fmla="*/ 0 h 22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72349" h="2219838" fill="none" extrusionOk="0">
                <a:moveTo>
                  <a:pt x="0" y="0"/>
                </a:moveTo>
                <a:cubicBezTo>
                  <a:pt x="149980" y="-27134"/>
                  <a:pt x="317453" y="46426"/>
                  <a:pt x="470894" y="0"/>
                </a:cubicBezTo>
                <a:cubicBezTo>
                  <a:pt x="624335" y="-46426"/>
                  <a:pt x="885640" y="45796"/>
                  <a:pt x="1177235" y="0"/>
                </a:cubicBezTo>
                <a:cubicBezTo>
                  <a:pt x="1468830" y="-45796"/>
                  <a:pt x="1650107" y="10065"/>
                  <a:pt x="2001299" y="0"/>
                </a:cubicBezTo>
                <a:cubicBezTo>
                  <a:pt x="2352491" y="-10065"/>
                  <a:pt x="2270655" y="23572"/>
                  <a:pt x="2354470" y="0"/>
                </a:cubicBezTo>
                <a:cubicBezTo>
                  <a:pt x="2438285" y="-23572"/>
                  <a:pt x="2674411" y="40929"/>
                  <a:pt x="2825364" y="0"/>
                </a:cubicBezTo>
                <a:cubicBezTo>
                  <a:pt x="2976317" y="-40929"/>
                  <a:pt x="2992817" y="7966"/>
                  <a:pt x="3060811" y="0"/>
                </a:cubicBezTo>
                <a:cubicBezTo>
                  <a:pt x="3128805" y="-7966"/>
                  <a:pt x="3673093" y="33492"/>
                  <a:pt x="3884875" y="0"/>
                </a:cubicBezTo>
                <a:cubicBezTo>
                  <a:pt x="4096657" y="-33492"/>
                  <a:pt x="4260076" y="27638"/>
                  <a:pt x="4355769" y="0"/>
                </a:cubicBezTo>
                <a:cubicBezTo>
                  <a:pt x="4451462" y="-27638"/>
                  <a:pt x="4537906" y="11729"/>
                  <a:pt x="4708940" y="0"/>
                </a:cubicBezTo>
                <a:cubicBezTo>
                  <a:pt x="4879974" y="-11729"/>
                  <a:pt x="5226089" y="16409"/>
                  <a:pt x="5533004" y="0"/>
                </a:cubicBezTo>
                <a:cubicBezTo>
                  <a:pt x="5839919" y="-16409"/>
                  <a:pt x="5907785" y="50016"/>
                  <a:pt x="6003898" y="0"/>
                </a:cubicBezTo>
                <a:cubicBezTo>
                  <a:pt x="6100011" y="-50016"/>
                  <a:pt x="6448664" y="58296"/>
                  <a:pt x="6592515" y="0"/>
                </a:cubicBezTo>
                <a:cubicBezTo>
                  <a:pt x="6736366" y="-58296"/>
                  <a:pt x="6751044" y="24851"/>
                  <a:pt x="6827962" y="0"/>
                </a:cubicBezTo>
                <a:cubicBezTo>
                  <a:pt x="6904880" y="-24851"/>
                  <a:pt x="6986924" y="7624"/>
                  <a:pt x="7063409" y="0"/>
                </a:cubicBezTo>
                <a:cubicBezTo>
                  <a:pt x="7139894" y="-7624"/>
                  <a:pt x="7419629" y="13990"/>
                  <a:pt x="7534303" y="0"/>
                </a:cubicBezTo>
                <a:cubicBezTo>
                  <a:pt x="7648977" y="-13990"/>
                  <a:pt x="7852701" y="45475"/>
                  <a:pt x="8005197" y="0"/>
                </a:cubicBezTo>
                <a:cubicBezTo>
                  <a:pt x="8157693" y="-45475"/>
                  <a:pt x="8181664" y="3711"/>
                  <a:pt x="8240644" y="0"/>
                </a:cubicBezTo>
                <a:cubicBezTo>
                  <a:pt x="8299624" y="-3711"/>
                  <a:pt x="8721744" y="36150"/>
                  <a:pt x="8946985" y="0"/>
                </a:cubicBezTo>
                <a:cubicBezTo>
                  <a:pt x="9172226" y="-36150"/>
                  <a:pt x="9371530" y="72689"/>
                  <a:pt x="9653326" y="0"/>
                </a:cubicBezTo>
                <a:cubicBezTo>
                  <a:pt x="9935122" y="-72689"/>
                  <a:pt x="10128200" y="59083"/>
                  <a:pt x="10477391" y="0"/>
                </a:cubicBezTo>
                <a:cubicBezTo>
                  <a:pt x="10826583" y="-59083"/>
                  <a:pt x="10746173" y="38955"/>
                  <a:pt x="10830561" y="0"/>
                </a:cubicBezTo>
                <a:cubicBezTo>
                  <a:pt x="10914949" y="-38955"/>
                  <a:pt x="11454375" y="398"/>
                  <a:pt x="11772349" y="0"/>
                </a:cubicBezTo>
                <a:cubicBezTo>
                  <a:pt x="11810554" y="128261"/>
                  <a:pt x="11741038" y="370510"/>
                  <a:pt x="11772349" y="554960"/>
                </a:cubicBezTo>
                <a:cubicBezTo>
                  <a:pt x="11803660" y="739410"/>
                  <a:pt x="11765006" y="978910"/>
                  <a:pt x="11772349" y="1087721"/>
                </a:cubicBezTo>
                <a:cubicBezTo>
                  <a:pt x="11779692" y="1196532"/>
                  <a:pt x="11758317" y="1484443"/>
                  <a:pt x="11772349" y="1687077"/>
                </a:cubicBezTo>
                <a:cubicBezTo>
                  <a:pt x="11786381" y="1889711"/>
                  <a:pt x="11763742" y="2036772"/>
                  <a:pt x="11772349" y="2219838"/>
                </a:cubicBezTo>
                <a:cubicBezTo>
                  <a:pt x="11674421" y="2222919"/>
                  <a:pt x="11581855" y="2210679"/>
                  <a:pt x="11419179" y="2219838"/>
                </a:cubicBezTo>
                <a:cubicBezTo>
                  <a:pt x="11256503" y="2228997"/>
                  <a:pt x="11287470" y="2210165"/>
                  <a:pt x="11183732" y="2219838"/>
                </a:cubicBezTo>
                <a:cubicBezTo>
                  <a:pt x="11079994" y="2229511"/>
                  <a:pt x="11025237" y="2211616"/>
                  <a:pt x="10948285" y="2219838"/>
                </a:cubicBezTo>
                <a:cubicBezTo>
                  <a:pt x="10871333" y="2228060"/>
                  <a:pt x="10608365" y="2176878"/>
                  <a:pt x="10359667" y="2219838"/>
                </a:cubicBezTo>
                <a:cubicBezTo>
                  <a:pt x="10110969" y="2262798"/>
                  <a:pt x="10088773" y="2200062"/>
                  <a:pt x="10006497" y="2219838"/>
                </a:cubicBezTo>
                <a:cubicBezTo>
                  <a:pt x="9924221" y="2239614"/>
                  <a:pt x="9784048" y="2212640"/>
                  <a:pt x="9653326" y="2219838"/>
                </a:cubicBezTo>
                <a:cubicBezTo>
                  <a:pt x="9522604" y="2227036"/>
                  <a:pt x="9373751" y="2189709"/>
                  <a:pt x="9300156" y="2219838"/>
                </a:cubicBezTo>
                <a:cubicBezTo>
                  <a:pt x="9226561" y="2249967"/>
                  <a:pt x="9025482" y="2166868"/>
                  <a:pt x="8829262" y="2219838"/>
                </a:cubicBezTo>
                <a:cubicBezTo>
                  <a:pt x="8633042" y="2272808"/>
                  <a:pt x="8574376" y="2180909"/>
                  <a:pt x="8358368" y="2219838"/>
                </a:cubicBezTo>
                <a:cubicBezTo>
                  <a:pt x="8142360" y="2258767"/>
                  <a:pt x="8201965" y="2213690"/>
                  <a:pt x="8122921" y="2219838"/>
                </a:cubicBezTo>
                <a:cubicBezTo>
                  <a:pt x="8043877" y="2225986"/>
                  <a:pt x="7984209" y="2194946"/>
                  <a:pt x="7887474" y="2219838"/>
                </a:cubicBezTo>
                <a:cubicBezTo>
                  <a:pt x="7790739" y="2244730"/>
                  <a:pt x="7638744" y="2178152"/>
                  <a:pt x="7416580" y="2219838"/>
                </a:cubicBezTo>
                <a:cubicBezTo>
                  <a:pt x="7194416" y="2261524"/>
                  <a:pt x="7282408" y="2194093"/>
                  <a:pt x="7181133" y="2219838"/>
                </a:cubicBezTo>
                <a:cubicBezTo>
                  <a:pt x="7079858" y="2245583"/>
                  <a:pt x="6681534" y="2177279"/>
                  <a:pt x="6474792" y="2219838"/>
                </a:cubicBezTo>
                <a:cubicBezTo>
                  <a:pt x="6268050" y="2262397"/>
                  <a:pt x="6069144" y="2185847"/>
                  <a:pt x="5768451" y="2219838"/>
                </a:cubicBezTo>
                <a:cubicBezTo>
                  <a:pt x="5467758" y="2253829"/>
                  <a:pt x="5216504" y="2210879"/>
                  <a:pt x="5062110" y="2219838"/>
                </a:cubicBezTo>
                <a:cubicBezTo>
                  <a:pt x="4907716" y="2228797"/>
                  <a:pt x="4514774" y="2183499"/>
                  <a:pt x="4355769" y="2219838"/>
                </a:cubicBezTo>
                <a:cubicBezTo>
                  <a:pt x="4196764" y="2256177"/>
                  <a:pt x="3993388" y="2183503"/>
                  <a:pt x="3767152" y="2219838"/>
                </a:cubicBezTo>
                <a:cubicBezTo>
                  <a:pt x="3540916" y="2256173"/>
                  <a:pt x="3278118" y="2199589"/>
                  <a:pt x="2943087" y="2219838"/>
                </a:cubicBezTo>
                <a:cubicBezTo>
                  <a:pt x="2608057" y="2240087"/>
                  <a:pt x="2688544" y="2218680"/>
                  <a:pt x="2589917" y="2219838"/>
                </a:cubicBezTo>
                <a:cubicBezTo>
                  <a:pt x="2491290" y="2220996"/>
                  <a:pt x="2322726" y="2192736"/>
                  <a:pt x="2236746" y="2219838"/>
                </a:cubicBezTo>
                <a:cubicBezTo>
                  <a:pt x="2150766" y="2246940"/>
                  <a:pt x="1957157" y="2176620"/>
                  <a:pt x="1765852" y="2219838"/>
                </a:cubicBezTo>
                <a:cubicBezTo>
                  <a:pt x="1574547" y="2263056"/>
                  <a:pt x="1527472" y="2204751"/>
                  <a:pt x="1412682" y="2219838"/>
                </a:cubicBezTo>
                <a:cubicBezTo>
                  <a:pt x="1297892" y="2234925"/>
                  <a:pt x="1052216" y="2205199"/>
                  <a:pt x="941788" y="2219838"/>
                </a:cubicBezTo>
                <a:cubicBezTo>
                  <a:pt x="831360" y="2234477"/>
                  <a:pt x="280931" y="2161284"/>
                  <a:pt x="0" y="2219838"/>
                </a:cubicBezTo>
                <a:cubicBezTo>
                  <a:pt x="-56513" y="2024528"/>
                  <a:pt x="38360" y="1925827"/>
                  <a:pt x="0" y="1731474"/>
                </a:cubicBezTo>
                <a:cubicBezTo>
                  <a:pt x="-38360" y="1537121"/>
                  <a:pt x="15283" y="1395745"/>
                  <a:pt x="0" y="1220911"/>
                </a:cubicBezTo>
                <a:cubicBezTo>
                  <a:pt x="-15283" y="1046077"/>
                  <a:pt x="39587" y="802496"/>
                  <a:pt x="0" y="665951"/>
                </a:cubicBezTo>
                <a:cubicBezTo>
                  <a:pt x="-39587" y="529406"/>
                  <a:pt x="17738" y="165223"/>
                  <a:pt x="0" y="0"/>
                </a:cubicBezTo>
                <a:close/>
              </a:path>
              <a:path w="11772349" h="2219838" stroke="0" extrusionOk="0">
                <a:moveTo>
                  <a:pt x="0" y="0"/>
                </a:moveTo>
                <a:cubicBezTo>
                  <a:pt x="153449" y="-28489"/>
                  <a:pt x="186785" y="38653"/>
                  <a:pt x="353170" y="0"/>
                </a:cubicBezTo>
                <a:cubicBezTo>
                  <a:pt x="519555" y="-38653"/>
                  <a:pt x="603098" y="16566"/>
                  <a:pt x="706341" y="0"/>
                </a:cubicBezTo>
                <a:cubicBezTo>
                  <a:pt x="809584" y="-16566"/>
                  <a:pt x="876667" y="2608"/>
                  <a:pt x="941788" y="0"/>
                </a:cubicBezTo>
                <a:cubicBezTo>
                  <a:pt x="1006909" y="-2608"/>
                  <a:pt x="1518428" y="85407"/>
                  <a:pt x="1765852" y="0"/>
                </a:cubicBezTo>
                <a:cubicBezTo>
                  <a:pt x="2013276" y="-85407"/>
                  <a:pt x="1944262" y="15321"/>
                  <a:pt x="2001299" y="0"/>
                </a:cubicBezTo>
                <a:cubicBezTo>
                  <a:pt x="2058336" y="-15321"/>
                  <a:pt x="2263181" y="35027"/>
                  <a:pt x="2354470" y="0"/>
                </a:cubicBezTo>
                <a:cubicBezTo>
                  <a:pt x="2445759" y="-35027"/>
                  <a:pt x="2651804" y="42318"/>
                  <a:pt x="2825364" y="0"/>
                </a:cubicBezTo>
                <a:cubicBezTo>
                  <a:pt x="2998924" y="-42318"/>
                  <a:pt x="3027663" y="2163"/>
                  <a:pt x="3178534" y="0"/>
                </a:cubicBezTo>
                <a:cubicBezTo>
                  <a:pt x="3329405" y="-2163"/>
                  <a:pt x="3775742" y="5045"/>
                  <a:pt x="4002599" y="0"/>
                </a:cubicBezTo>
                <a:cubicBezTo>
                  <a:pt x="4229457" y="-5045"/>
                  <a:pt x="4248002" y="27451"/>
                  <a:pt x="4473493" y="0"/>
                </a:cubicBezTo>
                <a:cubicBezTo>
                  <a:pt x="4698984" y="-27451"/>
                  <a:pt x="4729527" y="31644"/>
                  <a:pt x="4944387" y="0"/>
                </a:cubicBezTo>
                <a:cubicBezTo>
                  <a:pt x="5159247" y="-31644"/>
                  <a:pt x="5279018" y="65033"/>
                  <a:pt x="5533004" y="0"/>
                </a:cubicBezTo>
                <a:cubicBezTo>
                  <a:pt x="5786990" y="-65033"/>
                  <a:pt x="5716460" y="25049"/>
                  <a:pt x="5886175" y="0"/>
                </a:cubicBezTo>
                <a:cubicBezTo>
                  <a:pt x="6055890" y="-25049"/>
                  <a:pt x="6116986" y="33081"/>
                  <a:pt x="6239345" y="0"/>
                </a:cubicBezTo>
                <a:cubicBezTo>
                  <a:pt x="6361704" y="-33081"/>
                  <a:pt x="6428691" y="38725"/>
                  <a:pt x="6592515" y="0"/>
                </a:cubicBezTo>
                <a:cubicBezTo>
                  <a:pt x="6756339" y="-38725"/>
                  <a:pt x="7063240" y="20409"/>
                  <a:pt x="7181133" y="0"/>
                </a:cubicBezTo>
                <a:cubicBezTo>
                  <a:pt x="7299026" y="-20409"/>
                  <a:pt x="7506787" y="46034"/>
                  <a:pt x="7769750" y="0"/>
                </a:cubicBezTo>
                <a:cubicBezTo>
                  <a:pt x="8032713" y="-46034"/>
                  <a:pt x="8354823" y="95968"/>
                  <a:pt x="8593815" y="0"/>
                </a:cubicBezTo>
                <a:cubicBezTo>
                  <a:pt x="8832808" y="-95968"/>
                  <a:pt x="8777611" y="12722"/>
                  <a:pt x="8946985" y="0"/>
                </a:cubicBezTo>
                <a:cubicBezTo>
                  <a:pt x="9116359" y="-12722"/>
                  <a:pt x="9305331" y="20349"/>
                  <a:pt x="9417879" y="0"/>
                </a:cubicBezTo>
                <a:cubicBezTo>
                  <a:pt x="9530427" y="-20349"/>
                  <a:pt x="9786371" y="52219"/>
                  <a:pt x="10124220" y="0"/>
                </a:cubicBezTo>
                <a:cubicBezTo>
                  <a:pt x="10462069" y="-52219"/>
                  <a:pt x="10310381" y="1742"/>
                  <a:pt x="10359667" y="0"/>
                </a:cubicBezTo>
                <a:cubicBezTo>
                  <a:pt x="10408953" y="-1742"/>
                  <a:pt x="10856777" y="92262"/>
                  <a:pt x="11183732" y="0"/>
                </a:cubicBezTo>
                <a:cubicBezTo>
                  <a:pt x="11510688" y="-92262"/>
                  <a:pt x="11623394" y="44486"/>
                  <a:pt x="11772349" y="0"/>
                </a:cubicBezTo>
                <a:cubicBezTo>
                  <a:pt x="11773111" y="167684"/>
                  <a:pt x="11734575" y="334372"/>
                  <a:pt x="11772349" y="554960"/>
                </a:cubicBezTo>
                <a:cubicBezTo>
                  <a:pt x="11810123" y="775548"/>
                  <a:pt x="11731579" y="963519"/>
                  <a:pt x="11772349" y="1132117"/>
                </a:cubicBezTo>
                <a:cubicBezTo>
                  <a:pt x="11813119" y="1300715"/>
                  <a:pt x="11739986" y="1486237"/>
                  <a:pt x="11772349" y="1709275"/>
                </a:cubicBezTo>
                <a:cubicBezTo>
                  <a:pt x="11804712" y="1932313"/>
                  <a:pt x="11759140" y="2003950"/>
                  <a:pt x="11772349" y="2219838"/>
                </a:cubicBezTo>
                <a:cubicBezTo>
                  <a:pt x="11469421" y="2263868"/>
                  <a:pt x="11295349" y="2133547"/>
                  <a:pt x="10948285" y="2219838"/>
                </a:cubicBezTo>
                <a:cubicBezTo>
                  <a:pt x="10601221" y="2306129"/>
                  <a:pt x="10770847" y="2218287"/>
                  <a:pt x="10712838" y="2219838"/>
                </a:cubicBezTo>
                <a:cubicBezTo>
                  <a:pt x="10654829" y="2221389"/>
                  <a:pt x="10529897" y="2215265"/>
                  <a:pt x="10477391" y="2219838"/>
                </a:cubicBezTo>
                <a:cubicBezTo>
                  <a:pt x="10424885" y="2224411"/>
                  <a:pt x="10239921" y="2206063"/>
                  <a:pt x="10124220" y="2219838"/>
                </a:cubicBezTo>
                <a:cubicBezTo>
                  <a:pt x="10008519" y="2233613"/>
                  <a:pt x="9584708" y="2171354"/>
                  <a:pt x="9417879" y="2219838"/>
                </a:cubicBezTo>
                <a:cubicBezTo>
                  <a:pt x="9251050" y="2268322"/>
                  <a:pt x="8917068" y="2157262"/>
                  <a:pt x="8711538" y="2219838"/>
                </a:cubicBezTo>
                <a:cubicBezTo>
                  <a:pt x="8506008" y="2282414"/>
                  <a:pt x="8217767" y="2163694"/>
                  <a:pt x="8005197" y="2219838"/>
                </a:cubicBezTo>
                <a:cubicBezTo>
                  <a:pt x="7792627" y="2275982"/>
                  <a:pt x="7841926" y="2212777"/>
                  <a:pt x="7769750" y="2219838"/>
                </a:cubicBezTo>
                <a:cubicBezTo>
                  <a:pt x="7697574" y="2226899"/>
                  <a:pt x="7415903" y="2181136"/>
                  <a:pt x="7181133" y="2219838"/>
                </a:cubicBezTo>
                <a:cubicBezTo>
                  <a:pt x="6946363" y="2258540"/>
                  <a:pt x="6748191" y="2145390"/>
                  <a:pt x="6357068" y="2219838"/>
                </a:cubicBezTo>
                <a:cubicBezTo>
                  <a:pt x="5965945" y="2294286"/>
                  <a:pt x="5793395" y="2160176"/>
                  <a:pt x="5650728" y="2219838"/>
                </a:cubicBezTo>
                <a:cubicBezTo>
                  <a:pt x="5508061" y="2279500"/>
                  <a:pt x="5106527" y="2197350"/>
                  <a:pt x="4944387" y="2219838"/>
                </a:cubicBezTo>
                <a:cubicBezTo>
                  <a:pt x="4782247" y="2242326"/>
                  <a:pt x="4429524" y="2210991"/>
                  <a:pt x="4120322" y="2219838"/>
                </a:cubicBezTo>
                <a:cubicBezTo>
                  <a:pt x="3811121" y="2228685"/>
                  <a:pt x="3790893" y="2197124"/>
                  <a:pt x="3649428" y="2219838"/>
                </a:cubicBezTo>
                <a:cubicBezTo>
                  <a:pt x="3507963" y="2242552"/>
                  <a:pt x="3291700" y="2156015"/>
                  <a:pt x="2943087" y="2219838"/>
                </a:cubicBezTo>
                <a:cubicBezTo>
                  <a:pt x="2594474" y="2283661"/>
                  <a:pt x="2818834" y="2210116"/>
                  <a:pt x="2707640" y="2219838"/>
                </a:cubicBezTo>
                <a:cubicBezTo>
                  <a:pt x="2596446" y="2229560"/>
                  <a:pt x="2397581" y="2181517"/>
                  <a:pt x="2236746" y="2219838"/>
                </a:cubicBezTo>
                <a:cubicBezTo>
                  <a:pt x="2075911" y="2258159"/>
                  <a:pt x="1843431" y="2158712"/>
                  <a:pt x="1530405" y="2219838"/>
                </a:cubicBezTo>
                <a:cubicBezTo>
                  <a:pt x="1217379" y="2280964"/>
                  <a:pt x="1342229" y="2218532"/>
                  <a:pt x="1294958" y="2219838"/>
                </a:cubicBezTo>
                <a:cubicBezTo>
                  <a:pt x="1247687" y="2221144"/>
                  <a:pt x="1121627" y="2196509"/>
                  <a:pt x="1059511" y="2219838"/>
                </a:cubicBezTo>
                <a:cubicBezTo>
                  <a:pt x="997395" y="2243167"/>
                  <a:pt x="407278" y="2177415"/>
                  <a:pt x="0" y="2219838"/>
                </a:cubicBezTo>
                <a:cubicBezTo>
                  <a:pt x="-20390" y="2050354"/>
                  <a:pt x="24857" y="1806495"/>
                  <a:pt x="0" y="1687077"/>
                </a:cubicBezTo>
                <a:cubicBezTo>
                  <a:pt x="-24857" y="1567659"/>
                  <a:pt x="31747" y="1229000"/>
                  <a:pt x="0" y="1109919"/>
                </a:cubicBezTo>
                <a:cubicBezTo>
                  <a:pt x="-31747" y="990838"/>
                  <a:pt x="45937" y="807709"/>
                  <a:pt x="0" y="554960"/>
                </a:cubicBezTo>
                <a:cubicBezTo>
                  <a:pt x="-45937" y="302211"/>
                  <a:pt x="27301" y="261655"/>
                  <a:pt x="0" y="0"/>
                </a:cubicBezTo>
                <a:close/>
              </a:path>
            </a:pathLst>
          </a:custGeom>
          <a:solidFill>
            <a:srgbClr val="CEEAED">
              <a:alpha val="69000"/>
            </a:srgbClr>
          </a:solidFill>
          <a:ln w="28575">
            <a:solidFill>
              <a:srgbClr val="47ADBB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B60B319A-E62A-46A0-A1F1-523BE5617E89}"/>
              </a:ext>
            </a:extLst>
          </p:cNvPr>
          <p:cNvSpPr/>
          <p:nvPr/>
        </p:nvSpPr>
        <p:spPr>
          <a:xfrm>
            <a:off x="1007165" y="145774"/>
            <a:ext cx="9780105" cy="3833176"/>
          </a:xfrm>
          <a:custGeom>
            <a:avLst/>
            <a:gdLst>
              <a:gd name="connsiteX0" fmla="*/ 111149 w 11049626"/>
              <a:gd name="connsiteY0" fmla="*/ 1823577 h 5589544"/>
              <a:gd name="connsiteX1" fmla="*/ 1447580 w 11049626"/>
              <a:gd name="connsiteY1" fmla="*/ 6500 h 5589544"/>
              <a:gd name="connsiteX2" fmla="*/ 5058287 w 11049626"/>
              <a:gd name="connsiteY2" fmla="*/ 1178808 h 5589544"/>
              <a:gd name="connsiteX3" fmla="*/ 8622103 w 11049626"/>
              <a:gd name="connsiteY3" fmla="*/ 123731 h 5589544"/>
              <a:gd name="connsiteX4" fmla="*/ 10966718 w 11049626"/>
              <a:gd name="connsiteY4" fmla="*/ 534039 h 5589544"/>
              <a:gd name="connsiteX5" fmla="*/ 10556411 w 11049626"/>
              <a:gd name="connsiteY5" fmla="*/ 3382746 h 5589544"/>
              <a:gd name="connsiteX6" fmla="*/ 10896380 w 11049626"/>
              <a:gd name="connsiteY6" fmla="*/ 5152931 h 5589544"/>
              <a:gd name="connsiteX7" fmla="*/ 9501334 w 11049626"/>
              <a:gd name="connsiteY7" fmla="*/ 5586685 h 5589544"/>
              <a:gd name="connsiteX8" fmla="*/ 7074657 w 11049626"/>
              <a:gd name="connsiteY8" fmla="*/ 5340500 h 5589544"/>
              <a:gd name="connsiteX9" fmla="*/ 3698411 w 11049626"/>
              <a:gd name="connsiteY9" fmla="*/ 5328777 h 5589544"/>
              <a:gd name="connsiteX10" fmla="*/ 1787549 w 11049626"/>
              <a:gd name="connsiteY10" fmla="*/ 5199823 h 5589544"/>
              <a:gd name="connsiteX11" fmla="*/ 193211 w 11049626"/>
              <a:gd name="connsiteY11" fmla="*/ 4250254 h 5589544"/>
              <a:gd name="connsiteX12" fmla="*/ 87703 w 11049626"/>
              <a:gd name="connsiteY12" fmla="*/ 3019331 h 5589544"/>
              <a:gd name="connsiteX13" fmla="*/ 111149 w 11049626"/>
              <a:gd name="connsiteY13" fmla="*/ 1823577 h 5589544"/>
              <a:gd name="connsiteX0" fmla="*/ 111149 w 11049626"/>
              <a:gd name="connsiteY0" fmla="*/ 1896189 h 5662156"/>
              <a:gd name="connsiteX1" fmla="*/ 1447580 w 11049626"/>
              <a:gd name="connsiteY1" fmla="*/ 79112 h 5662156"/>
              <a:gd name="connsiteX2" fmla="*/ 5597548 w 11049626"/>
              <a:gd name="connsiteY2" fmla="*/ 313574 h 5662156"/>
              <a:gd name="connsiteX3" fmla="*/ 8622103 w 11049626"/>
              <a:gd name="connsiteY3" fmla="*/ 196343 h 5662156"/>
              <a:gd name="connsiteX4" fmla="*/ 10966718 w 11049626"/>
              <a:gd name="connsiteY4" fmla="*/ 606651 h 5662156"/>
              <a:gd name="connsiteX5" fmla="*/ 10556411 w 11049626"/>
              <a:gd name="connsiteY5" fmla="*/ 3455358 h 5662156"/>
              <a:gd name="connsiteX6" fmla="*/ 10896380 w 11049626"/>
              <a:gd name="connsiteY6" fmla="*/ 5225543 h 5662156"/>
              <a:gd name="connsiteX7" fmla="*/ 9501334 w 11049626"/>
              <a:gd name="connsiteY7" fmla="*/ 5659297 h 5662156"/>
              <a:gd name="connsiteX8" fmla="*/ 7074657 w 11049626"/>
              <a:gd name="connsiteY8" fmla="*/ 5413112 h 5662156"/>
              <a:gd name="connsiteX9" fmla="*/ 3698411 w 11049626"/>
              <a:gd name="connsiteY9" fmla="*/ 5401389 h 5662156"/>
              <a:gd name="connsiteX10" fmla="*/ 1787549 w 11049626"/>
              <a:gd name="connsiteY10" fmla="*/ 5272435 h 5662156"/>
              <a:gd name="connsiteX11" fmla="*/ 193211 w 11049626"/>
              <a:gd name="connsiteY11" fmla="*/ 4322866 h 5662156"/>
              <a:gd name="connsiteX12" fmla="*/ 87703 w 11049626"/>
              <a:gd name="connsiteY12" fmla="*/ 3091943 h 5662156"/>
              <a:gd name="connsiteX13" fmla="*/ 111149 w 11049626"/>
              <a:gd name="connsiteY13" fmla="*/ 1896189 h 5662156"/>
              <a:gd name="connsiteX0" fmla="*/ 111149 w 11049626"/>
              <a:gd name="connsiteY0" fmla="*/ 1913061 h 5679028"/>
              <a:gd name="connsiteX1" fmla="*/ 1447580 w 11049626"/>
              <a:gd name="connsiteY1" fmla="*/ 95984 h 5679028"/>
              <a:gd name="connsiteX2" fmla="*/ 5363087 w 11049626"/>
              <a:gd name="connsiteY2" fmla="*/ 248384 h 5679028"/>
              <a:gd name="connsiteX3" fmla="*/ 8622103 w 11049626"/>
              <a:gd name="connsiteY3" fmla="*/ 213215 h 5679028"/>
              <a:gd name="connsiteX4" fmla="*/ 10966718 w 11049626"/>
              <a:gd name="connsiteY4" fmla="*/ 623523 h 5679028"/>
              <a:gd name="connsiteX5" fmla="*/ 10556411 w 11049626"/>
              <a:gd name="connsiteY5" fmla="*/ 3472230 h 5679028"/>
              <a:gd name="connsiteX6" fmla="*/ 10896380 w 11049626"/>
              <a:gd name="connsiteY6" fmla="*/ 5242415 h 5679028"/>
              <a:gd name="connsiteX7" fmla="*/ 9501334 w 11049626"/>
              <a:gd name="connsiteY7" fmla="*/ 5676169 h 5679028"/>
              <a:gd name="connsiteX8" fmla="*/ 7074657 w 11049626"/>
              <a:gd name="connsiteY8" fmla="*/ 5429984 h 5679028"/>
              <a:gd name="connsiteX9" fmla="*/ 3698411 w 11049626"/>
              <a:gd name="connsiteY9" fmla="*/ 5418261 h 5679028"/>
              <a:gd name="connsiteX10" fmla="*/ 1787549 w 11049626"/>
              <a:gd name="connsiteY10" fmla="*/ 5289307 h 5679028"/>
              <a:gd name="connsiteX11" fmla="*/ 193211 w 11049626"/>
              <a:gd name="connsiteY11" fmla="*/ 4339738 h 5679028"/>
              <a:gd name="connsiteX12" fmla="*/ 87703 w 11049626"/>
              <a:gd name="connsiteY12" fmla="*/ 3108815 h 5679028"/>
              <a:gd name="connsiteX13" fmla="*/ 111149 w 11049626"/>
              <a:gd name="connsiteY13" fmla="*/ 1913061 h 5679028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14517 w 11018533"/>
              <a:gd name="connsiteY0" fmla="*/ 1511796 h 5652902"/>
              <a:gd name="connsiteX1" fmla="*/ 1416487 w 11018533"/>
              <a:gd name="connsiteY1" fmla="*/ 69858 h 5652902"/>
              <a:gd name="connsiteX2" fmla="*/ 5331994 w 11018533"/>
              <a:gd name="connsiteY2" fmla="*/ 222258 h 5652902"/>
              <a:gd name="connsiteX3" fmla="*/ 8591010 w 11018533"/>
              <a:gd name="connsiteY3" fmla="*/ 187089 h 5652902"/>
              <a:gd name="connsiteX4" fmla="*/ 10935625 w 11018533"/>
              <a:gd name="connsiteY4" fmla="*/ 597397 h 5652902"/>
              <a:gd name="connsiteX5" fmla="*/ 10525318 w 11018533"/>
              <a:gd name="connsiteY5" fmla="*/ 3446104 h 5652902"/>
              <a:gd name="connsiteX6" fmla="*/ 10865287 w 11018533"/>
              <a:gd name="connsiteY6" fmla="*/ 5216289 h 5652902"/>
              <a:gd name="connsiteX7" fmla="*/ 9470241 w 11018533"/>
              <a:gd name="connsiteY7" fmla="*/ 5650043 h 5652902"/>
              <a:gd name="connsiteX8" fmla="*/ 7043564 w 11018533"/>
              <a:gd name="connsiteY8" fmla="*/ 5403858 h 5652902"/>
              <a:gd name="connsiteX9" fmla="*/ 3667318 w 11018533"/>
              <a:gd name="connsiteY9" fmla="*/ 5392135 h 5652902"/>
              <a:gd name="connsiteX10" fmla="*/ 1756456 w 11018533"/>
              <a:gd name="connsiteY10" fmla="*/ 5263181 h 5652902"/>
              <a:gd name="connsiteX11" fmla="*/ 173841 w 11018533"/>
              <a:gd name="connsiteY11" fmla="*/ 4735643 h 5652902"/>
              <a:gd name="connsiteX12" fmla="*/ 56610 w 11018533"/>
              <a:gd name="connsiteY12" fmla="*/ 3082689 h 5652902"/>
              <a:gd name="connsiteX13" fmla="*/ 314517 w 11018533"/>
              <a:gd name="connsiteY13" fmla="*/ 1511796 h 5652902"/>
              <a:gd name="connsiteX0" fmla="*/ 451341 w 11026404"/>
              <a:gd name="connsiteY0" fmla="*/ 1812687 h 5672439"/>
              <a:gd name="connsiteX1" fmla="*/ 1424358 w 11026404"/>
              <a:gd name="connsiteY1" fmla="*/ 89395 h 5672439"/>
              <a:gd name="connsiteX2" fmla="*/ 5339865 w 11026404"/>
              <a:gd name="connsiteY2" fmla="*/ 241795 h 5672439"/>
              <a:gd name="connsiteX3" fmla="*/ 8598881 w 11026404"/>
              <a:gd name="connsiteY3" fmla="*/ 206626 h 5672439"/>
              <a:gd name="connsiteX4" fmla="*/ 10943496 w 11026404"/>
              <a:gd name="connsiteY4" fmla="*/ 616934 h 5672439"/>
              <a:gd name="connsiteX5" fmla="*/ 10533189 w 11026404"/>
              <a:gd name="connsiteY5" fmla="*/ 3465641 h 5672439"/>
              <a:gd name="connsiteX6" fmla="*/ 10873158 w 11026404"/>
              <a:gd name="connsiteY6" fmla="*/ 5235826 h 5672439"/>
              <a:gd name="connsiteX7" fmla="*/ 9478112 w 11026404"/>
              <a:gd name="connsiteY7" fmla="*/ 5669580 h 5672439"/>
              <a:gd name="connsiteX8" fmla="*/ 7051435 w 11026404"/>
              <a:gd name="connsiteY8" fmla="*/ 5423395 h 5672439"/>
              <a:gd name="connsiteX9" fmla="*/ 3675189 w 11026404"/>
              <a:gd name="connsiteY9" fmla="*/ 5411672 h 5672439"/>
              <a:gd name="connsiteX10" fmla="*/ 1764327 w 11026404"/>
              <a:gd name="connsiteY10" fmla="*/ 5282718 h 5672439"/>
              <a:gd name="connsiteX11" fmla="*/ 181712 w 11026404"/>
              <a:gd name="connsiteY11" fmla="*/ 4755180 h 5672439"/>
              <a:gd name="connsiteX12" fmla="*/ 64481 w 11026404"/>
              <a:gd name="connsiteY12" fmla="*/ 3102226 h 5672439"/>
              <a:gd name="connsiteX13" fmla="*/ 451341 w 11026404"/>
              <a:gd name="connsiteY13" fmla="*/ 1812687 h 5672439"/>
              <a:gd name="connsiteX0" fmla="*/ 451341 w 11026404"/>
              <a:gd name="connsiteY0" fmla="*/ 1864263 h 5724015"/>
              <a:gd name="connsiteX1" fmla="*/ 1060943 w 11026404"/>
              <a:gd name="connsiteY1" fmla="*/ 82356 h 5724015"/>
              <a:gd name="connsiteX2" fmla="*/ 5339865 w 11026404"/>
              <a:gd name="connsiteY2" fmla="*/ 293371 h 5724015"/>
              <a:gd name="connsiteX3" fmla="*/ 8598881 w 11026404"/>
              <a:gd name="connsiteY3" fmla="*/ 258202 h 5724015"/>
              <a:gd name="connsiteX4" fmla="*/ 10943496 w 11026404"/>
              <a:gd name="connsiteY4" fmla="*/ 668510 h 5724015"/>
              <a:gd name="connsiteX5" fmla="*/ 10533189 w 11026404"/>
              <a:gd name="connsiteY5" fmla="*/ 3517217 h 5724015"/>
              <a:gd name="connsiteX6" fmla="*/ 10873158 w 11026404"/>
              <a:gd name="connsiteY6" fmla="*/ 5287402 h 5724015"/>
              <a:gd name="connsiteX7" fmla="*/ 9478112 w 11026404"/>
              <a:gd name="connsiteY7" fmla="*/ 5721156 h 5724015"/>
              <a:gd name="connsiteX8" fmla="*/ 7051435 w 11026404"/>
              <a:gd name="connsiteY8" fmla="*/ 5474971 h 5724015"/>
              <a:gd name="connsiteX9" fmla="*/ 3675189 w 11026404"/>
              <a:gd name="connsiteY9" fmla="*/ 5463248 h 5724015"/>
              <a:gd name="connsiteX10" fmla="*/ 1764327 w 11026404"/>
              <a:gd name="connsiteY10" fmla="*/ 5334294 h 5724015"/>
              <a:gd name="connsiteX11" fmla="*/ 181712 w 11026404"/>
              <a:gd name="connsiteY11" fmla="*/ 4806756 h 5724015"/>
              <a:gd name="connsiteX12" fmla="*/ 64481 w 11026404"/>
              <a:gd name="connsiteY12" fmla="*/ 3153802 h 5724015"/>
              <a:gd name="connsiteX13" fmla="*/ 451341 w 11026404"/>
              <a:gd name="connsiteY13" fmla="*/ 1864263 h 572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26404" h="5724015">
                <a:moveTo>
                  <a:pt x="451341" y="1864263"/>
                </a:moveTo>
                <a:cubicBezTo>
                  <a:pt x="617418" y="1352355"/>
                  <a:pt x="246189" y="344171"/>
                  <a:pt x="1060943" y="82356"/>
                </a:cubicBezTo>
                <a:cubicBezTo>
                  <a:pt x="1875697" y="-179459"/>
                  <a:pt x="4083542" y="264063"/>
                  <a:pt x="5339865" y="293371"/>
                </a:cubicBezTo>
                <a:cubicBezTo>
                  <a:pt x="6596188" y="322679"/>
                  <a:pt x="7664943" y="195679"/>
                  <a:pt x="8598881" y="258202"/>
                </a:cubicBezTo>
                <a:cubicBezTo>
                  <a:pt x="9532819" y="320725"/>
                  <a:pt x="10621111" y="125341"/>
                  <a:pt x="10943496" y="668510"/>
                </a:cubicBezTo>
                <a:cubicBezTo>
                  <a:pt x="11265881" y="1211679"/>
                  <a:pt x="10544912" y="2747402"/>
                  <a:pt x="10533189" y="3517217"/>
                </a:cubicBezTo>
                <a:cubicBezTo>
                  <a:pt x="10521466" y="4287032"/>
                  <a:pt x="11049004" y="4920079"/>
                  <a:pt x="10873158" y="5287402"/>
                </a:cubicBezTo>
                <a:cubicBezTo>
                  <a:pt x="10697312" y="5654725"/>
                  <a:pt x="10115066" y="5689895"/>
                  <a:pt x="9478112" y="5721156"/>
                </a:cubicBezTo>
                <a:cubicBezTo>
                  <a:pt x="8841158" y="5752417"/>
                  <a:pt x="8018589" y="5517956"/>
                  <a:pt x="7051435" y="5474971"/>
                </a:cubicBezTo>
                <a:cubicBezTo>
                  <a:pt x="6084281" y="5431986"/>
                  <a:pt x="4556374" y="5486694"/>
                  <a:pt x="3675189" y="5463248"/>
                </a:cubicBezTo>
                <a:cubicBezTo>
                  <a:pt x="2794004" y="5439802"/>
                  <a:pt x="2346573" y="5443709"/>
                  <a:pt x="1764327" y="5334294"/>
                </a:cubicBezTo>
                <a:cubicBezTo>
                  <a:pt x="1182081" y="5224879"/>
                  <a:pt x="465020" y="5170171"/>
                  <a:pt x="181712" y="4806756"/>
                </a:cubicBezTo>
                <a:cubicBezTo>
                  <a:pt x="-101596" y="4443341"/>
                  <a:pt x="19543" y="3644218"/>
                  <a:pt x="64481" y="3153802"/>
                </a:cubicBezTo>
                <a:cubicBezTo>
                  <a:pt x="109419" y="2663387"/>
                  <a:pt x="285264" y="2376171"/>
                  <a:pt x="451341" y="1864263"/>
                </a:cubicBezTo>
                <a:close/>
              </a:path>
            </a:pathLst>
          </a:cu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596886" y="458565"/>
            <a:ext cx="8468139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rúm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.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		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                    Theo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2084" y="45856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nhát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104012" y="1075673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425457" y="1512638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387599" y="1956346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xao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8631290" y="1956346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510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5755 0.580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89547E-6 L 0.50768 0.694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34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37558E-6 L 0.22721 0.530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26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036E-7 L 0.09453 0.464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23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036E-7 L 0.15651 0.558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279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8"/>
          <p:cNvSpPr>
            <a:spLocks noChangeArrowheads="1"/>
          </p:cNvSpPr>
          <p:nvPr/>
        </p:nvSpPr>
        <p:spPr bwMode="auto">
          <a:xfrm>
            <a:off x="4625822" y="357809"/>
            <a:ext cx="5167535" cy="874643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Từ ghép có nghĩa tổng hợp</a:t>
            </a:r>
          </a:p>
        </p:txBody>
      </p:sp>
      <p:sp>
        <p:nvSpPr>
          <p:cNvPr id="24579" name="AutoShape 10"/>
          <p:cNvSpPr>
            <a:spLocks noChangeArrowheads="1"/>
          </p:cNvSpPr>
          <p:nvPr/>
        </p:nvSpPr>
        <p:spPr bwMode="auto">
          <a:xfrm>
            <a:off x="4738007" y="1590260"/>
            <a:ext cx="4790306" cy="967409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 flipV="1">
            <a:off x="3616173" y="814387"/>
            <a:ext cx="1047751" cy="1217612"/>
          </a:xfrm>
          <a:prstGeom prst="line">
            <a:avLst/>
          </a:prstGeom>
          <a:ln w="38100">
            <a:solidFill>
              <a:schemeClr val="accent4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>
            <a:off x="3612487" y="1813650"/>
            <a:ext cx="1125520" cy="260314"/>
          </a:xfrm>
          <a:prstGeom prst="line">
            <a:avLst/>
          </a:prstGeom>
          <a:ln w="38100">
            <a:solidFill>
              <a:schemeClr val="accent4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2085" y="2514324"/>
            <a:ext cx="4012580" cy="3643313"/>
            <a:chOff x="-192085" y="2514324"/>
            <a:chExt cx="4012580" cy="3643313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BBE79FD5-0029-4A00-9065-D6548500D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11771" r="8083" b="11734"/>
            <a:stretch/>
          </p:blipFill>
          <p:spPr>
            <a:xfrm>
              <a:off x="-192085" y="2514324"/>
              <a:ext cx="4012580" cy="3643313"/>
            </a:xfrm>
            <a:prstGeom prst="rect">
              <a:avLst/>
            </a:prstGeom>
          </p:spPr>
        </p:pic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559209" y="4114006"/>
              <a:ext cx="2247900" cy="1081088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5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5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láy</a:t>
              </a:r>
              <a:endPara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425671" y="4887915"/>
            <a:ext cx="857251" cy="0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3425672" y="3857625"/>
            <a:ext cx="857251" cy="1030288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425673" y="4894541"/>
            <a:ext cx="857250" cy="1081089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282923" y="4392544"/>
            <a:ext cx="7272973" cy="941456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algn="ctr">
              <a:defRPr sz="30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vần</a:t>
            </a:r>
            <a:endParaRPr lang="en-US" dirty="0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282923" y="5640932"/>
            <a:ext cx="7636551" cy="1015663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algn="ctr">
              <a:defRPr sz="3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đầu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7" name="Rounded Rectangle 4"/>
          <p:cNvSpPr/>
          <p:nvPr/>
        </p:nvSpPr>
        <p:spPr>
          <a:xfrm>
            <a:off x="4282923" y="3258344"/>
            <a:ext cx="7036906" cy="968651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2085" y="-53007"/>
            <a:ext cx="4012580" cy="3431220"/>
            <a:chOff x="2714625" y="679453"/>
            <a:chExt cx="4406782" cy="3641578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BBE79FD5-0029-4A00-9065-D6548500D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11771" r="8083" b="11734"/>
            <a:stretch/>
          </p:blipFill>
          <p:spPr>
            <a:xfrm>
              <a:off x="2714625" y="679453"/>
              <a:ext cx="4406782" cy="3641578"/>
            </a:xfrm>
            <a:prstGeom prst="rect">
              <a:avLst/>
            </a:prstGeom>
          </p:spPr>
        </p:pic>
        <p:sp>
          <p:nvSpPr>
            <p:cNvPr id="24580" name="AutoShape 7"/>
            <p:cNvSpPr>
              <a:spLocks noChangeArrowheads="1"/>
            </p:cNvSpPr>
            <p:nvPr/>
          </p:nvSpPr>
          <p:spPr bwMode="auto">
            <a:xfrm>
              <a:off x="3580361" y="2246988"/>
              <a:ext cx="2446867" cy="1081087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ghép</a:t>
              </a:r>
              <a:endPara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42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79113" y="2500471"/>
            <a:ext cx="7112887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138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Trò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138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chơi</a:t>
            </a:r>
            <a:endParaRPr lang="zh-CN" altLang="en-US" sz="13800" b="1" dirty="0">
              <a:ln w="28575"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VN Chim Bien Nang" panose="0209080305050A0204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036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b="31790"/>
          <a:stretch/>
        </p:blipFill>
        <p:spPr>
          <a:xfrm>
            <a:off x="0" y="-7553"/>
            <a:ext cx="12260119" cy="6865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1F841-EAB3-4CA9-A9CB-4AE1D9790235}"/>
              </a:ext>
            </a:extLst>
          </p:cNvPr>
          <p:cNvSpPr txBox="1"/>
          <p:nvPr/>
        </p:nvSpPr>
        <p:spPr>
          <a:xfrm>
            <a:off x="615551" y="93279"/>
            <a:ext cx="11275528" cy="220200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5CB5C3"/>
                </a:solidFill>
                <a:latin typeface="UTM Azuki" panose="02040603050506020204" pitchFamily="18" charset="0"/>
              </a:rPr>
              <a:t>BAY </a:t>
            </a:r>
            <a:r>
              <a:rPr lang="en-US" sz="8800">
                <a:solidFill>
                  <a:srgbClr val="5CB5C3"/>
                </a:solidFill>
                <a:latin typeface="UTM Azuki" panose="02040603050506020204" pitchFamily="18" charset="0"/>
              </a:rPr>
              <a:t>LÊN NÀO!</a:t>
            </a:r>
            <a:endParaRPr lang="en-US" sz="8800" dirty="0">
              <a:solidFill>
                <a:srgbClr val="5CB5C3"/>
              </a:solidFill>
              <a:latin typeface="UTM Azuki" panose="02040603050506020204" pitchFamily="18" charset="0"/>
            </a:endParaRPr>
          </a:p>
        </p:txBody>
      </p:sp>
      <p:pic>
        <p:nvPicPr>
          <p:cNvPr id="31" name="CẤM BUÔN BÁN, CẤM REUP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2947427"/>
            <a:ext cx="2125354" cy="3778408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4" y="2050455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3266" y="378464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4.58333E-6 0.00047 C 0.00105 -0.0037 0.00196 -0.0074 0.00313 -0.01088 C 0.00378 -0.01296 0.00482 -0.01458 0.00547 -0.01666 C 0.00573 -0.01782 0.00573 -0.01944 0.00612 -0.0206 C 0.00665 -0.02245 0.00717 -0.02407 0.00769 -0.02615 C 0.00834 -0.02893 0.0086 -0.03194 0.00925 -0.03472 C 0.00977 -0.03634 0.01029 -0.03819 0.01081 -0.04004 C 0.01107 -0.0412 0.01133 -0.04259 0.01159 -0.04421 C 0.01368 -0.06157 0.01342 -0.05949 0.01472 -0.07314 C 0.01407 -0.09213 0.0142 -0.11111 0.01316 -0.12963 C 0.0129 -0.13263 0.01133 -0.13426 0.01081 -0.13657 C 0.01016 -0.13888 0.01042 -0.14143 0.01003 -0.14351 C 0.00925 -0.14652 0.00782 -0.14907 0.00704 -0.15185 C 0.00652 -0.15324 0.00652 -0.15486 0.00612 -0.15601 C 0.00547 -0.15833 0.00469 -0.16064 0.00391 -0.16296 C 0.00248 -0.16713 0.0017 -0.16851 -4.58333E-6 -0.17245 C -0.00156 -0.18101 -0.00182 -0.18402 -0.00364 -0.19074 C -0.00416 -0.19236 -0.00481 -0.19328 -0.0052 -0.19467 C -0.00585 -0.19884 -0.00612 -0.20301 -0.00677 -0.20717 C -0.00716 -0.20833 -0.00807 -0.20972 -0.00833 -0.21134 C -0.00937 -0.2162 -0.00872 -0.22013 -0.00976 -0.22523 C -0.01315 -0.23842 -0.00976 -0.21713 -0.01289 -0.23611 C -0.01328 -0.23842 -0.01354 -0.24074 -0.01367 -0.24305 C -0.01406 -0.2449 -0.01445 -0.24676 -0.01445 -0.24861 C -0.01484 -0.25185 -0.01497 -0.25601 -0.01523 -0.25995 C -0.01549 -0.26296 -0.01588 -0.2662 -0.01588 -0.26921 C -0.01549 -0.28611 -0.01523 -0.30324 -0.01445 -0.32037 C -0.01419 -0.32801 -0.01328 -0.32801 -0.01132 -0.33541 C -0.01015 -0.34051 -0.0108 -0.34143 -0.00976 -0.34791 C -0.00937 -0.35254 -0.00794 -0.35856 -0.00677 -0.36319 C -0.00677 -0.36412 -0.0052 -0.38148 -0.00455 -0.38634 C -0.00429 -0.38796 -0.00403 -0.38935 -0.00364 -0.39051 C -0.00065 -0.42777 -0.0013 -0.41342 -0.00299 -0.47638 C -0.00325 -0.48101 -0.00416 -0.48541 -0.00455 -0.49004 C -0.00559 -0.50277 -0.00559 -0.5206 -0.00755 -0.53148 L -0.00911 -0.53981 L -0.01132 -0.53426 " pathEditMode="relative" rAng="0" ptsTypes="AAAAAAAAAAAAAAAAAAAAAAAAAAAAAAAAAAAAAA">
                                      <p:cBhvr>
                                        <p:cTn id="1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0.00046 C 0.01693 -0.02477 0.00782 -0.00764 0.0043 -0.05949 C 0.003 -0.08102 0.00391 -0.0669 -0.00234 -0.08241 C -0.00351 -0.08518 -0.00364 -0.08796 -0.00468 -0.09074 C -0.00598 -0.09444 -0.00872 -0.09583 -0.01106 -0.09907 C -0.01679 -0.10602 -0.00989 -0.0993 -0.01562 -0.10741 C -0.01705 -0.10926 -0.01888 -0.11065 -0.02005 -0.11227 C -0.02187 -0.11458 -0.02291 -0.11713 -0.02434 -0.11944 L -0.02669 -0.12315 C -0.0276 -0.12407 -0.02825 -0.12523 -0.0289 -0.12639 L -0.03333 -0.13611 C -0.03398 -0.13773 -0.03463 -0.13935 -0.03541 -0.1412 L -0.03737 -0.14468 C -0.03632 -0.15509 -0.03515 -0.1662 -0.03333 -0.17662 C -0.03281 -0.17824 -0.03242 -0.17986 -0.03098 -0.18171 C -0.03033 -0.18287 -0.02825 -0.18403 -0.02669 -0.18518 C -0.02617 -0.1868 -0.02578 -0.18843 -0.02434 -0.18981 C -0.02343 -0.1912 -0.02135 -0.19236 -0.02005 -0.19375 C -0.01914 -0.19444 -0.01862 -0.19583 -0.01796 -0.19699 C -0.01237 -0.2169 -0.01979 -0.19653 -0.01106 -0.20995 C -0.00963 -0.2125 -0.00898 -0.21805 -0.00664 -0.2206 C -0.00572 -0.22199 -0.00416 -0.22315 -0.00234 -0.2243 C 0.00404 -0.2412 -0.00572 -0.21412 0.00222 -0.2419 C 0.00313 -0.24583 0.00495 -0.25 0.00638 -0.25417 C 0.01029 -0.27616 0.01029 -0.26968 0.00638 -0.30185 C 0.00612 -0.30509 0.00274 -0.30856 -4.58333E-6 -0.31157 C -0.00143 -0.31273 -0.00351 -0.31366 -0.00468 -0.31505 C -0.00651 -0.31736 -0.00898 -0.32222 -0.00898 -0.32222 " pathEditMode="relative" rAng="0" ptsTypes="AAAAAAAAAAAAAAAAAAAAAAAAAAAAA">
                                      <p:cBhvr>
                                        <p:cTn id="2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3.33333E-6 0.00047 C 0.00013 -0.0081 0.00052 -0.0162 0.00091 -0.02407 C 0.00117 -0.03055 0.00182 -0.03703 0.00182 -0.04351 C 0.00182 -0.05393 0.00273 -0.06458 0.00091 -0.07476 C -0.00104 -0.08449 -0.00456 -0.08171 -0.0086 -0.08449 C -0.00964 -0.08518 -0.01068 -0.08587 -0.01133 -0.0868 C -0.0125 -0.08819 -0.01784 -0.09837 -0.01797 -0.09884 C -0.01836 -0.1 -0.01849 -0.10138 -0.01888 -0.10254 C -0.01979 -0.10393 -0.02084 -0.10486 -0.02175 -0.10625 L -0.02357 -0.11342 C -0.02396 -0.11458 -0.0237 -0.11643 -0.02461 -0.11689 L -0.02722 -0.11944 C -0.02683 -0.12337 -0.02722 -0.12824 -0.02552 -0.13148 L -0.02175 -0.13865 C -0.0211 -0.14027 -0.01979 -0.14097 -0.01888 -0.14236 C -0.01472 -0.15023 -0.01979 -0.1449 -0.0142 -0.14976 C -0.00743 -0.16273 -0.01797 -0.14282 -0.00951 -0.15694 C -0.00821 -0.15925 -0.00651 -0.16157 -0.00573 -0.16412 C -0.00547 -0.16527 -0.00534 -0.16666 -0.00482 -0.16782 C -0.00065 -0.17592 -0.00326 -0.16712 3.33333E-6 -0.175 C 0.00026 -0.17638 0.00026 -0.17754 0.00091 -0.17847 C 0.00156 -0.18032 0.00286 -0.18171 0.00377 -0.18333 C 0.01132 -0.20115 0.00104 -0.18078 0.00755 -0.19305 C 0.00768 -0.19537 0.00794 -0.19791 0.00846 -0.20023 C 0.00859 -0.20162 0.00898 -0.20277 0.00937 -0.20393 C 0.00976 -0.20555 0.01002 -0.20717 0.01028 -0.20879 C 0.01067 -0.21111 0.0108 -0.21365 0.01132 -0.21597 C 0.01172 -0.21828 0.01263 -0.2206 0.01315 -0.22314 C 0.01354 -0.22546 0.0138 -0.228 0.01406 -0.23032 C 0.01432 -0.2324 0.01471 -0.23449 0.01523 -0.23634 C 0.01471 -0.24421 0.01458 -0.25231 0.01406 -0.26041 C 0.01393 -0.2625 0.01341 -0.26435 0.01315 -0.26643 C 0.01211 -0.27222 0.01224 -0.27129 0.01028 -0.27731 C 0.00976 -0.28125 0.00859 -0.2912 0.00755 -0.29421 L 0.0056 -0.29907 C 0.00494 -0.30393 0.00429 -0.30879 0.00377 -0.31365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046 L 2.08333E-7 0.00116 C 0.00326 -0.00463 0.00508 -0.01018 0.00664 -0.01551 C 0.00846 -0.01898 0.00846 -0.02292 0.00846 -0.02593 C 0.00846 -0.02963 0.00846 -0.03287 0.01016 -0.03542 C 0.01016 -0.03819 0.01185 -0.04028 0.01367 -0.04236 C 0.01367 -0.04421 0.01367 -0.0463 0.01523 -0.04815 C 0.01523 -0.05069 0.01706 -0.05278 0.01875 -0.05509 C 0.01875 -0.0588 0.02031 -0.06273 0.02214 -0.0662 C 0.02383 -0.07083 0.02565 -0.07407 0.02565 -0.07893 C 0.02734 -0.08264 0.02734 -0.08634 0.02734 -0.08958 C 0.02891 -0.09352 0.03073 -0.10069 0.03073 -0.10046 C 0.03073 -0.11759 0.03073 -0.13449 0.02891 -0.15116 C 0.02891 -0.1537 0.02891 -0.15602 0.02734 -0.15856 C 0.02734 -0.16042 0.02565 -0.16204 0.02565 -0.16389 C 0.02214 -0.17893 0.02565 -0.16389 0.02031 -0.17685 C 0.01875 -0.17824 0.01875 -0.18032 0.01875 -0.18171 C 0.01706 -0.18495 0.01523 -0.18819 0.01523 -0.19097 C 0.01016 -0.20185 0.01185 -0.19583 0.00846 -0.20972 C 0.00156 -0.2375 0.01367 -0.19606 0.00326 -0.2294 L 0.00156 -0.23449 C 0.00156 -0.24005 0.00156 -0.2456 2.08333E-7 -0.25069 C 2.08333E-7 -0.25393 2.08333E-7 -0.25694 2.08333E-7 -0.25972 C 2.08333E-7 -0.28056 2.08333E-7 -0.30116 2.08333E-7 -0.32176 C 2.08333E-7 -0.32338 0.00326 -0.33194 0.00326 -0.33449 C 0.00508 -0.33657 0.00664 -0.33843 0.00664 -0.3412 C 0.00846 -0.34722 0.00846 -0.35185 0.01185 -0.35718 C 0.01367 -0.3588 0.01523 -0.35972 0.01706 -0.36088 C 0.01875 -0.36597 0.02031 -0.37523 0.02383 -0.38032 C 0.02383 -0.38241 0.02565 -0.38426 0.02565 -0.38588 C 0.02734 -0.38773 0.02734 -0.38958 0.02734 -0.39143 C 0.02891 -0.39444 0.03073 -0.39722 0.03242 -0.40023 C 0.03424 -0.40208 0.03424 -0.40417 0.03424 -0.40579 C 0.03581 -0.40833 0.03581 -0.41088 0.0375 -0.41296 C 0.03932 -0.42778 0.0375 -0.41944 0.0444 -0.43866 L 0.0444 -0.43843 C 0.0444 -0.4412 0.0444 -0.44375 0.04609 -0.44583 C 0.04609 -0.44815 0.04961 -0.44954 0.05143 -0.45116 C 0.04961 -0.47708 0.04961 -0.50301 0.04961 -0.52917 C 0.04792 -0.53125 0.04609 -0.54051 0.04609 -0.54352 C 0.0444 -0.54537 0.04284 -0.54907 0.04284 -0.54884 " pathEditMode="relative" rAng="0" ptsTypes="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49768" y="1798699"/>
            <a:ext cx="6766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Chúc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em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tốt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!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TM Arruba KT" panose="020406030505060202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ACC10-E85F-4B2F-897E-6525BBCD3D18}"/>
              </a:ext>
            </a:extLst>
          </p:cNvPr>
          <p:cNvSpPr txBox="1"/>
          <p:nvPr/>
        </p:nvSpPr>
        <p:spPr>
          <a:xfrm>
            <a:off x="11262049" y="64101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1100495"/>
            <a:ext cx="10500851" cy="21082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3394" y="127747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HỎI: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7617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7617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đẹp đều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5268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4205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96453" y="10396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4366" y="605213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2629" y="1333399"/>
            <a:ext cx="10500851" cy="16403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8520" y="1774829"/>
            <a:ext cx="1033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43109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7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xinh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endParaRPr lang="en-US" sz="4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xẻo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7380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79982" y="35765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722229" y="38099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427" y="90813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751CF320-16AA-43A5-A6C3-203096C26D3F}"/>
              </a:ext>
            </a:extLst>
          </p:cNvPr>
          <p:cNvSpPr/>
          <p:nvPr/>
        </p:nvSpPr>
        <p:spPr>
          <a:xfrm>
            <a:off x="2720576" y="5829411"/>
            <a:ext cx="6471361" cy="2989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C0E42160-FE1D-4E9F-9749-6AF6F862055B}"/>
              </a:ext>
            </a:extLst>
          </p:cNvPr>
          <p:cNvSpPr/>
          <p:nvPr/>
        </p:nvSpPr>
        <p:spPr>
          <a:xfrm>
            <a:off x="9783700" y="4095047"/>
            <a:ext cx="4672300" cy="57589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CADE8024-A46C-452A-A21B-22CD4F386446}"/>
              </a:ext>
            </a:extLst>
          </p:cNvPr>
          <p:cNvSpPr/>
          <p:nvPr/>
        </p:nvSpPr>
        <p:spPr>
          <a:xfrm>
            <a:off x="-2606895" y="4669361"/>
            <a:ext cx="5047253" cy="57589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0292E926-4B1C-41B7-A133-8C041180D1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12274"/>
          <a:stretch/>
        </p:blipFill>
        <p:spPr>
          <a:xfrm rot="20357486">
            <a:off x="1507658" y="3755792"/>
            <a:ext cx="2210603" cy="1232824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CF5B5050-5274-4223-9E2B-78B4017E6F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196">
            <a:off x="3858235" y="2865336"/>
            <a:ext cx="2286000" cy="2286000"/>
          </a:xfrm>
          <a:prstGeom prst="rect">
            <a:avLst/>
          </a:prstGeom>
        </p:spPr>
      </p:pic>
      <p:pic>
        <p:nvPicPr>
          <p:cNvPr id="32" name="Picture 31" descr="A picture containing cake, wedding, lit, serving&#10;&#10;Description automatically generated">
            <a:extLst>
              <a:ext uri="{FF2B5EF4-FFF2-40B4-BE49-F238E27FC236}">
                <a16:creationId xmlns:a16="http://schemas.microsoft.com/office/drawing/2014/main" id="{82875E11-6602-4F2F-B886-CA953FC339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5"/>
          <a:stretch/>
        </p:blipFill>
        <p:spPr>
          <a:xfrm>
            <a:off x="6229467" y="2834573"/>
            <a:ext cx="2674943" cy="2350600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A9576A-D23A-4C97-9284-1E7380199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0780" l="7979" r="89894">
                        <a14:foregroundMark x1="11170" y1="41844" x2="7801" y2="61170"/>
                        <a14:foregroundMark x1="7801" y1="61170" x2="7979" y2="68972"/>
                        <a14:foregroundMark x1="7979" y1="68972" x2="12057" y2="62766"/>
                        <a14:foregroundMark x1="12057" y1="62766" x2="12589" y2="49468"/>
                        <a14:foregroundMark x1="30674" y1="89007" x2="49645" y2="90780"/>
                        <a14:foregroundMark x1="49645" y1="90780" x2="55319" y2="8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43" y="2776873"/>
            <a:ext cx="2408300" cy="2408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C2E07F-C6DC-4FCF-BA4C-6DED9C7E3BA1}"/>
              </a:ext>
            </a:extLst>
          </p:cNvPr>
          <p:cNvGrpSpPr/>
          <p:nvPr/>
        </p:nvGrpSpPr>
        <p:grpSpPr>
          <a:xfrm>
            <a:off x="3266997" y="-316589"/>
            <a:ext cx="5924940" cy="2043910"/>
            <a:chOff x="3644019" y="770758"/>
            <a:chExt cx="6134145" cy="28414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78BBB2-123F-43B5-8E2B-C4FB7B4E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019" y="770758"/>
              <a:ext cx="6134145" cy="28414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081538-984A-41E7-9016-EB45DDB1EE32}"/>
                </a:ext>
              </a:extLst>
            </p:cNvPr>
            <p:cNvSpPr txBox="1"/>
            <p:nvPr/>
          </p:nvSpPr>
          <p:spPr>
            <a:xfrm>
              <a:off x="4843814" y="1655743"/>
              <a:ext cx="3744399" cy="141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VN Dzung Dakao" panose="00000400000000000000" pitchFamily="2" charset="0"/>
                  <a:cs typeface="Times New Roman" pitchFamily="18" charset="0"/>
                </a:rPr>
                <a:t>Khởi động</a:t>
              </a:r>
              <a:endPara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  <a:cs typeface="Times New Roman" pitchFamily="18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D0900963-8DDD-4354-85FB-6CB1AB18776C}"/>
              </a:ext>
            </a:extLst>
          </p:cNvPr>
          <p:cNvSpPr/>
          <p:nvPr/>
        </p:nvSpPr>
        <p:spPr>
          <a:xfrm>
            <a:off x="1632312" y="2789384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5AB943C8-3D7F-4B5B-B954-EAF8BEA081F7}"/>
              </a:ext>
            </a:extLst>
          </p:cNvPr>
          <p:cNvSpPr/>
          <p:nvPr/>
        </p:nvSpPr>
        <p:spPr>
          <a:xfrm>
            <a:off x="9075509" y="2801627"/>
            <a:ext cx="1773360" cy="2286000"/>
          </a:xfrm>
          <a:prstGeom prst="roundRect">
            <a:avLst/>
          </a:prstGeom>
          <a:solidFill>
            <a:srgbClr val="F2CAC7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tìm 1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 chủ đề “Nhân hậu – Đoàn kết”</a:t>
            </a: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41D063BB-639B-4420-9AAF-037D5BAF38F1}"/>
              </a:ext>
            </a:extLst>
          </p:cNvPr>
          <p:cNvSpPr/>
          <p:nvPr/>
        </p:nvSpPr>
        <p:spPr>
          <a:xfrm>
            <a:off x="4077677" y="2838023"/>
            <a:ext cx="1773360" cy="2286000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503F3D53-3578-440A-84FA-04AA4AFA0DE6}"/>
              </a:ext>
            </a:extLst>
          </p:cNvPr>
          <p:cNvSpPr/>
          <p:nvPr/>
        </p:nvSpPr>
        <p:spPr>
          <a:xfrm>
            <a:off x="6673120" y="2790398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tìm 1 </a:t>
            </a:r>
            <a:r>
              <a:rPr lang="en-GB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</a:t>
            </a:r>
            <a:r>
              <a:rPr lang="en-GB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lên tâm trạng của em ngày hôm nay.</a:t>
            </a: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2D8CF8B4-C1CA-443B-933B-D35F2D9F58D3}"/>
              </a:ext>
            </a:extLst>
          </p:cNvPr>
          <p:cNvSpPr/>
          <p:nvPr/>
        </p:nvSpPr>
        <p:spPr>
          <a:xfrm>
            <a:off x="9082693" y="2826381"/>
            <a:ext cx="1773360" cy="2286000"/>
          </a:xfrm>
          <a:prstGeom prst="roundRect">
            <a:avLst/>
          </a:prstGeom>
          <a:solidFill>
            <a:srgbClr val="F2CAC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4</a:t>
            </a: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72286CD5-8892-45AC-97C4-385D60D59C36}"/>
              </a:ext>
            </a:extLst>
          </p:cNvPr>
          <p:cNvSpPr/>
          <p:nvPr/>
        </p:nvSpPr>
        <p:spPr>
          <a:xfrm>
            <a:off x="1642641" y="2774797"/>
            <a:ext cx="1773360" cy="22860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VN Chim Bien Nang" panose="0209080305050A020404" pitchFamily="18" charset="0"/>
              </a:rPr>
              <a:t>1</a:t>
            </a: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DF19E3FC-A56A-4BEC-96BF-88A20AD596D1}"/>
              </a:ext>
            </a:extLst>
          </p:cNvPr>
          <p:cNvSpPr/>
          <p:nvPr/>
        </p:nvSpPr>
        <p:spPr>
          <a:xfrm>
            <a:off x="4086826" y="2842186"/>
            <a:ext cx="1773360" cy="2286000"/>
          </a:xfrm>
          <a:prstGeom prst="roundRect">
            <a:avLst/>
          </a:prstGeom>
          <a:solidFill>
            <a:srgbClr val="FF7C8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2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214692FB-9463-4BE8-90D6-222BC8B4B90B}"/>
              </a:ext>
            </a:extLst>
          </p:cNvPr>
          <p:cNvSpPr/>
          <p:nvPr/>
        </p:nvSpPr>
        <p:spPr>
          <a:xfrm>
            <a:off x="6687948" y="2799923"/>
            <a:ext cx="1773360" cy="228600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04A8BD-0DD9-4C95-A15E-0A95497290CE}"/>
              </a:ext>
            </a:extLst>
          </p:cNvPr>
          <p:cNvSpPr txBox="1"/>
          <p:nvPr/>
        </p:nvSpPr>
        <p:spPr>
          <a:xfrm>
            <a:off x="2720576" y="1183447"/>
            <a:ext cx="73132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Ô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số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bí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rgbClr val="FF7C80"/>
                </a:solidFill>
                <a:effectLst>
                  <a:glow rad="101600">
                    <a:srgbClr val="FF7C80">
                      <a:alpha val="40000"/>
                    </a:srgbClr>
                  </a:glow>
                </a:effectLst>
                <a:latin typeface="UVN Dzung Dakao" panose="00000400000000000000" pitchFamily="2" charset="0"/>
              </a:rPr>
              <a:t>mật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D3DC9F67-8ABB-4EDB-B11F-1E43DE7573D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94" y="4740084"/>
            <a:ext cx="2358164" cy="2358164"/>
          </a:xfrm>
          <a:prstGeom prst="rect">
            <a:avLst/>
          </a:prstGeom>
        </p:spPr>
      </p:pic>
      <p:pic>
        <p:nvPicPr>
          <p:cNvPr id="37" name="图片 16">
            <a:extLst>
              <a:ext uri="{FF2B5EF4-FFF2-40B4-BE49-F238E27FC236}">
                <a16:creationId xmlns:a16="http://schemas.microsoft.com/office/drawing/2014/main" id="{12740113-FFBD-478C-B510-B1B87C6F38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240" y="4524716"/>
            <a:ext cx="2609390" cy="260939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1469C8-F3B5-4701-BBCD-A9E24FBB0C1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b="18379"/>
          <a:stretch/>
        </p:blipFill>
        <p:spPr>
          <a:xfrm>
            <a:off x="3855646" y="4524716"/>
            <a:ext cx="4140484" cy="24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1.85185E-6 L 3.125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0" grpId="0" animBg="1"/>
      <p:bldP spid="18" grpId="0" animBg="1"/>
      <p:bldP spid="10" grpId="0" animBg="1"/>
      <p:bldP spid="13" grpId="0" animBg="1"/>
      <p:bldP spid="14" grpId="0" animBg="1"/>
      <p:bldP spid="15" grpId="0" animBg="1"/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515396"/>
            <a:ext cx="10500851" cy="2423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72013" y="777007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4015" y="52461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ạt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xạt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oắt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9378" y="52489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lao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4" y="49484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0609" y="493728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64270" y="90456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3936" y="136413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900993"/>
            <a:ext cx="10500851" cy="21085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chim chóc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9280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chim vành khuyên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9280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chim bồ câu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chim 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6930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5868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458" y="116413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6DE915-C8D9-4F0D-8C53-02A0D8D38B7E}"/>
              </a:ext>
            </a:extLst>
          </p:cNvPr>
          <p:cNvSpPr txBox="1"/>
          <p:nvPr/>
        </p:nvSpPr>
        <p:spPr>
          <a:xfrm>
            <a:off x="1236863" y="1219597"/>
            <a:ext cx="9617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các từ ghép sau, từ ghép nào là từ ghép tổng hợp:</a:t>
            </a:r>
            <a:endParaRPr lang="en-US" altLang="en-US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16986" y="38099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46391" y="3047843"/>
            <a:ext cx="682335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Về</a:t>
            </a:r>
            <a:r>
              <a:rPr lang="en-US" altLang="zh-CN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từ</a:t>
            </a:r>
            <a:r>
              <a:rPr lang="en-US" altLang="zh-CN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ghép</a:t>
            </a:r>
            <a:r>
              <a:rPr lang="en-US" altLang="zh-CN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</a:p>
          <a:p>
            <a:pPr algn="r"/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và</a:t>
            </a:r>
            <a:r>
              <a:rPr lang="en-US" altLang="zh-CN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từ</a:t>
            </a:r>
            <a:r>
              <a:rPr lang="en-US" altLang="zh-CN" sz="7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7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láy</a:t>
            </a:r>
            <a:endParaRPr lang="zh-CN" altLang="en-US" sz="7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TM Arruba KT" panose="020406030505060202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32635" y="1152870"/>
            <a:ext cx="567192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8000" b="1" dirty="0" err="1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Luyện</a:t>
            </a:r>
            <a:r>
              <a:rPr lang="en-US" altLang="zh-CN" sz="8000" b="1" dirty="0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000" b="1" dirty="0" err="1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tập</a:t>
            </a:r>
            <a:endParaRPr lang="zh-CN" altLang="en-US" sz="8000" b="1" dirty="0">
              <a:ln w="11430"/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VN Dzung Dakao" panose="00000400000000000000" pitchFamily="2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5D365-9085-44F8-9902-B42C48FEE3EA}"/>
              </a:ext>
            </a:extLst>
          </p:cNvPr>
          <p:cNvSpPr txBox="1"/>
          <p:nvPr/>
        </p:nvSpPr>
        <p:spPr>
          <a:xfrm>
            <a:off x="11215868" y="6379407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465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9738" y="2409267"/>
            <a:ext cx="66476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15235" y="2657562"/>
            <a:ext cx="4986289" cy="41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91475" y="153070"/>
            <a:ext cx="8029401" cy="646331"/>
          </a:xfrm>
          <a:custGeom>
            <a:avLst/>
            <a:gdLst>
              <a:gd name="connsiteX0" fmla="*/ 0 w 8029401"/>
              <a:gd name="connsiteY0" fmla="*/ 0 h 646331"/>
              <a:gd name="connsiteX1" fmla="*/ 332647 w 8029401"/>
              <a:gd name="connsiteY1" fmla="*/ 0 h 646331"/>
              <a:gd name="connsiteX2" fmla="*/ 1066763 w 8029401"/>
              <a:gd name="connsiteY2" fmla="*/ 0 h 646331"/>
              <a:gd name="connsiteX3" fmla="*/ 1720586 w 8029401"/>
              <a:gd name="connsiteY3" fmla="*/ 0 h 646331"/>
              <a:gd name="connsiteX4" fmla="*/ 2213821 w 8029401"/>
              <a:gd name="connsiteY4" fmla="*/ 0 h 646331"/>
              <a:gd name="connsiteX5" fmla="*/ 2626761 w 8029401"/>
              <a:gd name="connsiteY5" fmla="*/ 0 h 646331"/>
              <a:gd name="connsiteX6" fmla="*/ 3360878 w 8029401"/>
              <a:gd name="connsiteY6" fmla="*/ 0 h 646331"/>
              <a:gd name="connsiteX7" fmla="*/ 3934406 w 8029401"/>
              <a:gd name="connsiteY7" fmla="*/ 0 h 646331"/>
              <a:gd name="connsiteX8" fmla="*/ 4507935 w 8029401"/>
              <a:gd name="connsiteY8" fmla="*/ 0 h 646331"/>
              <a:gd name="connsiteX9" fmla="*/ 4920876 w 8029401"/>
              <a:gd name="connsiteY9" fmla="*/ 0 h 646331"/>
              <a:gd name="connsiteX10" fmla="*/ 5333816 w 8029401"/>
              <a:gd name="connsiteY10" fmla="*/ 0 h 646331"/>
              <a:gd name="connsiteX11" fmla="*/ 5987639 w 8029401"/>
              <a:gd name="connsiteY11" fmla="*/ 0 h 646331"/>
              <a:gd name="connsiteX12" fmla="*/ 6320286 w 8029401"/>
              <a:gd name="connsiteY12" fmla="*/ 0 h 646331"/>
              <a:gd name="connsiteX13" fmla="*/ 6652932 w 8029401"/>
              <a:gd name="connsiteY13" fmla="*/ 0 h 646331"/>
              <a:gd name="connsiteX14" fmla="*/ 7146167 w 8029401"/>
              <a:gd name="connsiteY14" fmla="*/ 0 h 646331"/>
              <a:gd name="connsiteX15" fmla="*/ 8029401 w 8029401"/>
              <a:gd name="connsiteY15" fmla="*/ 0 h 646331"/>
              <a:gd name="connsiteX16" fmla="*/ 8029401 w 8029401"/>
              <a:gd name="connsiteY16" fmla="*/ 336092 h 646331"/>
              <a:gd name="connsiteX17" fmla="*/ 8029401 w 8029401"/>
              <a:gd name="connsiteY17" fmla="*/ 646331 h 646331"/>
              <a:gd name="connsiteX18" fmla="*/ 7455872 w 8029401"/>
              <a:gd name="connsiteY18" fmla="*/ 646331 h 646331"/>
              <a:gd name="connsiteX19" fmla="*/ 6962638 w 8029401"/>
              <a:gd name="connsiteY19" fmla="*/ 646331 h 646331"/>
              <a:gd name="connsiteX20" fmla="*/ 6308815 w 8029401"/>
              <a:gd name="connsiteY20" fmla="*/ 646331 h 646331"/>
              <a:gd name="connsiteX21" fmla="*/ 5895874 w 8029401"/>
              <a:gd name="connsiteY21" fmla="*/ 646331 h 646331"/>
              <a:gd name="connsiteX22" fmla="*/ 5563228 w 8029401"/>
              <a:gd name="connsiteY22" fmla="*/ 646331 h 646331"/>
              <a:gd name="connsiteX23" fmla="*/ 5069993 w 8029401"/>
              <a:gd name="connsiteY23" fmla="*/ 646331 h 646331"/>
              <a:gd name="connsiteX24" fmla="*/ 4335877 w 8029401"/>
              <a:gd name="connsiteY24" fmla="*/ 646331 h 646331"/>
              <a:gd name="connsiteX25" fmla="*/ 3762348 w 8029401"/>
              <a:gd name="connsiteY25" fmla="*/ 646331 h 646331"/>
              <a:gd name="connsiteX26" fmla="*/ 3349407 w 8029401"/>
              <a:gd name="connsiteY26" fmla="*/ 646331 h 646331"/>
              <a:gd name="connsiteX27" fmla="*/ 3016761 w 8029401"/>
              <a:gd name="connsiteY27" fmla="*/ 646331 h 646331"/>
              <a:gd name="connsiteX28" fmla="*/ 2282644 w 8029401"/>
              <a:gd name="connsiteY28" fmla="*/ 646331 h 646331"/>
              <a:gd name="connsiteX29" fmla="*/ 1628821 w 8029401"/>
              <a:gd name="connsiteY29" fmla="*/ 646331 h 646331"/>
              <a:gd name="connsiteX30" fmla="*/ 974999 w 8029401"/>
              <a:gd name="connsiteY30" fmla="*/ 646331 h 646331"/>
              <a:gd name="connsiteX31" fmla="*/ 0 w 8029401"/>
              <a:gd name="connsiteY31" fmla="*/ 646331 h 646331"/>
              <a:gd name="connsiteX32" fmla="*/ 0 w 8029401"/>
              <a:gd name="connsiteY32" fmla="*/ 329629 h 646331"/>
              <a:gd name="connsiteX33" fmla="*/ 0 w 8029401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29401" h="646331" fill="none" extrusionOk="0">
                <a:moveTo>
                  <a:pt x="0" y="0"/>
                </a:moveTo>
                <a:cubicBezTo>
                  <a:pt x="70876" y="-36650"/>
                  <a:pt x="223518" y="3508"/>
                  <a:pt x="332647" y="0"/>
                </a:cubicBezTo>
                <a:cubicBezTo>
                  <a:pt x="441776" y="-3508"/>
                  <a:pt x="754617" y="14977"/>
                  <a:pt x="1066763" y="0"/>
                </a:cubicBezTo>
                <a:cubicBezTo>
                  <a:pt x="1378909" y="-14977"/>
                  <a:pt x="1450981" y="8273"/>
                  <a:pt x="1720586" y="0"/>
                </a:cubicBezTo>
                <a:cubicBezTo>
                  <a:pt x="1990191" y="-8273"/>
                  <a:pt x="2064026" y="49041"/>
                  <a:pt x="2213821" y="0"/>
                </a:cubicBezTo>
                <a:cubicBezTo>
                  <a:pt x="2363616" y="-49041"/>
                  <a:pt x="2442083" y="23452"/>
                  <a:pt x="2626761" y="0"/>
                </a:cubicBezTo>
                <a:cubicBezTo>
                  <a:pt x="2811439" y="-23452"/>
                  <a:pt x="3204463" y="15131"/>
                  <a:pt x="3360878" y="0"/>
                </a:cubicBezTo>
                <a:cubicBezTo>
                  <a:pt x="3517293" y="-15131"/>
                  <a:pt x="3766355" y="36386"/>
                  <a:pt x="3934406" y="0"/>
                </a:cubicBezTo>
                <a:cubicBezTo>
                  <a:pt x="4102457" y="-36386"/>
                  <a:pt x="4240715" y="14940"/>
                  <a:pt x="4507935" y="0"/>
                </a:cubicBezTo>
                <a:cubicBezTo>
                  <a:pt x="4775155" y="-14940"/>
                  <a:pt x="4723778" y="13427"/>
                  <a:pt x="4920876" y="0"/>
                </a:cubicBezTo>
                <a:cubicBezTo>
                  <a:pt x="5117974" y="-13427"/>
                  <a:pt x="5138591" y="21046"/>
                  <a:pt x="5333816" y="0"/>
                </a:cubicBezTo>
                <a:cubicBezTo>
                  <a:pt x="5529041" y="-21046"/>
                  <a:pt x="5723493" y="14537"/>
                  <a:pt x="5987639" y="0"/>
                </a:cubicBezTo>
                <a:cubicBezTo>
                  <a:pt x="6251785" y="-14537"/>
                  <a:pt x="6159223" y="13130"/>
                  <a:pt x="6320286" y="0"/>
                </a:cubicBezTo>
                <a:cubicBezTo>
                  <a:pt x="6481349" y="-13130"/>
                  <a:pt x="6495016" y="9279"/>
                  <a:pt x="6652932" y="0"/>
                </a:cubicBezTo>
                <a:cubicBezTo>
                  <a:pt x="6810848" y="-9279"/>
                  <a:pt x="6938779" y="22194"/>
                  <a:pt x="7146167" y="0"/>
                </a:cubicBezTo>
                <a:cubicBezTo>
                  <a:pt x="7353556" y="-22194"/>
                  <a:pt x="7756923" y="16017"/>
                  <a:pt x="8029401" y="0"/>
                </a:cubicBezTo>
                <a:cubicBezTo>
                  <a:pt x="8049200" y="109904"/>
                  <a:pt x="7991516" y="238385"/>
                  <a:pt x="8029401" y="336092"/>
                </a:cubicBezTo>
                <a:cubicBezTo>
                  <a:pt x="8067286" y="433799"/>
                  <a:pt x="8009517" y="500119"/>
                  <a:pt x="8029401" y="646331"/>
                </a:cubicBezTo>
                <a:cubicBezTo>
                  <a:pt x="7794935" y="652459"/>
                  <a:pt x="7605386" y="636439"/>
                  <a:pt x="7455872" y="646331"/>
                </a:cubicBezTo>
                <a:cubicBezTo>
                  <a:pt x="7306358" y="656223"/>
                  <a:pt x="7149960" y="616230"/>
                  <a:pt x="6962638" y="646331"/>
                </a:cubicBezTo>
                <a:cubicBezTo>
                  <a:pt x="6775316" y="676432"/>
                  <a:pt x="6509815" y="593019"/>
                  <a:pt x="6308815" y="646331"/>
                </a:cubicBezTo>
                <a:cubicBezTo>
                  <a:pt x="6107815" y="699643"/>
                  <a:pt x="6088266" y="611853"/>
                  <a:pt x="5895874" y="646331"/>
                </a:cubicBezTo>
                <a:cubicBezTo>
                  <a:pt x="5703482" y="680809"/>
                  <a:pt x="5706244" y="616494"/>
                  <a:pt x="5563228" y="646331"/>
                </a:cubicBezTo>
                <a:cubicBezTo>
                  <a:pt x="5420212" y="676168"/>
                  <a:pt x="5189877" y="631482"/>
                  <a:pt x="5069993" y="646331"/>
                </a:cubicBezTo>
                <a:cubicBezTo>
                  <a:pt x="4950109" y="661180"/>
                  <a:pt x="4568417" y="565316"/>
                  <a:pt x="4335877" y="646331"/>
                </a:cubicBezTo>
                <a:cubicBezTo>
                  <a:pt x="4103337" y="727346"/>
                  <a:pt x="3973876" y="599152"/>
                  <a:pt x="3762348" y="646331"/>
                </a:cubicBezTo>
                <a:cubicBezTo>
                  <a:pt x="3550820" y="693510"/>
                  <a:pt x="3459223" y="637965"/>
                  <a:pt x="3349407" y="646331"/>
                </a:cubicBezTo>
                <a:cubicBezTo>
                  <a:pt x="3239591" y="654697"/>
                  <a:pt x="3083560" y="631114"/>
                  <a:pt x="3016761" y="646331"/>
                </a:cubicBezTo>
                <a:cubicBezTo>
                  <a:pt x="2949962" y="661548"/>
                  <a:pt x="2537115" y="578739"/>
                  <a:pt x="2282644" y="646331"/>
                </a:cubicBezTo>
                <a:cubicBezTo>
                  <a:pt x="2028173" y="713923"/>
                  <a:pt x="1889681" y="638196"/>
                  <a:pt x="1628821" y="646331"/>
                </a:cubicBezTo>
                <a:cubicBezTo>
                  <a:pt x="1367961" y="654466"/>
                  <a:pt x="1244552" y="598764"/>
                  <a:pt x="974999" y="646331"/>
                </a:cubicBezTo>
                <a:cubicBezTo>
                  <a:pt x="705446" y="693898"/>
                  <a:pt x="308693" y="578538"/>
                  <a:pt x="0" y="646331"/>
                </a:cubicBezTo>
                <a:cubicBezTo>
                  <a:pt x="-15915" y="559902"/>
                  <a:pt x="8223" y="471010"/>
                  <a:pt x="0" y="329629"/>
                </a:cubicBezTo>
                <a:cubicBezTo>
                  <a:pt x="-8223" y="188248"/>
                  <a:pt x="19491" y="153897"/>
                  <a:pt x="0" y="0"/>
                </a:cubicBezTo>
                <a:close/>
              </a:path>
              <a:path w="8029401" h="646331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36377" y="82041"/>
                  <a:pt x="8019782" y="188296"/>
                  <a:pt x="8029401" y="323166"/>
                </a:cubicBezTo>
                <a:cubicBezTo>
                  <a:pt x="8039020" y="458036"/>
                  <a:pt x="8026741" y="526132"/>
                  <a:pt x="8029401" y="646331"/>
                </a:cubicBezTo>
                <a:cubicBezTo>
                  <a:pt x="7903292" y="651066"/>
                  <a:pt x="7695828" y="577601"/>
                  <a:pt x="7455872" y="646331"/>
                </a:cubicBezTo>
                <a:cubicBezTo>
                  <a:pt x="7215916" y="715061"/>
                  <a:pt x="7223381" y="629615"/>
                  <a:pt x="7123226" y="646331"/>
                </a:cubicBezTo>
                <a:cubicBezTo>
                  <a:pt x="7023071" y="663047"/>
                  <a:pt x="6630076" y="620725"/>
                  <a:pt x="6469403" y="646331"/>
                </a:cubicBezTo>
                <a:cubicBezTo>
                  <a:pt x="6308730" y="671937"/>
                  <a:pt x="6150782" y="631445"/>
                  <a:pt x="5976168" y="646331"/>
                </a:cubicBezTo>
                <a:cubicBezTo>
                  <a:pt x="5801554" y="661217"/>
                  <a:pt x="5518667" y="617220"/>
                  <a:pt x="5242052" y="646331"/>
                </a:cubicBezTo>
                <a:cubicBezTo>
                  <a:pt x="4965437" y="675442"/>
                  <a:pt x="4719069" y="586872"/>
                  <a:pt x="4507935" y="646331"/>
                </a:cubicBezTo>
                <a:cubicBezTo>
                  <a:pt x="4296801" y="705790"/>
                  <a:pt x="4289038" y="617790"/>
                  <a:pt x="4175289" y="646331"/>
                </a:cubicBezTo>
                <a:cubicBezTo>
                  <a:pt x="4061540" y="674872"/>
                  <a:pt x="3725231" y="577478"/>
                  <a:pt x="3521466" y="646331"/>
                </a:cubicBezTo>
                <a:cubicBezTo>
                  <a:pt x="3317701" y="715184"/>
                  <a:pt x="3185547" y="629705"/>
                  <a:pt x="3028231" y="646331"/>
                </a:cubicBezTo>
                <a:cubicBezTo>
                  <a:pt x="2870916" y="662957"/>
                  <a:pt x="2458697" y="584015"/>
                  <a:pt x="2294115" y="646331"/>
                </a:cubicBezTo>
                <a:cubicBezTo>
                  <a:pt x="2129533" y="708647"/>
                  <a:pt x="1759560" y="584145"/>
                  <a:pt x="1559998" y="646331"/>
                </a:cubicBezTo>
                <a:cubicBezTo>
                  <a:pt x="1360436" y="708517"/>
                  <a:pt x="1386821" y="646082"/>
                  <a:pt x="1227351" y="646331"/>
                </a:cubicBezTo>
                <a:cubicBezTo>
                  <a:pt x="1067881" y="646580"/>
                  <a:pt x="1042025" y="631752"/>
                  <a:pt x="894705" y="646331"/>
                </a:cubicBezTo>
                <a:cubicBezTo>
                  <a:pt x="747385" y="660910"/>
                  <a:pt x="308853" y="626173"/>
                  <a:pt x="0" y="646331"/>
                </a:cubicBezTo>
                <a:cubicBezTo>
                  <a:pt x="-4337" y="508397"/>
                  <a:pt x="22308" y="418041"/>
                  <a:pt x="0" y="316702"/>
                </a:cubicBezTo>
                <a:cubicBezTo>
                  <a:pt x="-22308" y="215363"/>
                  <a:pt x="24647" y="9719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69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2137" y="5609845"/>
            <a:ext cx="4554264" cy="9875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" y="1067259"/>
            <a:ext cx="5452441" cy="436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55" y="1107016"/>
            <a:ext cx="5452441" cy="436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6059606" y="5609845"/>
            <a:ext cx="5979165" cy="119181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bằng bột </a:t>
            </a:r>
          </a:p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 nếp, thường có nhân, rán chín giòn).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823256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8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5623944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9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26" y="-561932"/>
            <a:ext cx="6979244" cy="4272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7238" y="1371635"/>
            <a:ext cx="4540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769" y="2246229"/>
            <a:ext cx="6943787" cy="4949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238" y="4358022"/>
            <a:ext cx="44215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Flowchart: Terminator 36"/>
          <p:cNvSpPr/>
          <p:nvPr/>
        </p:nvSpPr>
        <p:spPr>
          <a:xfrm>
            <a:off x="7275442" y="1033349"/>
            <a:ext cx="2928732" cy="1081980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lowchart: Terminator 37"/>
          <p:cNvSpPr/>
          <p:nvPr/>
        </p:nvSpPr>
        <p:spPr>
          <a:xfrm>
            <a:off x="7275442" y="4373126"/>
            <a:ext cx="2928732" cy="1081980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rán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>
            <a:off x="5618922" y="1574339"/>
            <a:ext cx="1630017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>
            <a:off x="5618922" y="4914116"/>
            <a:ext cx="1617363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8581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_任意多边形 74">
            <a:extLst>
              <a:ext uri="{FF2B5EF4-FFF2-40B4-BE49-F238E27FC236}">
                <a16:creationId xmlns:a16="http://schemas.microsoft.com/office/drawing/2014/main" id="{5B727157-A4D3-44AC-B4B8-78BC3046D3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5425834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PA_组合 75">
            <a:extLst>
              <a:ext uri="{FF2B5EF4-FFF2-40B4-BE49-F238E27FC236}">
                <a16:creationId xmlns:a16="http://schemas.microsoft.com/office/drawing/2014/main" id="{F4092506-0DDB-48DD-A1B7-DA3E4D971F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605424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8" name="云形 79">
              <a:extLst>
                <a:ext uri="{FF2B5EF4-FFF2-40B4-BE49-F238E27FC236}">
                  <a16:creationId xmlns:a16="http://schemas.microsoft.com/office/drawing/2014/main" id="{6FEAB834-75CC-4494-9BAA-3CFA952DEC5D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80">
              <a:extLst>
                <a:ext uri="{FF2B5EF4-FFF2-40B4-BE49-F238E27FC236}">
                  <a16:creationId xmlns:a16="http://schemas.microsoft.com/office/drawing/2014/main" id="{F62545BF-374A-4B50-BAB8-926F8A3D5F74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C26C98-24BB-4F4F-8F87-5E19225EF470}"/>
              </a:ext>
            </a:extLst>
          </p:cNvPr>
          <p:cNvGrpSpPr/>
          <p:nvPr/>
        </p:nvGrpSpPr>
        <p:grpSpPr>
          <a:xfrm>
            <a:off x="4099902" y="2434381"/>
            <a:ext cx="3992195" cy="2030856"/>
            <a:chOff x="4239491" y="2666650"/>
            <a:chExt cx="3267547" cy="170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92E5BA-E313-414E-99D0-843D2056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29778-4DD0-4536-BDBE-D0B6CF790543}"/>
                </a:ext>
              </a:extLst>
            </p:cNvPr>
            <p:cNvSpPr txBox="1"/>
            <p:nvPr/>
          </p:nvSpPr>
          <p:spPr>
            <a:xfrm>
              <a:off x="4740487" y="3460908"/>
              <a:ext cx="2402593" cy="775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47ADB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trái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008B9-4062-4C70-97A6-236E1AF072A5}"/>
              </a:ext>
            </a:extLst>
          </p:cNvPr>
          <p:cNvGrpSpPr/>
          <p:nvPr/>
        </p:nvGrpSpPr>
        <p:grpSpPr>
          <a:xfrm>
            <a:off x="1352856" y="1357803"/>
            <a:ext cx="2886635" cy="1308847"/>
            <a:chOff x="4239491" y="2666650"/>
            <a:chExt cx="3267547" cy="17048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0E304-2C2B-47C9-BD12-445EEBB5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194F54-BFA5-4E7F-82BB-0EA7C92ACDC0}"/>
                </a:ext>
              </a:extLst>
            </p:cNvPr>
            <p:cNvSpPr txBox="1"/>
            <p:nvPr/>
          </p:nvSpPr>
          <p:spPr>
            <a:xfrm>
              <a:off x="4949162" y="3519055"/>
              <a:ext cx="202719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rán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1B56C-76E0-4A9B-A1BC-358CCEF951F4}"/>
              </a:ext>
            </a:extLst>
          </p:cNvPr>
          <p:cNvGrpSpPr/>
          <p:nvPr/>
        </p:nvGrpSpPr>
        <p:grpSpPr>
          <a:xfrm>
            <a:off x="546033" y="3717034"/>
            <a:ext cx="2886635" cy="1308847"/>
            <a:chOff x="4239491" y="2666650"/>
            <a:chExt cx="3267547" cy="17048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759E59-8D55-4ED3-A428-8F07D225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C9437A-BCCC-460A-950D-60F638F40DE1}"/>
                </a:ext>
              </a:extLst>
            </p:cNvPr>
            <p:cNvSpPr txBox="1"/>
            <p:nvPr/>
          </p:nvSpPr>
          <p:spPr>
            <a:xfrm>
              <a:off x="4949162" y="3519055"/>
              <a:ext cx="2181430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kem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EA5C11-FC95-4963-A089-B666C6E44E7C}"/>
              </a:ext>
            </a:extLst>
          </p:cNvPr>
          <p:cNvGrpSpPr/>
          <p:nvPr/>
        </p:nvGrpSpPr>
        <p:grpSpPr>
          <a:xfrm>
            <a:off x="3587931" y="5025881"/>
            <a:ext cx="2886635" cy="1308847"/>
            <a:chOff x="4239491" y="2666650"/>
            <a:chExt cx="3267547" cy="17048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B56B25-18AE-416B-8E6E-E6E1C093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7C5DCC-9676-4BB0-8859-5A7EFD1BA606}"/>
                </a:ext>
              </a:extLst>
            </p:cNvPr>
            <p:cNvSpPr txBox="1"/>
            <p:nvPr/>
          </p:nvSpPr>
          <p:spPr>
            <a:xfrm>
              <a:off x="4949162" y="3519055"/>
              <a:ext cx="2078000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tiêu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A4D634-83C8-4AAD-9F32-34D72E2EA09F}"/>
              </a:ext>
            </a:extLst>
          </p:cNvPr>
          <p:cNvGrpSpPr/>
          <p:nvPr/>
        </p:nvGrpSpPr>
        <p:grpSpPr>
          <a:xfrm>
            <a:off x="5345051" y="488663"/>
            <a:ext cx="2886635" cy="1308847"/>
            <a:chOff x="4239491" y="2666650"/>
            <a:chExt cx="3267547" cy="1704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E61040-1CDD-4FA7-A9F8-30D54EBA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6C81AE-9C1A-4F46-965F-94AF8F7D1B97}"/>
                </a:ext>
              </a:extLst>
            </p:cNvPr>
            <p:cNvSpPr txBox="1"/>
            <p:nvPr/>
          </p:nvSpPr>
          <p:spPr>
            <a:xfrm>
              <a:off x="4634452" y="3439511"/>
              <a:ext cx="2564295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chưng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D3A350-8068-4C6F-A05D-BE281F5C338A}"/>
              </a:ext>
            </a:extLst>
          </p:cNvPr>
          <p:cNvGrpSpPr/>
          <p:nvPr/>
        </p:nvGrpSpPr>
        <p:grpSpPr>
          <a:xfrm>
            <a:off x="8604068" y="2628653"/>
            <a:ext cx="2886635" cy="1308847"/>
            <a:chOff x="4239491" y="2666650"/>
            <a:chExt cx="3267547" cy="17048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7E7CD7-8A74-4939-98FE-906CC9E0B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630202-0AB4-4687-89E2-9DA43D8C4889}"/>
                </a:ext>
              </a:extLst>
            </p:cNvPr>
            <p:cNvSpPr txBox="1"/>
            <p:nvPr/>
          </p:nvSpPr>
          <p:spPr>
            <a:xfrm>
              <a:off x="4634452" y="3439511"/>
              <a:ext cx="202719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gạo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070C8E-D352-4CBA-86D4-71995A6CAE66}"/>
              </a:ext>
            </a:extLst>
          </p:cNvPr>
          <p:cNvGrpSpPr/>
          <p:nvPr/>
        </p:nvGrpSpPr>
        <p:grpSpPr>
          <a:xfrm>
            <a:off x="7488562" y="4595609"/>
            <a:ext cx="2886635" cy="1308847"/>
            <a:chOff x="4239491" y="2666650"/>
            <a:chExt cx="3267547" cy="17048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443946-C26C-4EB6-BED6-CA53925F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7C8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F9460B-8CC2-400D-B4B7-1E7EFE6F431D}"/>
                </a:ext>
              </a:extLst>
            </p:cNvPr>
            <p:cNvSpPr txBox="1"/>
            <p:nvPr/>
          </p:nvSpPr>
          <p:spPr>
            <a:xfrm>
              <a:off x="5502196" y="3519053"/>
              <a:ext cx="67355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25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11354 -0.0055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160105" y="2174389"/>
            <a:ext cx="79520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图片 21" descr="5776168d7c1ae050132dfbc15723ad31">
            <a:extLst>
              <a:ext uri="{FF2B5EF4-FFF2-40B4-BE49-F238E27FC236}">
                <a16:creationId xmlns:a16="http://schemas.microsoft.com/office/drawing/2014/main" id="{308A58AC-44BB-4F99-8D1C-26025654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6951" y="2735401"/>
            <a:ext cx="3794125" cy="3794125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779062" y="4038001"/>
            <a:ext cx="327660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D6E271-2B0B-4429-A84A-E356C321D4E4}"/>
              </a:ext>
            </a:extLst>
          </p:cNvPr>
          <p:cNvSpPr/>
          <p:nvPr/>
        </p:nvSpPr>
        <p:spPr>
          <a:xfrm>
            <a:off x="699191" y="3716233"/>
            <a:ext cx="10723418" cy="2978170"/>
          </a:xfrm>
          <a:prstGeom prst="roundRect">
            <a:avLst/>
          </a:pr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A50268-D68E-48D4-9FD9-6249DBFFD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3" t="27262" r="71737" b="66296"/>
          <a:stretch>
            <a:fillRect/>
          </a:stretch>
        </p:blipFill>
        <p:spPr>
          <a:xfrm>
            <a:off x="1156989" y="335796"/>
            <a:ext cx="422789" cy="456167"/>
          </a:xfrm>
          <a:custGeom>
            <a:avLst/>
            <a:gdLst>
              <a:gd name="connsiteX0" fmla="*/ 70466 w 422789"/>
              <a:gd name="connsiteY0" fmla="*/ 0 h 456167"/>
              <a:gd name="connsiteX1" fmla="*/ 352323 w 422789"/>
              <a:gd name="connsiteY1" fmla="*/ 0 h 456167"/>
              <a:gd name="connsiteX2" fmla="*/ 422789 w 422789"/>
              <a:gd name="connsiteY2" fmla="*/ 70466 h 456167"/>
              <a:gd name="connsiteX3" fmla="*/ 422789 w 422789"/>
              <a:gd name="connsiteY3" fmla="*/ 385701 h 456167"/>
              <a:gd name="connsiteX4" fmla="*/ 352323 w 422789"/>
              <a:gd name="connsiteY4" fmla="*/ 456167 h 456167"/>
              <a:gd name="connsiteX5" fmla="*/ 70466 w 422789"/>
              <a:gd name="connsiteY5" fmla="*/ 456167 h 456167"/>
              <a:gd name="connsiteX6" fmla="*/ 0 w 422789"/>
              <a:gd name="connsiteY6" fmla="*/ 385701 h 456167"/>
              <a:gd name="connsiteX7" fmla="*/ 0 w 422789"/>
              <a:gd name="connsiteY7" fmla="*/ 70466 h 456167"/>
              <a:gd name="connsiteX8" fmla="*/ 70466 w 422789"/>
              <a:gd name="connsiteY8" fmla="*/ 0 h 45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789" h="456167">
                <a:moveTo>
                  <a:pt x="70466" y="0"/>
                </a:moveTo>
                <a:lnTo>
                  <a:pt x="352323" y="0"/>
                </a:lnTo>
                <a:cubicBezTo>
                  <a:pt x="391240" y="0"/>
                  <a:pt x="422789" y="31549"/>
                  <a:pt x="422789" y="70466"/>
                </a:cubicBezTo>
                <a:lnTo>
                  <a:pt x="422789" y="385701"/>
                </a:lnTo>
                <a:cubicBezTo>
                  <a:pt x="422789" y="424618"/>
                  <a:pt x="391240" y="456167"/>
                  <a:pt x="352323" y="456167"/>
                </a:cubicBezTo>
                <a:lnTo>
                  <a:pt x="70466" y="456167"/>
                </a:lnTo>
                <a:cubicBezTo>
                  <a:pt x="31549" y="456167"/>
                  <a:pt x="0" y="424618"/>
                  <a:pt x="0" y="385701"/>
                </a:cubicBezTo>
                <a:lnTo>
                  <a:pt x="0" y="70466"/>
                </a:lnTo>
                <a:cubicBezTo>
                  <a:pt x="0" y="31549"/>
                  <a:pt x="31549" y="0"/>
                  <a:pt x="70466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5F5E2-8362-4520-B262-CD92CB2F7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4" t="38886" r="10995" b="48306"/>
          <a:stretch>
            <a:fillRect/>
          </a:stretch>
        </p:blipFill>
        <p:spPr>
          <a:xfrm>
            <a:off x="11129870" y="375248"/>
            <a:ext cx="538995" cy="581547"/>
          </a:xfrm>
          <a:custGeom>
            <a:avLst/>
            <a:gdLst>
              <a:gd name="connsiteX0" fmla="*/ 140112 w 840658"/>
              <a:gd name="connsiteY0" fmla="*/ 0 h 907026"/>
              <a:gd name="connsiteX1" fmla="*/ 700546 w 840658"/>
              <a:gd name="connsiteY1" fmla="*/ 0 h 907026"/>
              <a:gd name="connsiteX2" fmla="*/ 840658 w 840658"/>
              <a:gd name="connsiteY2" fmla="*/ 140112 h 907026"/>
              <a:gd name="connsiteX3" fmla="*/ 840658 w 840658"/>
              <a:gd name="connsiteY3" fmla="*/ 766914 h 907026"/>
              <a:gd name="connsiteX4" fmla="*/ 700546 w 840658"/>
              <a:gd name="connsiteY4" fmla="*/ 907026 h 907026"/>
              <a:gd name="connsiteX5" fmla="*/ 140112 w 840658"/>
              <a:gd name="connsiteY5" fmla="*/ 907026 h 907026"/>
              <a:gd name="connsiteX6" fmla="*/ 0 w 840658"/>
              <a:gd name="connsiteY6" fmla="*/ 766914 h 907026"/>
              <a:gd name="connsiteX7" fmla="*/ 0 w 840658"/>
              <a:gd name="connsiteY7" fmla="*/ 140112 h 907026"/>
              <a:gd name="connsiteX8" fmla="*/ 140112 w 840658"/>
              <a:gd name="connsiteY8" fmla="*/ 0 h 9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658" h="907026">
                <a:moveTo>
                  <a:pt x="140112" y="0"/>
                </a:moveTo>
                <a:lnTo>
                  <a:pt x="700546" y="0"/>
                </a:lnTo>
                <a:cubicBezTo>
                  <a:pt x="777928" y="0"/>
                  <a:pt x="840658" y="62730"/>
                  <a:pt x="840658" y="140112"/>
                </a:cubicBezTo>
                <a:lnTo>
                  <a:pt x="840658" y="766914"/>
                </a:lnTo>
                <a:cubicBezTo>
                  <a:pt x="840658" y="844296"/>
                  <a:pt x="777928" y="907026"/>
                  <a:pt x="700546" y="907026"/>
                </a:cubicBezTo>
                <a:lnTo>
                  <a:pt x="140112" y="907026"/>
                </a:lnTo>
                <a:cubicBezTo>
                  <a:pt x="62730" y="907026"/>
                  <a:pt x="0" y="844296"/>
                  <a:pt x="0" y="766914"/>
                </a:cubicBezTo>
                <a:lnTo>
                  <a:pt x="0" y="140112"/>
                </a:lnTo>
                <a:cubicBezTo>
                  <a:pt x="0" y="62730"/>
                  <a:pt x="62730" y="0"/>
                  <a:pt x="14011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">
            <a:extLst>
              <a:ext uri="{FF2B5EF4-FFF2-40B4-BE49-F238E27FC236}">
                <a16:creationId xmlns:a16="http://schemas.microsoft.com/office/drawing/2014/main" id="{90D6E271-2B0B-4429-A84A-E356C321D4E4}"/>
              </a:ext>
            </a:extLst>
          </p:cNvPr>
          <p:cNvSpPr/>
          <p:nvPr/>
        </p:nvSpPr>
        <p:spPr>
          <a:xfrm>
            <a:off x="734291" y="450830"/>
            <a:ext cx="10723418" cy="2978170"/>
          </a:xfrm>
          <a:prstGeom prst="roundRect">
            <a:avLst/>
          </a:pr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ngớt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gầm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rít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		Theo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712</Words>
  <Application>Microsoft Office PowerPoint</Application>
  <PresentationFormat>Widescreen</PresentationFormat>
  <Paragraphs>111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小单纯体</vt:lpstr>
      <vt:lpstr>UVN Dzung Dakao</vt:lpstr>
      <vt:lpstr>Times New Roman</vt:lpstr>
      <vt:lpstr>UTM Azuki</vt:lpstr>
      <vt:lpstr>UVN Chim Bien Nang</vt:lpstr>
      <vt:lpstr>UTM Arruba KT</vt:lpstr>
      <vt:lpstr>等线</vt:lpstr>
      <vt:lpstr>inpin heiti</vt:lpstr>
      <vt:lpstr>Arial</vt:lpstr>
      <vt:lpstr>方正喵呜体</vt:lpstr>
      <vt:lpstr>.VnCooper</vt:lpstr>
      <vt:lpstr>等线 Light</vt:lpstr>
      <vt:lpstr>UTM Alba Matter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MAYTINHVUKHANG</cp:lastModifiedBy>
  <cp:revision>91</cp:revision>
  <dcterms:created xsi:type="dcterms:W3CDTF">2018-08-04T01:42:00Z</dcterms:created>
  <dcterms:modified xsi:type="dcterms:W3CDTF">2022-09-28T14:21:09Z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15ACCE691913484DB00E0A18BBEE5D13</vt:lpwstr>
  </property>
  <property fmtid="{D5CDD505-2E9C-101B-9397-08002B2CF9AE}" pid="3" name="KSOProductBuildVer">
    <vt:lpwstr>1033-11.2.0.10296</vt:lpwstr>
  </property>
</Properties>
</file>