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468" r:id="rId4"/>
    <p:sldId id="257" r:id="rId5"/>
    <p:sldId id="294" r:id="rId6"/>
    <p:sldId id="293" r:id="rId7"/>
    <p:sldId id="295" r:id="rId8"/>
    <p:sldId id="285" r:id="rId9"/>
    <p:sldId id="261" r:id="rId10"/>
    <p:sldId id="265" r:id="rId11"/>
    <p:sldId id="270" r:id="rId12"/>
    <p:sldId id="266" r:id="rId13"/>
    <p:sldId id="298" r:id="rId14"/>
    <p:sldId id="299" r:id="rId15"/>
    <p:sldId id="300" r:id="rId16"/>
    <p:sldId id="304" r:id="rId17"/>
    <p:sldId id="302" r:id="rId18"/>
    <p:sldId id="303" r:id="rId19"/>
    <p:sldId id="291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.VnTime" panose="020B720000000000000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Tahoma" panose="020B0604030504040204" pitchFamily="34" charset="0"/>
      <p:regular r:id="rId35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2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10" y="90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8E219-0880-4D5D-AF36-D363AA7CC1D4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31704-B89D-4EFF-9D8E-0227E0BA8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943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403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041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145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209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050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837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896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585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09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87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96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5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AFCBDCB-7C86-472F-A5DB-04B16D9461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0973" y="1552434"/>
            <a:ext cx="3505917" cy="30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45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4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85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5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7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3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3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3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3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5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87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45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3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6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5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CBC08F-0EF0-4728-AF5A-E416443097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242" y="1690688"/>
            <a:ext cx="2389573" cy="20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7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95B9A64-C05F-44AF-AADC-04252DFE91E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0973" y="1552434"/>
            <a:ext cx="3505917" cy="30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0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0.jp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fif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fi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f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39631"/>
            <a:ext cx="12187636" cy="6858000"/>
          </a:xfrm>
          <a:prstGeom prst="rect">
            <a:avLst/>
          </a:prstGeom>
        </p:spPr>
      </p:pic>
      <p:pic>
        <p:nvPicPr>
          <p:cNvPr id="32" name="图片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31" y="1114018"/>
            <a:ext cx="3762375" cy="3762375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1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-612820" y="5057905"/>
            <a:ext cx="12471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CÁC SỐ CÓ SÁU CHỮ SỐ</a:t>
            </a: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8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801" y="-583989"/>
            <a:ext cx="4063492" cy="40634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17" y="1349900"/>
            <a:ext cx="3784949" cy="355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66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  <p:bldP spid="25" grpId="1" animBg="1"/>
      <p:bldP spid="26" grpId="1" animBg="1"/>
      <p:bldP spid="27" grpId="1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1" animBg="1"/>
      <p:bldP spid="4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Group 1101"/>
          <p:cNvGraphicFramePr/>
          <p:nvPr>
            <p:extLst>
              <p:ext uri="{D42A27DB-BD31-4B8C-83A1-F6EECF244321}">
                <p14:modId xmlns:p14="http://schemas.microsoft.com/office/powerpoint/2010/main" val="4084215902"/>
              </p:ext>
            </p:extLst>
          </p:nvPr>
        </p:nvGraphicFramePr>
        <p:xfrm>
          <a:off x="1440889" y="1454709"/>
          <a:ext cx="9005438" cy="3941642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14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95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046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5" name="AutoShape 1075"/>
          <p:cNvSpPr>
            <a:spLocks noChangeArrowheads="1"/>
          </p:cNvSpPr>
          <p:nvPr/>
        </p:nvSpPr>
        <p:spPr bwMode="auto">
          <a:xfrm>
            <a:off x="1722962" y="2964289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66" name="AutoShape 1076"/>
          <p:cNvSpPr>
            <a:spLocks noChangeArrowheads="1"/>
          </p:cNvSpPr>
          <p:nvPr/>
        </p:nvSpPr>
        <p:spPr bwMode="auto">
          <a:xfrm>
            <a:off x="1756646" y="3480229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67" name="AutoShape 1077"/>
          <p:cNvSpPr>
            <a:spLocks noChangeArrowheads="1"/>
          </p:cNvSpPr>
          <p:nvPr/>
        </p:nvSpPr>
        <p:spPr bwMode="auto">
          <a:xfrm>
            <a:off x="1726426" y="3941905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68" name="AutoShape 1078"/>
          <p:cNvSpPr>
            <a:spLocks noChangeArrowheads="1"/>
          </p:cNvSpPr>
          <p:nvPr/>
        </p:nvSpPr>
        <p:spPr bwMode="auto">
          <a:xfrm>
            <a:off x="1722962" y="4397814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69" name="AutoShape 1079"/>
          <p:cNvSpPr>
            <a:spLocks noChangeArrowheads="1"/>
          </p:cNvSpPr>
          <p:nvPr/>
        </p:nvSpPr>
        <p:spPr bwMode="auto">
          <a:xfrm>
            <a:off x="3358784" y="3066687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70" name="AutoShape 1080"/>
          <p:cNvSpPr>
            <a:spLocks noChangeArrowheads="1"/>
          </p:cNvSpPr>
          <p:nvPr/>
        </p:nvSpPr>
        <p:spPr bwMode="auto">
          <a:xfrm>
            <a:off x="3358784" y="4051733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71" name="AutoShape 1081"/>
          <p:cNvSpPr>
            <a:spLocks noChangeArrowheads="1"/>
          </p:cNvSpPr>
          <p:nvPr/>
        </p:nvSpPr>
        <p:spPr bwMode="auto">
          <a:xfrm>
            <a:off x="3358784" y="353739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72" name="AutoShape 1082"/>
          <p:cNvSpPr>
            <a:spLocks noChangeArrowheads="1"/>
          </p:cNvSpPr>
          <p:nvPr/>
        </p:nvSpPr>
        <p:spPr bwMode="auto">
          <a:xfrm>
            <a:off x="4923353" y="3316743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73" name="AutoShape 1083"/>
          <p:cNvSpPr>
            <a:spLocks noChangeArrowheads="1"/>
          </p:cNvSpPr>
          <p:nvPr/>
        </p:nvSpPr>
        <p:spPr bwMode="auto">
          <a:xfrm>
            <a:off x="4958983" y="3891941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74" name="Oval 1088"/>
          <p:cNvSpPr>
            <a:spLocks noChangeArrowheads="1"/>
          </p:cNvSpPr>
          <p:nvPr/>
        </p:nvSpPr>
        <p:spPr bwMode="auto">
          <a:xfrm>
            <a:off x="9251024" y="2500893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5" name="Oval 1089"/>
          <p:cNvSpPr>
            <a:spLocks noChangeArrowheads="1"/>
          </p:cNvSpPr>
          <p:nvPr/>
        </p:nvSpPr>
        <p:spPr bwMode="auto">
          <a:xfrm>
            <a:off x="9261433" y="2881457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6" name="Oval 1090"/>
          <p:cNvSpPr>
            <a:spLocks noChangeArrowheads="1"/>
          </p:cNvSpPr>
          <p:nvPr/>
        </p:nvSpPr>
        <p:spPr bwMode="auto">
          <a:xfrm>
            <a:off x="9251024" y="3289553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Oval 1091"/>
          <p:cNvSpPr>
            <a:spLocks noChangeArrowheads="1"/>
          </p:cNvSpPr>
          <p:nvPr/>
        </p:nvSpPr>
        <p:spPr bwMode="auto">
          <a:xfrm>
            <a:off x="9250675" y="3670117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8" name="Oval 1092"/>
          <p:cNvSpPr>
            <a:spLocks noChangeArrowheads="1"/>
          </p:cNvSpPr>
          <p:nvPr/>
        </p:nvSpPr>
        <p:spPr bwMode="auto">
          <a:xfrm>
            <a:off x="9250675" y="4085814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Oval 1093"/>
          <p:cNvSpPr>
            <a:spLocks noChangeArrowheads="1"/>
          </p:cNvSpPr>
          <p:nvPr/>
        </p:nvSpPr>
        <p:spPr bwMode="auto">
          <a:xfrm>
            <a:off x="7592291" y="431049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0" name="Oval 1094"/>
          <p:cNvSpPr>
            <a:spLocks noChangeArrowheads="1"/>
          </p:cNvSpPr>
          <p:nvPr/>
        </p:nvSpPr>
        <p:spPr bwMode="auto">
          <a:xfrm>
            <a:off x="6525491" y="276744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1" name="Oval 1095"/>
          <p:cNvSpPr>
            <a:spLocks noChangeArrowheads="1"/>
          </p:cNvSpPr>
          <p:nvPr/>
        </p:nvSpPr>
        <p:spPr bwMode="auto">
          <a:xfrm>
            <a:off x="6525491" y="316749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2" name="Oval 1096"/>
          <p:cNvSpPr>
            <a:spLocks noChangeArrowheads="1"/>
          </p:cNvSpPr>
          <p:nvPr/>
        </p:nvSpPr>
        <p:spPr bwMode="auto">
          <a:xfrm>
            <a:off x="6525491" y="356754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3" name="Oval 1097"/>
          <p:cNvSpPr>
            <a:spLocks noChangeArrowheads="1"/>
          </p:cNvSpPr>
          <p:nvPr/>
        </p:nvSpPr>
        <p:spPr bwMode="auto">
          <a:xfrm>
            <a:off x="6525491" y="396759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2152274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3968384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5314588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6749684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7816481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9297962" y="4938094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1777228" y="5496874"/>
            <a:ext cx="3349747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:…………..</a:t>
            </a: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3350081" y="5502182"/>
            <a:ext cx="1518348" cy="5847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432 516</a:t>
            </a: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1698722" y="6108200"/>
            <a:ext cx="3320124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:…………..</a:t>
            </a: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3326239" y="6158050"/>
            <a:ext cx="8856896" cy="5847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Bốn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trăm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ba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mươi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nghìn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trăm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mười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sáu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4" name="Oval 1097"/>
          <p:cNvSpPr>
            <a:spLocks noChangeArrowheads="1"/>
          </p:cNvSpPr>
          <p:nvPr/>
        </p:nvSpPr>
        <p:spPr bwMode="auto">
          <a:xfrm>
            <a:off x="6525491" y="436764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5" name="Oval 1092"/>
          <p:cNvSpPr>
            <a:spLocks noChangeArrowheads="1"/>
          </p:cNvSpPr>
          <p:nvPr/>
        </p:nvSpPr>
        <p:spPr bwMode="auto">
          <a:xfrm>
            <a:off x="9261433" y="4478564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6" name="文本框 65"/>
          <p:cNvSpPr txBox="1"/>
          <p:nvPr/>
        </p:nvSpPr>
        <p:spPr>
          <a:xfrm>
            <a:off x="4804745" y="-41690"/>
            <a:ext cx="34015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u="sng" spc="3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endParaRPr lang="en-US" altLang="zh-CN" sz="4400" u="sng" spc="300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4400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400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endParaRPr lang="zh-CN" altLang="en-US" sz="4400" spc="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89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-70637" y="0"/>
            <a:ext cx="12282344" cy="6911292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04907" y="587875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273941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446283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618624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790966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963307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135648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307990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480331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652673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1825015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1600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273941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2446283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618624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790966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5963307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7135648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8307990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9480331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10652673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11825015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连接符 245"/>
          <p:cNvCxnSpPr>
            <a:cxnSpLocks noChangeShapeType="1"/>
          </p:cNvCxnSpPr>
          <p:nvPr/>
        </p:nvCxnSpPr>
        <p:spPr bwMode="auto">
          <a:xfrm>
            <a:off x="7210113" y="2313478"/>
            <a:ext cx="2493963" cy="0"/>
          </a:xfrm>
          <a:prstGeom prst="line">
            <a:avLst/>
          </a:prstGeom>
          <a:noFill/>
          <a:ln w="635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8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224006"/>
            <a:ext cx="3293886" cy="660477"/>
          </a:xfrm>
          <a:prstGeom prst="rect">
            <a:avLst/>
          </a:prstGeom>
        </p:spPr>
      </p:pic>
      <p:pic>
        <p:nvPicPr>
          <p:cNvPr id="39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220691"/>
            <a:ext cx="3293886" cy="660477"/>
          </a:xfrm>
          <a:prstGeom prst="rect">
            <a:avLst/>
          </a:prstGeom>
        </p:spPr>
      </p:pic>
      <p:pic>
        <p:nvPicPr>
          <p:cNvPr id="47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6161553"/>
            <a:ext cx="3293886" cy="660477"/>
          </a:xfrm>
          <a:prstGeom prst="rect">
            <a:avLst/>
          </a:prstGeom>
        </p:spPr>
      </p:pic>
      <p:pic>
        <p:nvPicPr>
          <p:cNvPr id="50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6153107"/>
            <a:ext cx="3293886" cy="660477"/>
          </a:xfrm>
          <a:prstGeom prst="rect">
            <a:avLst/>
          </a:prstGeom>
        </p:spPr>
      </p:pic>
      <p:pic>
        <p:nvPicPr>
          <p:cNvPr id="51" name="图片 3">
            <a:extLst>
              <a:ext uri="{FF2B5EF4-FFF2-40B4-BE49-F238E27FC236}">
                <a16:creationId xmlns:a16="http://schemas.microsoft.com/office/drawing/2014/main" id="{AEE0BEA9-BDF2-441F-9E8D-0198171D5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67" y="363272"/>
            <a:ext cx="8688405" cy="4936862"/>
          </a:xfrm>
          <a:prstGeom prst="rect">
            <a:avLst/>
          </a:prstGeom>
        </p:spPr>
      </p:pic>
      <p:sp>
        <p:nvSpPr>
          <p:cNvPr id="52" name="文本框 27">
            <a:extLst>
              <a:ext uri="{FF2B5EF4-FFF2-40B4-BE49-F238E27FC236}">
                <a16:creationId xmlns:a16="http://schemas.microsoft.com/office/drawing/2014/main" id="{94E466E6-AAF1-4FB2-AC43-7702E76669D9}"/>
              </a:ext>
            </a:extLst>
          </p:cNvPr>
          <p:cNvSpPr txBox="1"/>
          <p:nvPr/>
        </p:nvSpPr>
        <p:spPr>
          <a:xfrm>
            <a:off x="9752347" y="6143286"/>
            <a:ext cx="1475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1E1408"/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小（二）班</a:t>
            </a:r>
          </a:p>
        </p:txBody>
      </p:sp>
      <p:pic>
        <p:nvPicPr>
          <p:cNvPr id="53" name="图片 9">
            <a:extLst>
              <a:ext uri="{FF2B5EF4-FFF2-40B4-BE49-F238E27FC236}">
                <a16:creationId xmlns:a16="http://schemas.microsoft.com/office/drawing/2014/main" id="{53F8073D-2260-4ECE-A25E-4A443C3EDC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241" y="195826"/>
            <a:ext cx="3394500" cy="3394500"/>
          </a:xfrm>
          <a:prstGeom prst="rect">
            <a:avLst/>
          </a:prstGeom>
        </p:spPr>
      </p:pic>
      <p:pic>
        <p:nvPicPr>
          <p:cNvPr id="54" name="图片 12">
            <a:extLst>
              <a:ext uri="{FF2B5EF4-FFF2-40B4-BE49-F238E27FC236}">
                <a16:creationId xmlns:a16="http://schemas.microsoft.com/office/drawing/2014/main" id="{C186DEF0-6199-4EF0-A045-33D75546B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6" y="2932177"/>
            <a:ext cx="3076350" cy="3533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5" name="图片 24">
            <a:extLst>
              <a:ext uri="{FF2B5EF4-FFF2-40B4-BE49-F238E27FC236}">
                <a16:creationId xmlns:a16="http://schemas.microsoft.com/office/drawing/2014/main" id="{6E55FD33-30F3-4798-9F99-BFBE0F9E80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9" y="731506"/>
            <a:ext cx="1751788" cy="1448835"/>
          </a:xfrm>
          <a:prstGeom prst="rect">
            <a:avLst/>
          </a:prstGeom>
        </p:spPr>
      </p:pic>
      <p:pic>
        <p:nvPicPr>
          <p:cNvPr id="56" name="图片 2">
            <a:extLst>
              <a:ext uri="{FF2B5EF4-FFF2-40B4-BE49-F238E27FC236}">
                <a16:creationId xmlns:a16="http://schemas.microsoft.com/office/drawing/2014/main" id="{FB85CF0B-538B-4A77-91B5-2AE081AF9F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23905"/>
          <a:stretch>
            <a:fillRect/>
          </a:stretch>
        </p:blipFill>
        <p:spPr>
          <a:xfrm>
            <a:off x="8662007" y="6096075"/>
            <a:ext cx="1028484" cy="596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269673" y="2044821"/>
            <a:ext cx="55066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38898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云形 48"/>
          <p:cNvSpPr/>
          <p:nvPr/>
        </p:nvSpPr>
        <p:spPr>
          <a:xfrm>
            <a:off x="-98324" y="-614318"/>
            <a:ext cx="12858360" cy="193212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2734" y="171474"/>
            <a:ext cx="6576484" cy="677098"/>
          </a:xfrm>
          <a:prstGeom prst="rect">
            <a:avLst/>
          </a:prstGeom>
          <a:noFill/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theo 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37" name="Group 80"/>
          <p:cNvGraphicFramePr/>
          <p:nvPr/>
        </p:nvGraphicFramePr>
        <p:xfrm>
          <a:off x="812815" y="1460503"/>
          <a:ext cx="10667999" cy="352298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nghìn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nghìn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Đơn vị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3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" name="Oval 45"/>
          <p:cNvSpPr>
            <a:spLocks noChangeArrowheads="1"/>
          </p:cNvSpPr>
          <p:nvPr/>
        </p:nvSpPr>
        <p:spPr bwMode="auto">
          <a:xfrm>
            <a:off x="10160000" y="2286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9" name="Oval 46"/>
          <p:cNvSpPr>
            <a:spLocks noChangeArrowheads="1"/>
          </p:cNvSpPr>
          <p:nvPr/>
        </p:nvSpPr>
        <p:spPr bwMode="auto">
          <a:xfrm>
            <a:off x="10160000" y="28194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0" name="Oval 47"/>
          <p:cNvSpPr>
            <a:spLocks noChangeArrowheads="1"/>
          </p:cNvSpPr>
          <p:nvPr/>
        </p:nvSpPr>
        <p:spPr bwMode="auto">
          <a:xfrm>
            <a:off x="10160000" y="33528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1" name="Oval 48"/>
          <p:cNvSpPr>
            <a:spLocks noChangeArrowheads="1"/>
          </p:cNvSpPr>
          <p:nvPr/>
        </p:nvSpPr>
        <p:spPr bwMode="auto">
          <a:xfrm>
            <a:off x="101600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2" name="Oval 54"/>
          <p:cNvSpPr>
            <a:spLocks noChangeArrowheads="1"/>
          </p:cNvSpPr>
          <p:nvPr/>
        </p:nvSpPr>
        <p:spPr bwMode="auto">
          <a:xfrm>
            <a:off x="85344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>
            <a:off x="7010400" y="33528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4" name="Oval 60"/>
          <p:cNvSpPr>
            <a:spLocks noChangeArrowheads="1"/>
          </p:cNvSpPr>
          <p:nvPr/>
        </p:nvSpPr>
        <p:spPr bwMode="auto">
          <a:xfrm>
            <a:off x="70104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5" name="AutoShape 63"/>
          <p:cNvSpPr>
            <a:spLocks noChangeArrowheads="1"/>
          </p:cNvSpPr>
          <p:nvPr/>
        </p:nvSpPr>
        <p:spPr bwMode="auto">
          <a:xfrm>
            <a:off x="5080000" y="3291417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6" name="AutoShape 64"/>
          <p:cNvSpPr>
            <a:spLocks noChangeArrowheads="1"/>
          </p:cNvSpPr>
          <p:nvPr/>
        </p:nvSpPr>
        <p:spPr bwMode="auto">
          <a:xfrm>
            <a:off x="5080000" y="2758017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7" name="AutoShape 65"/>
          <p:cNvSpPr>
            <a:spLocks noChangeArrowheads="1"/>
          </p:cNvSpPr>
          <p:nvPr/>
        </p:nvSpPr>
        <p:spPr bwMode="auto">
          <a:xfrm>
            <a:off x="5080000" y="3824817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8" name="AutoShape 69"/>
          <p:cNvSpPr>
            <a:spLocks noChangeArrowheads="1"/>
          </p:cNvSpPr>
          <p:nvPr/>
        </p:nvSpPr>
        <p:spPr bwMode="auto">
          <a:xfrm>
            <a:off x="3048000" y="38100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9" name="AutoShape 71"/>
          <p:cNvSpPr>
            <a:spLocks noChangeArrowheads="1"/>
          </p:cNvSpPr>
          <p:nvPr/>
        </p:nvSpPr>
        <p:spPr bwMode="auto">
          <a:xfrm>
            <a:off x="1016000" y="38100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0" name="AutoShape 72"/>
          <p:cNvSpPr>
            <a:spLocks noChangeArrowheads="1"/>
          </p:cNvSpPr>
          <p:nvPr/>
        </p:nvSpPr>
        <p:spPr bwMode="auto">
          <a:xfrm>
            <a:off x="1016000" y="32766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1" name="AutoShape 73"/>
          <p:cNvSpPr>
            <a:spLocks noChangeArrowheads="1"/>
          </p:cNvSpPr>
          <p:nvPr/>
        </p:nvSpPr>
        <p:spPr bwMode="auto">
          <a:xfrm>
            <a:off x="1016000" y="27432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1106142" y="757157"/>
            <a:ext cx="1543029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a)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Mẫu</a:t>
            </a:r>
            <a:endParaRPr lang="en-US" altLang="zh-CN" sz="3200" b="1" dirty="0">
              <a:solidFill>
                <a:srgbClr val="C00000"/>
              </a:solidFill>
              <a:ea typeface="SimSun" pitchFamily="2" charset="-122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130402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372550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1</a:t>
            </a: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5520441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743390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2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8856298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1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048190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4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753541" y="5185848"/>
            <a:ext cx="358743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66"/>
                </a:solidFill>
                <a:ea typeface="SimSun" pitchFamily="2" charset="-122"/>
              </a:rPr>
              <a:t>Viết số:…………..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2299423" y="5181608"/>
            <a:ext cx="1725771" cy="6155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313 214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609605" y="5795450"/>
            <a:ext cx="361731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66"/>
                </a:solidFill>
                <a:ea typeface="SimSun" pitchFamily="2" charset="-122"/>
              </a:rPr>
              <a:t>Đọc số:…………..</a:t>
            </a: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2216165" y="5795450"/>
            <a:ext cx="8642728" cy="6155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Ba trăm mười ba nghìn hai trăm mười bốn.</a:t>
            </a:r>
          </a:p>
        </p:txBody>
      </p:sp>
    </p:spTree>
    <p:extLst>
      <p:ext uri="{BB962C8B-B14F-4D97-AF65-F5344CB8AC3E}">
        <p14:creationId xmlns:p14="http://schemas.microsoft.com/office/powerpoint/2010/main" val="1287705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云形 48"/>
          <p:cNvSpPr/>
          <p:nvPr/>
        </p:nvSpPr>
        <p:spPr>
          <a:xfrm>
            <a:off x="0" y="-135477"/>
            <a:ext cx="11054051" cy="14532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77847" y="243817"/>
            <a:ext cx="6867208" cy="677098"/>
          </a:xfrm>
          <a:prstGeom prst="rect">
            <a:avLst/>
          </a:prstGeom>
          <a:noFill/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theo 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37" name="Group 80"/>
          <p:cNvGraphicFramePr/>
          <p:nvPr>
            <p:extLst>
              <p:ext uri="{D42A27DB-BD31-4B8C-83A1-F6EECF244321}">
                <p14:modId xmlns:p14="http://schemas.microsoft.com/office/powerpoint/2010/main" val="787235404"/>
              </p:ext>
            </p:extLst>
          </p:nvPr>
        </p:nvGraphicFramePr>
        <p:xfrm>
          <a:off x="867861" y="1362711"/>
          <a:ext cx="10667999" cy="406908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răm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nghìn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Đơn vị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Oval 46"/>
          <p:cNvSpPr>
            <a:spLocks noChangeArrowheads="1"/>
          </p:cNvSpPr>
          <p:nvPr/>
        </p:nvSpPr>
        <p:spPr bwMode="auto">
          <a:xfrm>
            <a:off x="10160000" y="28956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0" name="Oval 47"/>
          <p:cNvSpPr>
            <a:spLocks noChangeArrowheads="1"/>
          </p:cNvSpPr>
          <p:nvPr/>
        </p:nvSpPr>
        <p:spPr bwMode="auto">
          <a:xfrm>
            <a:off x="10160000" y="3429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1" name="Oval 48"/>
          <p:cNvSpPr>
            <a:spLocks noChangeArrowheads="1"/>
          </p:cNvSpPr>
          <p:nvPr/>
        </p:nvSpPr>
        <p:spPr bwMode="auto">
          <a:xfrm>
            <a:off x="10160000" y="39624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2" name="Oval 54"/>
          <p:cNvSpPr>
            <a:spLocks noChangeArrowheads="1"/>
          </p:cNvSpPr>
          <p:nvPr/>
        </p:nvSpPr>
        <p:spPr bwMode="auto">
          <a:xfrm>
            <a:off x="85344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>
            <a:off x="7010400" y="22733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4" name="Oval 60"/>
          <p:cNvSpPr>
            <a:spLocks noChangeArrowheads="1"/>
          </p:cNvSpPr>
          <p:nvPr/>
        </p:nvSpPr>
        <p:spPr bwMode="auto">
          <a:xfrm>
            <a:off x="7010400" y="28067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5" name="AutoShape 63"/>
          <p:cNvSpPr>
            <a:spLocks noChangeArrowheads="1"/>
          </p:cNvSpPr>
          <p:nvPr/>
        </p:nvSpPr>
        <p:spPr bwMode="auto">
          <a:xfrm>
            <a:off x="5080000" y="33528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6" name="AutoShape 64"/>
          <p:cNvSpPr>
            <a:spLocks noChangeArrowheads="1"/>
          </p:cNvSpPr>
          <p:nvPr/>
        </p:nvSpPr>
        <p:spPr bwMode="auto">
          <a:xfrm>
            <a:off x="5080000" y="28194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7" name="AutoShape 65"/>
          <p:cNvSpPr>
            <a:spLocks noChangeArrowheads="1"/>
          </p:cNvSpPr>
          <p:nvPr/>
        </p:nvSpPr>
        <p:spPr bwMode="auto">
          <a:xfrm>
            <a:off x="5080000" y="38862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8" name="AutoShape 69"/>
          <p:cNvSpPr>
            <a:spLocks noChangeArrowheads="1"/>
          </p:cNvSpPr>
          <p:nvPr/>
        </p:nvSpPr>
        <p:spPr bwMode="auto">
          <a:xfrm>
            <a:off x="3048000" y="33401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9" name="AutoShape 71"/>
          <p:cNvSpPr>
            <a:spLocks noChangeArrowheads="1"/>
          </p:cNvSpPr>
          <p:nvPr/>
        </p:nvSpPr>
        <p:spPr bwMode="auto">
          <a:xfrm>
            <a:off x="1016000" y="28829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0" name="AutoShape 72"/>
          <p:cNvSpPr>
            <a:spLocks noChangeArrowheads="1"/>
          </p:cNvSpPr>
          <p:nvPr/>
        </p:nvSpPr>
        <p:spPr bwMode="auto">
          <a:xfrm>
            <a:off x="1016000" y="23495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1" name="AutoShape 73"/>
          <p:cNvSpPr>
            <a:spLocks noChangeArrowheads="1"/>
          </p:cNvSpPr>
          <p:nvPr/>
        </p:nvSpPr>
        <p:spPr bwMode="auto">
          <a:xfrm>
            <a:off x="1016000" y="18161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1304022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5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3725502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2</a:t>
            </a: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5520441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7433902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4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8856298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5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0481902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753541" y="5101180"/>
            <a:ext cx="358743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66"/>
                </a:solidFill>
                <a:ea typeface="SimSun" pitchFamily="2" charset="-122"/>
              </a:rPr>
              <a:t>Viết số:…………..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2299423" y="5096950"/>
            <a:ext cx="1725771" cy="6155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523 453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609605" y="5664217"/>
            <a:ext cx="361731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66"/>
                </a:solidFill>
                <a:ea typeface="SimSun" pitchFamily="2" charset="-122"/>
              </a:rPr>
              <a:t>Đọc số:…………..</a:t>
            </a: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2419368" y="5672677"/>
            <a:ext cx="9264649" cy="11079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Năm trăm hai mươi ba nghìn bốn trăm năm mươi ba.</a:t>
            </a:r>
          </a:p>
        </p:txBody>
      </p:sp>
      <p:sp>
        <p:nvSpPr>
          <p:cNvPr id="31" name="AutoShape 71"/>
          <p:cNvSpPr>
            <a:spLocks noChangeArrowheads="1"/>
          </p:cNvSpPr>
          <p:nvPr/>
        </p:nvSpPr>
        <p:spPr bwMode="auto">
          <a:xfrm>
            <a:off x="1009651" y="3397251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2" name="AutoShape 71"/>
          <p:cNvSpPr>
            <a:spLocks noChangeArrowheads="1"/>
          </p:cNvSpPr>
          <p:nvPr/>
        </p:nvSpPr>
        <p:spPr bwMode="auto">
          <a:xfrm>
            <a:off x="1009651" y="39624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3" name="AutoShape 69"/>
          <p:cNvSpPr>
            <a:spLocks noChangeArrowheads="1"/>
          </p:cNvSpPr>
          <p:nvPr/>
        </p:nvSpPr>
        <p:spPr bwMode="auto">
          <a:xfrm>
            <a:off x="3048000" y="38989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4" name="Oval 59"/>
          <p:cNvSpPr>
            <a:spLocks noChangeArrowheads="1"/>
          </p:cNvSpPr>
          <p:nvPr/>
        </p:nvSpPr>
        <p:spPr bwMode="auto">
          <a:xfrm>
            <a:off x="6908800" y="3371851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6" name="Oval 60"/>
          <p:cNvSpPr>
            <a:spLocks noChangeArrowheads="1"/>
          </p:cNvSpPr>
          <p:nvPr/>
        </p:nvSpPr>
        <p:spPr bwMode="auto">
          <a:xfrm>
            <a:off x="6908800" y="3905251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2" name="Oval 54"/>
          <p:cNvSpPr>
            <a:spLocks noChangeArrowheads="1"/>
          </p:cNvSpPr>
          <p:nvPr/>
        </p:nvSpPr>
        <p:spPr bwMode="auto">
          <a:xfrm>
            <a:off x="8534400" y="3429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3" name="Oval 54"/>
          <p:cNvSpPr>
            <a:spLocks noChangeArrowheads="1"/>
          </p:cNvSpPr>
          <p:nvPr/>
        </p:nvSpPr>
        <p:spPr bwMode="auto">
          <a:xfrm>
            <a:off x="8534400" y="2940051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4" name="Oval 54"/>
          <p:cNvSpPr>
            <a:spLocks noChangeArrowheads="1"/>
          </p:cNvSpPr>
          <p:nvPr/>
        </p:nvSpPr>
        <p:spPr bwMode="auto">
          <a:xfrm>
            <a:off x="8542867" y="2413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8542867" y="1905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68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云形 48"/>
          <p:cNvSpPr/>
          <p:nvPr/>
        </p:nvSpPr>
        <p:spPr>
          <a:xfrm>
            <a:off x="442003" y="-608018"/>
            <a:ext cx="11098833" cy="17888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74900" y="-74494"/>
            <a:ext cx="7924800" cy="779755"/>
          </a:xfrm>
          <a:prstGeom prst="rect">
            <a:avLst/>
          </a:prstGeom>
          <a:noFill/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alt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Viết theo mẫu</a:t>
            </a:r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aphicFrame>
        <p:nvGraphicFramePr>
          <p:cNvPr id="12293" name="Table 12292"/>
          <p:cNvGraphicFramePr/>
          <p:nvPr>
            <p:extLst>
              <p:ext uri="{D42A27DB-BD31-4B8C-83A1-F6EECF244321}">
                <p14:modId xmlns:p14="http://schemas.microsoft.com/office/powerpoint/2010/main" val="2902805944"/>
              </p:ext>
            </p:extLst>
          </p:nvPr>
        </p:nvGraphicFramePr>
        <p:xfrm>
          <a:off x="-22971" y="634461"/>
          <a:ext cx="12192002" cy="6045739"/>
        </p:xfrm>
        <a:graphic>
          <a:graphicData uri="http://schemas.openxmlformats.org/drawingml/2006/table">
            <a:tbl>
              <a:tblPr/>
              <a:tblGrid>
                <a:gridCol w="1652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314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45389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 số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 nghìn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Chục nghìn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Đơn vị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 số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5533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425 671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2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5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7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1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Bốn trăm hai mươi lăm nghìn sáu trăm bảy mươi mốt</a:t>
                      </a:r>
                      <a:endParaRPr lang="en-US" sz="27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3503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369 815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0505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5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sz="3600" b="1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809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Bảy trăm tám mươi sáu nghìn sáu trăm mười hai</a:t>
                      </a:r>
                      <a:endParaRPr lang="en-US" sz="27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737601" y="1600200"/>
            <a:ext cx="3454400" cy="1360283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3733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58695" y="2876729"/>
            <a:ext cx="2803235" cy="123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mười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lăm</a:t>
            </a:r>
            <a:endParaRPr lang="en-US" altLang="zh-CN" sz="2400" b="1" dirty="0">
              <a:solidFill>
                <a:srgbClr val="0000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19300" y="315724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3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368386" y="315724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05193" y="3157244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9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824681" y="3143396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8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908800" y="314339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874576" y="3157243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5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-101600" y="4374594"/>
            <a:ext cx="1747319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579 623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737601" y="3937000"/>
            <a:ext cx="3407428" cy="13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Năm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endParaRPr lang="en-US" altLang="zh-CN" sz="2667" b="1" dirty="0">
              <a:solidFill>
                <a:srgbClr val="C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-127000" y="5654845"/>
            <a:ext cx="1727200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786 612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029737" y="5572738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368386" y="5572738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8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554151" y="5572738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824681" y="558258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908800" y="5593290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885429" y="5572112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2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5661891" y="1714372"/>
            <a:ext cx="230909" cy="928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672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" grpId="0" animBg="1"/>
      <p:bldP spid="4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5" grpId="0"/>
      <p:bldP spid="18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云形 48"/>
          <p:cNvSpPr/>
          <p:nvPr/>
        </p:nvSpPr>
        <p:spPr>
          <a:xfrm>
            <a:off x="1981200" y="1332928"/>
            <a:ext cx="10063344" cy="469608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0" y="2290727"/>
            <a:ext cx="12282344" cy="6911292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04907" y="587875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273941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446283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618624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790966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963307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135648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307990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480331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652673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1825015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1600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273941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2446283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618624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790966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5963307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7135648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8307990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9480331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10652673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11825015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8" b="992"/>
          <a:stretch/>
        </p:blipFill>
        <p:spPr>
          <a:xfrm>
            <a:off x="335104" y="1460087"/>
            <a:ext cx="2668647" cy="26686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7" name="文本框 65"/>
          <p:cNvSpPr txBox="1"/>
          <p:nvPr/>
        </p:nvSpPr>
        <p:spPr>
          <a:xfrm>
            <a:off x="4482050" y="13537"/>
            <a:ext cx="34015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u="sng" spc="3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endParaRPr lang="en-US" altLang="zh-CN" sz="4400" u="sng" spc="300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4400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400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endParaRPr lang="zh-CN" altLang="en-US" sz="4400" spc="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9" name="Content Placeholder 2"/>
          <p:cNvSpPr txBox="1"/>
          <p:nvPr/>
        </p:nvSpPr>
        <p:spPr bwMode="auto">
          <a:xfrm>
            <a:off x="7764869" y="3072203"/>
            <a:ext cx="2599776" cy="16276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Tx/>
              <a:buNone/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796 315;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943403" y="3032202"/>
            <a:ext cx="20072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96 315</a:t>
            </a: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;  </a:t>
            </a:r>
          </a:p>
        </p:txBody>
      </p:sp>
      <p:sp>
        <p:nvSpPr>
          <p:cNvPr id="50" name="Content Placeholder 2"/>
          <p:cNvSpPr txBox="1"/>
          <p:nvPr/>
        </p:nvSpPr>
        <p:spPr bwMode="auto">
          <a:xfrm>
            <a:off x="4842549" y="4121782"/>
            <a:ext cx="2340449" cy="7397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Tx/>
              <a:buNone/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106 315;</a:t>
            </a:r>
          </a:p>
        </p:txBody>
      </p:sp>
      <p:sp>
        <p:nvSpPr>
          <p:cNvPr id="51" name="Content Placeholder 2"/>
          <p:cNvSpPr txBox="1"/>
          <p:nvPr/>
        </p:nvSpPr>
        <p:spPr bwMode="auto">
          <a:xfrm>
            <a:off x="7708305" y="4108983"/>
            <a:ext cx="2340449" cy="177967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Tx/>
              <a:buNone/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106 827</a:t>
            </a:r>
          </a:p>
        </p:txBody>
      </p:sp>
      <p:sp>
        <p:nvSpPr>
          <p:cNvPr id="52" name="Content Placeholder 2"/>
          <p:cNvSpPr txBox="1"/>
          <p:nvPr/>
        </p:nvSpPr>
        <p:spPr bwMode="auto">
          <a:xfrm>
            <a:off x="4048488" y="2106345"/>
            <a:ext cx="6713949" cy="177967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8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224006"/>
            <a:ext cx="3293886" cy="660477"/>
          </a:xfrm>
          <a:prstGeom prst="rect">
            <a:avLst/>
          </a:prstGeom>
        </p:spPr>
      </p:pic>
      <p:pic>
        <p:nvPicPr>
          <p:cNvPr id="48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220691"/>
            <a:ext cx="3293886" cy="660477"/>
          </a:xfrm>
          <a:prstGeom prst="rect">
            <a:avLst/>
          </a:prstGeom>
        </p:spPr>
      </p:pic>
      <p:pic>
        <p:nvPicPr>
          <p:cNvPr id="53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6161553"/>
            <a:ext cx="3293886" cy="660477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6153107"/>
            <a:ext cx="3293886" cy="6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96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7" grpId="0"/>
      <p:bldP spid="50" grpId="0"/>
      <p:bldP spid="51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云形 48"/>
          <p:cNvSpPr/>
          <p:nvPr/>
        </p:nvSpPr>
        <p:spPr>
          <a:xfrm>
            <a:off x="0" y="-135477"/>
            <a:ext cx="11054051" cy="14532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515951"/>
              </p:ext>
            </p:extLst>
          </p:nvPr>
        </p:nvGraphicFramePr>
        <p:xfrm>
          <a:off x="681219" y="1325126"/>
          <a:ext cx="11409181" cy="4113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1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7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9906">
                <a:tc>
                  <a:txBody>
                    <a:bodyPr/>
                    <a:lstStyle/>
                    <a:p>
                      <a:pPr algn="ctr"/>
                      <a:r>
                        <a:rPr lang="en-US" sz="43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4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43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4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899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899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899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899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1137949" y="261360"/>
            <a:ext cx="8432800" cy="738654"/>
          </a:xfrm>
          <a:prstGeom prst="rect">
            <a:avLst/>
          </a:prstGeom>
          <a:noFill/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3009910" y="2318174"/>
            <a:ext cx="8737600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D0D0D"/>
                </a:solidFill>
                <a:ea typeface="SimSun" pitchFamily="2" charset="-122"/>
              </a:rPr>
              <a:t>Chín</a:t>
            </a:r>
            <a:r>
              <a:rPr lang="en-US" altLang="zh-CN" sz="3200" b="1" dirty="0">
                <a:solidFill>
                  <a:srgbClr val="0D0D0D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D0D0D"/>
                </a:solidFill>
                <a:ea typeface="SimSun" pitchFamily="2" charset="-122"/>
              </a:rPr>
              <a:t>mươi</a:t>
            </a:r>
            <a:r>
              <a:rPr lang="en-US" altLang="zh-CN" sz="3200" b="1" dirty="0">
                <a:solidFill>
                  <a:srgbClr val="0D0D0D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D0D0D"/>
                </a:solidFill>
                <a:ea typeface="SimSun" pitchFamily="2" charset="-122"/>
              </a:rPr>
              <a:t>sáu</a:t>
            </a:r>
            <a:r>
              <a:rPr lang="en-US" altLang="zh-CN" sz="3200" b="1" dirty="0">
                <a:solidFill>
                  <a:srgbClr val="0D0D0D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D0D0D"/>
                </a:solidFill>
                <a:ea typeface="SimSun" pitchFamily="2" charset="-122"/>
              </a:rPr>
              <a:t>nghìn</a:t>
            </a:r>
            <a:r>
              <a:rPr lang="en-US" altLang="zh-CN" sz="3200" b="1" dirty="0">
                <a:solidFill>
                  <a:srgbClr val="0D0D0D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D0D0D"/>
                </a:solidFill>
                <a:ea typeface="SimSun" pitchFamily="2" charset="-122"/>
              </a:rPr>
              <a:t>ba</a:t>
            </a:r>
            <a:r>
              <a:rPr lang="en-US" altLang="zh-CN" sz="3200" b="1" dirty="0">
                <a:solidFill>
                  <a:srgbClr val="0D0D0D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D0D0D"/>
                </a:solidFill>
                <a:ea typeface="SimSun" pitchFamily="2" charset="-122"/>
              </a:rPr>
              <a:t>trăm</a:t>
            </a:r>
            <a:r>
              <a:rPr lang="en-US" altLang="zh-CN" sz="3200" b="1" dirty="0">
                <a:solidFill>
                  <a:srgbClr val="0D0D0D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D0D0D"/>
                </a:solidFill>
                <a:ea typeface="SimSun" pitchFamily="2" charset="-122"/>
              </a:rPr>
              <a:t>mười</a:t>
            </a:r>
            <a:r>
              <a:rPr lang="en-US" altLang="zh-CN" sz="3200" b="1" dirty="0">
                <a:solidFill>
                  <a:srgbClr val="0D0D0D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D0D0D"/>
                </a:solidFill>
                <a:ea typeface="SimSun" pitchFamily="2" charset="-122"/>
              </a:rPr>
              <a:t>lăm</a:t>
            </a:r>
            <a:r>
              <a:rPr lang="en-US" altLang="zh-CN" sz="3200" b="1" dirty="0">
                <a:solidFill>
                  <a:srgbClr val="0D0D0D"/>
                </a:solidFill>
                <a:ea typeface="SimSun" pitchFamily="2" charset="-122"/>
              </a:rPr>
              <a:t>.</a:t>
            </a:r>
          </a:p>
        </p:txBody>
      </p:sp>
      <p:sp>
        <p:nvSpPr>
          <p:cNvPr id="39" name="Content Placeholder 2"/>
          <p:cNvSpPr txBox="1">
            <a:spLocks noChangeArrowheads="1"/>
          </p:cNvSpPr>
          <p:nvPr/>
        </p:nvSpPr>
        <p:spPr bwMode="auto">
          <a:xfrm>
            <a:off x="838200" y="3114167"/>
            <a:ext cx="1930400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796 315</a:t>
            </a:r>
            <a:endParaRPr lang="en-US" altLang="zh-CN" sz="3200" b="1" dirty="0">
              <a:solidFill>
                <a:srgbClr val="C0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976022" y="2273888"/>
            <a:ext cx="1560661" cy="69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96 315</a:t>
            </a:r>
          </a:p>
        </p:txBody>
      </p:sp>
      <p:sp>
        <p:nvSpPr>
          <p:cNvPr id="41" name="Content Placeholder 2"/>
          <p:cNvSpPr txBox="1">
            <a:spLocks noChangeArrowheads="1"/>
          </p:cNvSpPr>
          <p:nvPr/>
        </p:nvSpPr>
        <p:spPr bwMode="auto">
          <a:xfrm>
            <a:off x="791152" y="3844714"/>
            <a:ext cx="1930400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106 315</a:t>
            </a:r>
          </a:p>
        </p:txBody>
      </p:sp>
      <p:sp>
        <p:nvSpPr>
          <p:cNvPr id="42" name="Content Placeholder 2"/>
          <p:cNvSpPr txBox="1">
            <a:spLocks noChangeArrowheads="1"/>
          </p:cNvSpPr>
          <p:nvPr/>
        </p:nvSpPr>
        <p:spPr bwMode="auto">
          <a:xfrm>
            <a:off x="791152" y="4638544"/>
            <a:ext cx="1930400" cy="42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106 827</a:t>
            </a:r>
          </a:p>
        </p:txBody>
      </p:sp>
      <p:sp>
        <p:nvSpPr>
          <p:cNvPr id="44" name="Content Placeholder 2"/>
          <p:cNvSpPr txBox="1">
            <a:spLocks noChangeArrowheads="1"/>
          </p:cNvSpPr>
          <p:nvPr/>
        </p:nvSpPr>
        <p:spPr bwMode="auto">
          <a:xfrm>
            <a:off x="2844800" y="3084831"/>
            <a:ext cx="9347200" cy="75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mười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lăm</a:t>
            </a:r>
            <a:endParaRPr lang="en-US" altLang="zh-CN" sz="32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5" name="Content Placeholder 2"/>
          <p:cNvSpPr txBox="1">
            <a:spLocks noChangeArrowheads="1"/>
          </p:cNvSpPr>
          <p:nvPr/>
        </p:nvSpPr>
        <p:spPr bwMode="auto">
          <a:xfrm>
            <a:off x="2982394" y="3961024"/>
            <a:ext cx="8765116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Một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linh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sáu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ba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mười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lăm</a:t>
            </a:r>
            <a:endParaRPr lang="en-US" altLang="zh-CN" sz="3200" b="1" dirty="0">
              <a:solidFill>
                <a:srgbClr val="00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6" name="Content Placeholder 2"/>
          <p:cNvSpPr txBox="1">
            <a:spLocks noChangeArrowheads="1"/>
          </p:cNvSpPr>
          <p:nvPr/>
        </p:nvSpPr>
        <p:spPr bwMode="auto">
          <a:xfrm>
            <a:off x="2971810" y="4669622"/>
            <a:ext cx="8775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linh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zh-CN" sz="32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82058"/>
            <a:ext cx="10515600" cy="1325563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19" name="图片 5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224006"/>
            <a:ext cx="3293886" cy="660477"/>
          </a:xfrm>
          <a:prstGeom prst="rect">
            <a:avLst/>
          </a:prstGeom>
        </p:spPr>
      </p:pic>
      <p:pic>
        <p:nvPicPr>
          <p:cNvPr id="20" name="图片 5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220691"/>
            <a:ext cx="3293886" cy="660477"/>
          </a:xfrm>
          <a:prstGeom prst="rect">
            <a:avLst/>
          </a:prstGeom>
        </p:spPr>
      </p:pic>
      <p:pic>
        <p:nvPicPr>
          <p:cNvPr id="21" name="图片 5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6161553"/>
            <a:ext cx="3293886" cy="660477"/>
          </a:xfrm>
          <a:prstGeom prst="rect">
            <a:avLst/>
          </a:prstGeom>
        </p:spPr>
      </p:pic>
      <p:pic>
        <p:nvPicPr>
          <p:cNvPr id="22" name="图片 5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6153107"/>
            <a:ext cx="3293886" cy="6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40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4" grpId="0"/>
      <p:bldP spid="39" grpId="0" build="p"/>
      <p:bldP spid="40" grpId="0"/>
      <p:bldP spid="41" grpId="0" build="p"/>
      <p:bldP spid="41" grpId="1"/>
      <p:bldP spid="42" grpId="0" build="p"/>
      <p:bldP spid="42" grpId="1"/>
      <p:bldP spid="44" grpId="0"/>
      <p:bldP spid="45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云形 48"/>
          <p:cNvSpPr/>
          <p:nvPr/>
        </p:nvSpPr>
        <p:spPr>
          <a:xfrm>
            <a:off x="271604" y="270931"/>
            <a:ext cx="11054051" cy="14532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996813"/>
              </p:ext>
            </p:extLst>
          </p:nvPr>
        </p:nvGraphicFramePr>
        <p:xfrm>
          <a:off x="728133" y="2127253"/>
          <a:ext cx="10795000" cy="3972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543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Đọc</a:t>
                      </a:r>
                      <a:r>
                        <a:rPr lang="en-US" sz="24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số</a:t>
                      </a:r>
                      <a:endParaRPr lang="en-US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Viết</a:t>
                      </a:r>
                      <a:r>
                        <a:rPr lang="en-US" sz="24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số</a:t>
                      </a:r>
                      <a:endParaRPr lang="en-US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89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89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89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Title 1"/>
          <p:cNvSpPr>
            <a:spLocks noGrp="1" noChangeArrowheads="1"/>
          </p:cNvSpPr>
          <p:nvPr>
            <p:ph type="title"/>
          </p:nvPr>
        </p:nvSpPr>
        <p:spPr>
          <a:xfrm>
            <a:off x="1253584" y="872100"/>
            <a:ext cx="5266763" cy="306916"/>
          </a:xfrm>
        </p:spPr>
        <p:txBody>
          <a:bodyPr>
            <a:noAutofit/>
          </a:bodyPr>
          <a:lstStyle/>
          <a:p>
            <a:pPr algn="just"/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4: </a:t>
            </a:r>
            <a:r>
              <a:rPr lang="en-US" altLang="zh-CN" sz="4000" b="1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các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810684" y="2954878"/>
            <a:ext cx="8331200" cy="5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a) Sáu mươi ba nghìn một trăm mười lăm</a:t>
            </a:r>
          </a:p>
        </p:txBody>
      </p:sp>
      <p:sp>
        <p:nvSpPr>
          <p:cNvPr id="39" name="Content Placeholder 2"/>
          <p:cNvSpPr txBox="1">
            <a:spLocks noChangeArrowheads="1"/>
          </p:cNvSpPr>
          <p:nvPr/>
        </p:nvSpPr>
        <p:spPr bwMode="auto">
          <a:xfrm>
            <a:off x="9495390" y="3747169"/>
            <a:ext cx="2482849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ea typeface="SimSun" pitchFamily="2" charset="-122"/>
              </a:rPr>
              <a:t>723 936</a:t>
            </a:r>
            <a:endParaRPr lang="en-US" altLang="zh-CN" sz="3200" b="1" dirty="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9575802" y="2872869"/>
            <a:ext cx="1475510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ea typeface="SimSun" pitchFamily="2" charset="-122"/>
              </a:rPr>
              <a:t>63 115</a:t>
            </a:r>
            <a:endParaRPr lang="en-US" altLang="zh-CN" sz="3200" b="1" dirty="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5" name="Content Placeholder 2"/>
          <p:cNvSpPr txBox="1">
            <a:spLocks noChangeArrowheads="1"/>
          </p:cNvSpPr>
          <p:nvPr/>
        </p:nvSpPr>
        <p:spPr bwMode="auto">
          <a:xfrm>
            <a:off x="810684" y="4561666"/>
            <a:ext cx="8925983" cy="7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c)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bốn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linh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endParaRPr lang="en-US" altLang="zh-CN" sz="2667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69384" y="3758272"/>
            <a:ext cx="8813800" cy="5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b)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endParaRPr lang="en-US" altLang="zh-CN" sz="2667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1" name="Content Placeholder 2"/>
          <p:cNvSpPr txBox="1">
            <a:spLocks noChangeArrowheads="1"/>
          </p:cNvSpPr>
          <p:nvPr/>
        </p:nvSpPr>
        <p:spPr bwMode="auto">
          <a:xfrm>
            <a:off x="9495388" y="4601716"/>
            <a:ext cx="2482851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ea typeface="SimSun" pitchFamily="2" charset="-122"/>
              </a:rPr>
              <a:t>943 103</a:t>
            </a:r>
            <a:endParaRPr lang="en-US" altLang="zh-CN" sz="3200" b="1" dirty="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2" name="Content Placeholder 2"/>
          <p:cNvSpPr txBox="1">
            <a:spLocks noChangeArrowheads="1"/>
          </p:cNvSpPr>
          <p:nvPr/>
        </p:nvSpPr>
        <p:spPr bwMode="auto">
          <a:xfrm>
            <a:off x="810684" y="5415433"/>
            <a:ext cx="8765116" cy="7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d)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endParaRPr lang="en-US" altLang="zh-CN" sz="2667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4" name="Content Placeholder 2"/>
          <p:cNvSpPr txBox="1">
            <a:spLocks noChangeArrowheads="1"/>
          </p:cNvSpPr>
          <p:nvPr/>
        </p:nvSpPr>
        <p:spPr bwMode="auto">
          <a:xfrm>
            <a:off x="9495388" y="5415433"/>
            <a:ext cx="2482851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ea typeface="SimSun" pitchFamily="2" charset="-122"/>
              </a:rPr>
              <a:t>860 372</a:t>
            </a:r>
            <a:endParaRPr lang="en-US" altLang="zh-CN" sz="3200" b="1" dirty="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3" name="Picture 2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B7E52CFC-5B1F-42FE-AA00-5A378FB6B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539" y1="37234" x2="40603" y2="36348"/>
                        <a14:foregroundMark x1="56915" y1="37234" x2="52837" y2="38121"/>
                        <a14:foregroundMark x1="49645" y1="46099" x2="58865" y2="47518"/>
                        <a14:foregroundMark x1="58865" y1="47518" x2="47695" y2="45213"/>
                        <a14:foregroundMark x1="47695" y1="45213" x2="47695" y2="45213"/>
                        <a14:foregroundMark x1="57979" y1="36702" x2="59043" y2="43440"/>
                        <a14:foregroundMark x1="57092" y1="29255" x2="62057" y2="30496"/>
                        <a14:foregroundMark x1="79965" y1="30851" x2="80674" y2="34574"/>
                        <a14:foregroundMark x1="43440" y1="29787" x2="36879" y2="30674"/>
                        <a14:foregroundMark x1="60638" y1="36525" x2="61170" y2="43617"/>
                        <a14:foregroundMark x1="56560" y1="28901" x2="63121" y2="29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392" y="-265139"/>
            <a:ext cx="2673741" cy="26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78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/>
      <p:bldP spid="39" grpId="0" build="p"/>
      <p:bldP spid="40" grpId="0"/>
      <p:bldP spid="45" grpId="0"/>
      <p:bldP spid="20" grpId="0"/>
      <p:bldP spid="21" grpId="0" build="p"/>
      <p:bldP spid="22" grpId="0"/>
      <p:bldP spid="2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0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5959" y="4478991"/>
            <a:ext cx="10993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Chúc</a:t>
            </a:r>
            <a:r>
              <a:rPr lang="en-US" altLang="zh-CN" sz="72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CN" sz="72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các</a:t>
            </a:r>
            <a:r>
              <a:rPr lang="en-US" altLang="zh-CN" sz="72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CN" sz="72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em</a:t>
            </a:r>
            <a:r>
              <a:rPr lang="en-US" altLang="zh-CN" sz="72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CN" sz="72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học</a:t>
            </a:r>
            <a:r>
              <a:rPr lang="en-US" altLang="zh-CN" sz="72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CN" sz="72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tốt</a:t>
            </a:r>
            <a:endParaRPr lang="zh-CN" altLang="en-US" sz="7200" b="1" spc="600" dirty="0">
              <a:ln>
                <a:solidFill>
                  <a:prstClr val="white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80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4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0" grpId="1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FA61F7-F408-41F0-85E3-85D0C13CD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"/>
            <a:ext cx="12192000" cy="6857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AFFDD-06EF-44B8-ADAC-333025E00975}"/>
              </a:ext>
            </a:extLst>
          </p:cNvPr>
          <p:cNvSpPr txBox="1"/>
          <p:nvPr/>
        </p:nvSpPr>
        <p:spPr>
          <a:xfrm>
            <a:off x="1930648" y="396512"/>
            <a:ext cx="7542117" cy="2263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8968">
              <a:spcBef>
                <a:spcPts val="454"/>
              </a:spcBef>
              <a:spcAft>
                <a:spcPts val="454"/>
              </a:spcAft>
            </a:pPr>
            <a:r>
              <a:rPr lang="vi-VN" sz="2903" b="1" dirty="0">
                <a:solidFill>
                  <a:prstClr val="white"/>
                </a:solidFill>
                <a:latin typeface="HP001 4 hàng" panose="020B0603050302020204" pitchFamily="34" charset="0"/>
              </a:rPr>
              <a:t>Thứ hai ngày 13 tháng 9 năm 2021</a:t>
            </a:r>
          </a:p>
          <a:p>
            <a:pPr algn="ctr" defTabSz="828968">
              <a:spcBef>
                <a:spcPts val="400"/>
              </a:spcBef>
              <a:spcAft>
                <a:spcPts val="400"/>
              </a:spcAft>
            </a:pPr>
            <a:r>
              <a:rPr lang="vi-VN" sz="2903" b="1" dirty="0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</a:p>
          <a:p>
            <a:pPr algn="ctr" defTabSz="828968">
              <a:spcBef>
                <a:spcPts val="400"/>
              </a:spcBef>
              <a:spcAft>
                <a:spcPts val="400"/>
              </a:spcAft>
            </a:pPr>
            <a:r>
              <a:rPr lang="vi-VN" sz="2903" b="1" dirty="0">
                <a:solidFill>
                  <a:prstClr val="white"/>
                </a:solidFill>
                <a:latin typeface="HP001 4 hàng" panose="020B0603050302020204" pitchFamily="34" charset="0"/>
              </a:rPr>
              <a:t>Các số có sáu chữ số </a:t>
            </a:r>
          </a:p>
          <a:p>
            <a:pPr algn="ctr" defTabSz="828968">
              <a:spcBef>
                <a:spcPts val="454"/>
              </a:spcBef>
              <a:spcAft>
                <a:spcPts val="454"/>
              </a:spcAft>
            </a:pPr>
            <a:r>
              <a:rPr lang="vi-VN" sz="2903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CD6CC6-B850-4D19-B1F1-800A913BB156}"/>
              </a:ext>
            </a:extLst>
          </p:cNvPr>
          <p:cNvSpPr txBox="1"/>
          <p:nvPr/>
        </p:nvSpPr>
        <p:spPr>
          <a:xfrm>
            <a:off x="766119" y="2039396"/>
            <a:ext cx="10577384" cy="4257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Bài 3: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vi-VN" sz="2800" dirty="0">
                <a:solidFill>
                  <a:schemeClr val="bg1"/>
                </a:solidFill>
                <a:latin typeface="HP001 4 hàng" panose="020B0603050302020204" pitchFamily="34" charset="0"/>
              </a:rPr>
              <a:t>96 315: Chín mươi sáu nghìn ba trăm mười lăm.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vi-VN" sz="2800" dirty="0">
                <a:solidFill>
                  <a:schemeClr val="bg1"/>
                </a:solidFill>
                <a:latin typeface="HP001 4 hàng" panose="020B0603050302020204" pitchFamily="34" charset="0"/>
              </a:rPr>
              <a:t>796 315: Bảy trăm chín mưới sáu nghìn ba trăm mười lăm.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vi-VN" sz="2800" dirty="0">
                <a:solidFill>
                  <a:schemeClr val="bg1"/>
                </a:solidFill>
                <a:latin typeface="HP001 4 hàng" panose="020B0603050302020204" pitchFamily="34" charset="0"/>
              </a:rPr>
              <a:t>106 315: Một trăm linh sáu nghìn ba trăm mười lăm.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vi-VN" sz="2800" dirty="0">
                <a:solidFill>
                  <a:schemeClr val="bg1"/>
                </a:solidFill>
                <a:latin typeface="HP001 4 hàng" panose="020B0603050302020204" pitchFamily="34" charset="0"/>
              </a:rPr>
              <a:t>106 827: Một trăm linh sáu nghìn tám trăm hai mươi bảy.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Bài 4: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vi-VN" sz="2800" dirty="0">
                <a:solidFill>
                  <a:schemeClr val="bg1"/>
                </a:solidFill>
                <a:latin typeface="HP001 4 hàng" panose="020B0603050302020204" pitchFamily="34" charset="0"/>
              </a:rPr>
              <a:t>a) 63 115					c) 943 103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vi-VN" sz="2800" dirty="0">
                <a:solidFill>
                  <a:schemeClr val="bg1"/>
                </a:solidFill>
                <a:latin typeface="HP001 4 hàng" panose="020B0603050302020204" pitchFamily="34" charset="0"/>
              </a:rPr>
              <a:t>b) 723 936					d) 860 372</a:t>
            </a:r>
          </a:p>
        </p:txBody>
      </p:sp>
    </p:spTree>
    <p:extLst>
      <p:ext uri="{BB962C8B-B14F-4D97-AF65-F5344CB8AC3E}">
        <p14:creationId xmlns:p14="http://schemas.microsoft.com/office/powerpoint/2010/main" val="253477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436" y="349995"/>
            <a:ext cx="14692745" cy="650800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sp>
        <p:nvSpPr>
          <p:cNvPr id="9" name="云形 26"/>
          <p:cNvSpPr/>
          <p:nvPr/>
        </p:nvSpPr>
        <p:spPr>
          <a:xfrm rot="429982">
            <a:off x="7878838" y="2272363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22730" y="1163750"/>
            <a:ext cx="4485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6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Trò</a:t>
            </a:r>
            <a:r>
              <a:rPr lang="en-US" altLang="zh-CN" sz="5400" b="1" spc="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CN" sz="5400" b="1" spc="6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chơi</a:t>
            </a:r>
            <a:endParaRPr lang="zh-CN" altLang="en-US" sz="5400" b="1" spc="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8" name="云形 25"/>
          <p:cNvSpPr/>
          <p:nvPr/>
        </p:nvSpPr>
        <p:spPr>
          <a:xfrm>
            <a:off x="9944001" y="1305949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云形 9"/>
          <p:cNvSpPr/>
          <p:nvPr/>
        </p:nvSpPr>
        <p:spPr>
          <a:xfrm>
            <a:off x="9246885" y="565921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Rectangle 10"/>
          <p:cNvSpPr/>
          <p:nvPr/>
        </p:nvSpPr>
        <p:spPr>
          <a:xfrm>
            <a:off x="1745674" y="3053952"/>
            <a:ext cx="8998527" cy="28144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UTM Fire House" panose="02040603050506020204" pitchFamily="18" charset="0"/>
              </a:rPr>
              <a:t>RUNG CHUÔNG VÀNG</a:t>
            </a:r>
          </a:p>
        </p:txBody>
      </p:sp>
      <p:pic>
        <p:nvPicPr>
          <p:cNvPr id="20" name="Bunny_H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7438" y="6062206"/>
            <a:ext cx="487363" cy="487363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6B1DEB06-4782-4DD4-91DC-CDD1ADF97F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268">
            <a:off x="529012" y="107164"/>
            <a:ext cx="3953515" cy="335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93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1 0.00232 L 1.04167E-6 -3.33333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2852 0.00231 L -3.75E-6 7.40741E-7 " pathEditMode="relative" rAng="0" ptsTypes="AA">
                                      <p:cBhvr>
                                        <p:cTn id="10" dur="1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851 0.00232 L 2.08333E-6 -2.96296E-6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2.96296E-6 L 4.16667E-7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4" animBg="1"/>
      <p:bldP spid="8" grpId="0" animBg="1"/>
      <p:bldP spid="10" grpId="0" animBg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73025" y="-6350"/>
            <a:ext cx="12192000" cy="6858000"/>
            <a:chOff x="0" y="0"/>
            <a:chExt cx="12192000" cy="6858000"/>
          </a:xfrm>
        </p:grpSpPr>
        <p:pic>
          <p:nvPicPr>
            <p:cNvPr id="3" name="图片 20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21"/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en-US" b="1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38125"/>
            <a:ext cx="835183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20"/>
          <p:cNvSpPr>
            <a:spLocks noEditPoints="1" noChangeArrowheads="1"/>
          </p:cNvSpPr>
          <p:nvPr/>
        </p:nvSpPr>
        <p:spPr bwMode="auto">
          <a:xfrm>
            <a:off x="3598863" y="5829300"/>
            <a:ext cx="407987" cy="500063"/>
          </a:xfrm>
          <a:custGeom>
            <a:avLst/>
            <a:gdLst>
              <a:gd name="T0" fmla="*/ 2147483646 w 446"/>
              <a:gd name="T1" fmla="*/ 2147483646 h 542"/>
              <a:gd name="T2" fmla="*/ 2147483646 w 446"/>
              <a:gd name="T3" fmla="*/ 2147483646 h 542"/>
              <a:gd name="T4" fmla="*/ 2147483646 w 446"/>
              <a:gd name="T5" fmla="*/ 2147483646 h 542"/>
              <a:gd name="T6" fmla="*/ 2147483646 w 446"/>
              <a:gd name="T7" fmla="*/ 2147483646 h 542"/>
              <a:gd name="T8" fmla="*/ 2147483646 w 446"/>
              <a:gd name="T9" fmla="*/ 2147483646 h 542"/>
              <a:gd name="T10" fmla="*/ 2147483646 w 446"/>
              <a:gd name="T11" fmla="*/ 2147483646 h 542"/>
              <a:gd name="T12" fmla="*/ 2147483646 w 446"/>
              <a:gd name="T13" fmla="*/ 2147483646 h 5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46" h="542">
                <a:moveTo>
                  <a:pt x="49" y="542"/>
                </a:moveTo>
                <a:cubicBezTo>
                  <a:pt x="43" y="381"/>
                  <a:pt x="57" y="200"/>
                  <a:pt x="27" y="62"/>
                </a:cubicBezTo>
                <a:cubicBezTo>
                  <a:pt x="242" y="0"/>
                  <a:pt x="446" y="208"/>
                  <a:pt x="350" y="407"/>
                </a:cubicBezTo>
                <a:cubicBezTo>
                  <a:pt x="304" y="503"/>
                  <a:pt x="176" y="534"/>
                  <a:pt x="49" y="542"/>
                </a:cubicBezTo>
                <a:close/>
                <a:moveTo>
                  <a:pt x="215" y="376"/>
                </a:moveTo>
                <a:cubicBezTo>
                  <a:pt x="219" y="331"/>
                  <a:pt x="192" y="309"/>
                  <a:pt x="145" y="317"/>
                </a:cubicBezTo>
                <a:cubicBezTo>
                  <a:pt x="0" y="344"/>
                  <a:pt x="202" y="525"/>
                  <a:pt x="215" y="37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7" name="Freeform 21"/>
          <p:cNvSpPr>
            <a:spLocks noChangeArrowheads="1"/>
          </p:cNvSpPr>
          <p:nvPr/>
        </p:nvSpPr>
        <p:spPr bwMode="auto">
          <a:xfrm>
            <a:off x="3500438" y="5062538"/>
            <a:ext cx="398462" cy="534987"/>
          </a:xfrm>
          <a:custGeom>
            <a:avLst/>
            <a:gdLst>
              <a:gd name="T0" fmla="*/ 2147483646 w 435"/>
              <a:gd name="T1" fmla="*/ 2147483646 h 580"/>
              <a:gd name="T2" fmla="*/ 2147483646 w 435"/>
              <a:gd name="T3" fmla="*/ 2147483646 h 580"/>
              <a:gd name="T4" fmla="*/ 2147483646 w 435"/>
              <a:gd name="T5" fmla="*/ 2147483646 h 580"/>
              <a:gd name="T6" fmla="*/ 2147483646 w 435"/>
              <a:gd name="T7" fmla="*/ 2147483646 h 580"/>
              <a:gd name="T8" fmla="*/ 2147483646 w 435"/>
              <a:gd name="T9" fmla="*/ 2147483646 h 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5" h="580">
                <a:moveTo>
                  <a:pt x="435" y="66"/>
                </a:moveTo>
                <a:cubicBezTo>
                  <a:pt x="430" y="101"/>
                  <a:pt x="427" y="139"/>
                  <a:pt x="425" y="178"/>
                </a:cubicBezTo>
                <a:cubicBezTo>
                  <a:pt x="316" y="190"/>
                  <a:pt x="291" y="404"/>
                  <a:pt x="403" y="433"/>
                </a:cubicBezTo>
                <a:cubicBezTo>
                  <a:pt x="391" y="474"/>
                  <a:pt x="381" y="516"/>
                  <a:pt x="371" y="559"/>
                </a:cubicBezTo>
                <a:cubicBezTo>
                  <a:pt x="0" y="580"/>
                  <a:pt x="72" y="0"/>
                  <a:pt x="435" y="6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8" name="Freeform 22"/>
          <p:cNvSpPr>
            <a:spLocks noEditPoints="1" noChangeArrowheads="1"/>
          </p:cNvSpPr>
          <p:nvPr/>
        </p:nvSpPr>
        <p:spPr bwMode="auto">
          <a:xfrm>
            <a:off x="3573463" y="4279900"/>
            <a:ext cx="388937" cy="471488"/>
          </a:xfrm>
          <a:custGeom>
            <a:avLst/>
            <a:gdLst>
              <a:gd name="T0" fmla="*/ 2147483646 w 424"/>
              <a:gd name="T1" fmla="*/ 2147483646 h 512"/>
              <a:gd name="T2" fmla="*/ 2147483646 w 424"/>
              <a:gd name="T3" fmla="*/ 2147483646 h 512"/>
              <a:gd name="T4" fmla="*/ 2147483646 w 424"/>
              <a:gd name="T5" fmla="*/ 2147483646 h 512"/>
              <a:gd name="T6" fmla="*/ 0 w 424"/>
              <a:gd name="T7" fmla="*/ 2147483646 h 512"/>
              <a:gd name="T8" fmla="*/ 2147483646 w 424"/>
              <a:gd name="T9" fmla="*/ 2147483646 h 512"/>
              <a:gd name="T10" fmla="*/ 2147483646 w 424"/>
              <a:gd name="T11" fmla="*/ 2147483646 h 512"/>
              <a:gd name="T12" fmla="*/ 2147483646 w 424"/>
              <a:gd name="T13" fmla="*/ 2147483646 h 512"/>
              <a:gd name="T14" fmla="*/ 2147483646 w 424"/>
              <a:gd name="T15" fmla="*/ 2147483646 h 512"/>
              <a:gd name="T16" fmla="*/ 2147483646 w 424"/>
              <a:gd name="T17" fmla="*/ 2147483646 h 512"/>
              <a:gd name="T18" fmla="*/ 2147483646 w 424"/>
              <a:gd name="T19" fmla="*/ 2147483646 h 512"/>
              <a:gd name="T20" fmla="*/ 2147483646 w 424"/>
              <a:gd name="T21" fmla="*/ 2147483646 h 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4" h="512">
                <a:moveTo>
                  <a:pt x="263" y="145"/>
                </a:moveTo>
                <a:cubicBezTo>
                  <a:pt x="351" y="160"/>
                  <a:pt x="424" y="246"/>
                  <a:pt x="405" y="357"/>
                </a:cubicBezTo>
                <a:cubicBezTo>
                  <a:pt x="380" y="506"/>
                  <a:pt x="163" y="507"/>
                  <a:pt x="2" y="512"/>
                </a:cubicBezTo>
                <a:cubicBezTo>
                  <a:pt x="11" y="359"/>
                  <a:pt x="3" y="196"/>
                  <a:pt x="0" y="41"/>
                </a:cubicBezTo>
                <a:cubicBezTo>
                  <a:pt x="103" y="26"/>
                  <a:pt x="325" y="0"/>
                  <a:pt x="263" y="145"/>
                </a:cubicBezTo>
                <a:close/>
                <a:moveTo>
                  <a:pt x="53" y="130"/>
                </a:moveTo>
                <a:cubicBezTo>
                  <a:pt x="24" y="254"/>
                  <a:pt x="197" y="83"/>
                  <a:pt x="79" y="109"/>
                </a:cubicBezTo>
                <a:cubicBezTo>
                  <a:pt x="63" y="113"/>
                  <a:pt x="55" y="123"/>
                  <a:pt x="53" y="130"/>
                </a:cubicBezTo>
                <a:close/>
                <a:moveTo>
                  <a:pt x="176" y="196"/>
                </a:moveTo>
                <a:cubicBezTo>
                  <a:pt x="24" y="221"/>
                  <a:pt x="218" y="436"/>
                  <a:pt x="268" y="283"/>
                </a:cubicBezTo>
                <a:cubicBezTo>
                  <a:pt x="272" y="216"/>
                  <a:pt x="232" y="187"/>
                  <a:pt x="176" y="19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9" name="Freeform 23"/>
          <p:cNvSpPr>
            <a:spLocks noEditPoints="1" noChangeArrowheads="1"/>
          </p:cNvSpPr>
          <p:nvPr/>
        </p:nvSpPr>
        <p:spPr bwMode="auto">
          <a:xfrm>
            <a:off x="3494088" y="3575050"/>
            <a:ext cx="547687" cy="457200"/>
          </a:xfrm>
          <a:custGeom>
            <a:avLst/>
            <a:gdLst>
              <a:gd name="T0" fmla="*/ 2147483646 w 597"/>
              <a:gd name="T1" fmla="*/ 2147483646 h 497"/>
              <a:gd name="T2" fmla="*/ 2147483646 w 597"/>
              <a:gd name="T3" fmla="*/ 2147483646 h 497"/>
              <a:gd name="T4" fmla="*/ 2147483646 w 597"/>
              <a:gd name="T5" fmla="*/ 2147483646 h 497"/>
              <a:gd name="T6" fmla="*/ 2147483646 w 597"/>
              <a:gd name="T7" fmla="*/ 2147483646 h 497"/>
              <a:gd name="T8" fmla="*/ 2147483646 w 597"/>
              <a:gd name="T9" fmla="*/ 2147483646 h 497"/>
              <a:gd name="T10" fmla="*/ 2147483646 w 597"/>
              <a:gd name="T11" fmla="*/ 2147483646 h 497"/>
              <a:gd name="T12" fmla="*/ 0 w 597"/>
              <a:gd name="T13" fmla="*/ 2147483646 h 497"/>
              <a:gd name="T14" fmla="*/ 2147483646 w 597"/>
              <a:gd name="T15" fmla="*/ 2147483646 h 497"/>
              <a:gd name="T16" fmla="*/ 2147483646 w 597"/>
              <a:gd name="T17" fmla="*/ 2147483646 h 497"/>
              <a:gd name="T18" fmla="*/ 2147483646 w 597"/>
              <a:gd name="T19" fmla="*/ 2147483646 h 497"/>
              <a:gd name="T20" fmla="*/ 2147483646 w 597"/>
              <a:gd name="T21" fmla="*/ 2147483646 h 497"/>
              <a:gd name="T22" fmla="*/ 2147483646 w 597"/>
              <a:gd name="T23" fmla="*/ 2147483646 h 497"/>
              <a:gd name="T24" fmla="*/ 2147483646 w 597"/>
              <a:gd name="T25" fmla="*/ 2147483646 h 4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97" h="497">
                <a:moveTo>
                  <a:pt x="429" y="1"/>
                </a:moveTo>
                <a:cubicBezTo>
                  <a:pt x="473" y="159"/>
                  <a:pt x="548" y="287"/>
                  <a:pt x="597" y="440"/>
                </a:cubicBezTo>
                <a:cubicBezTo>
                  <a:pt x="532" y="458"/>
                  <a:pt x="471" y="479"/>
                  <a:pt x="406" y="497"/>
                </a:cubicBezTo>
                <a:cubicBezTo>
                  <a:pt x="402" y="455"/>
                  <a:pt x="394" y="417"/>
                  <a:pt x="390" y="375"/>
                </a:cubicBezTo>
                <a:cubicBezTo>
                  <a:pt x="336" y="376"/>
                  <a:pt x="288" y="369"/>
                  <a:pt x="235" y="368"/>
                </a:cubicBezTo>
                <a:cubicBezTo>
                  <a:pt x="218" y="401"/>
                  <a:pt x="208" y="440"/>
                  <a:pt x="194" y="476"/>
                </a:cubicBezTo>
                <a:cubicBezTo>
                  <a:pt x="132" y="448"/>
                  <a:pt x="53" y="436"/>
                  <a:pt x="0" y="399"/>
                </a:cubicBezTo>
                <a:cubicBezTo>
                  <a:pt x="44" y="271"/>
                  <a:pt x="119" y="175"/>
                  <a:pt x="150" y="34"/>
                </a:cubicBezTo>
                <a:cubicBezTo>
                  <a:pt x="251" y="32"/>
                  <a:pt x="324" y="0"/>
                  <a:pt x="429" y="1"/>
                </a:cubicBezTo>
                <a:close/>
                <a:moveTo>
                  <a:pt x="274" y="275"/>
                </a:moveTo>
                <a:cubicBezTo>
                  <a:pt x="299" y="269"/>
                  <a:pt x="335" y="273"/>
                  <a:pt x="364" y="272"/>
                </a:cubicBezTo>
                <a:cubicBezTo>
                  <a:pt x="353" y="222"/>
                  <a:pt x="348" y="167"/>
                  <a:pt x="333" y="120"/>
                </a:cubicBezTo>
                <a:cubicBezTo>
                  <a:pt x="315" y="173"/>
                  <a:pt x="292" y="221"/>
                  <a:pt x="274" y="2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矩形: 圆角 8"/>
          <p:cNvSpPr/>
          <p:nvPr/>
        </p:nvSpPr>
        <p:spPr bwMode="auto">
          <a:xfrm>
            <a:off x="4206875" y="34925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9"/>
          <p:cNvSpPr/>
          <p:nvPr/>
        </p:nvSpPr>
        <p:spPr bwMode="auto">
          <a:xfrm>
            <a:off x="4206875" y="42672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0"/>
          <p:cNvSpPr/>
          <p:nvPr/>
        </p:nvSpPr>
        <p:spPr bwMode="auto">
          <a:xfrm>
            <a:off x="4206875" y="50419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1"/>
          <p:cNvSpPr/>
          <p:nvPr/>
        </p:nvSpPr>
        <p:spPr bwMode="auto">
          <a:xfrm>
            <a:off x="4206875" y="58293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49500" y="2151063"/>
            <a:ext cx="7253288" cy="110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dap an a"/>
          <p:cNvSpPr txBox="1">
            <a:spLocks noChangeArrowheads="1"/>
          </p:cNvSpPr>
          <p:nvPr/>
        </p:nvSpPr>
        <p:spPr bwMode="auto">
          <a:xfrm>
            <a:off x="4579841" y="3492500"/>
            <a:ext cx="4649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"/>
            </a:pPr>
            <a:r>
              <a:rPr lang="en-US" sz="3200" b="1" dirty="0">
                <a:solidFill>
                  <a:srgbClr val="FF0000"/>
                </a:solidFill>
                <a:cs typeface="Tahoma" panose="020B0604030504040204" pitchFamily="34" charset="0"/>
              </a:rPr>
              <a:t>237+45-65</a:t>
            </a:r>
          </a:p>
        </p:txBody>
      </p:sp>
      <p:sp>
        <p:nvSpPr>
          <p:cNvPr id="16" name="dap an c"/>
          <p:cNvSpPr txBox="1">
            <a:spLocks noChangeArrowheads="1"/>
          </p:cNvSpPr>
          <p:nvPr/>
        </p:nvSpPr>
        <p:spPr bwMode="auto">
          <a:xfrm>
            <a:off x="4579841" y="5060229"/>
            <a:ext cx="4649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 dirty="0">
                <a:solidFill>
                  <a:srgbClr val="FF0000"/>
                </a:solidFill>
                <a:cs typeface="Tahoma" panose="020B0604030504040204" pitchFamily="34" charset="0"/>
              </a:rPr>
              <a:t>257+a-56</a:t>
            </a:r>
          </a:p>
        </p:txBody>
      </p:sp>
      <p:sp>
        <p:nvSpPr>
          <p:cNvPr id="17" name="dap an b"/>
          <p:cNvSpPr txBox="1">
            <a:spLocks noChangeArrowheads="1"/>
          </p:cNvSpPr>
          <p:nvPr/>
        </p:nvSpPr>
        <p:spPr bwMode="auto">
          <a:xfrm>
            <a:off x="4696691" y="4291724"/>
            <a:ext cx="45329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 dirty="0">
                <a:solidFill>
                  <a:srgbClr val="FF0000"/>
                </a:solidFill>
                <a:cs typeface="Tahoma" panose="020B0604030504040204" pitchFamily="34" charset="0"/>
              </a:rPr>
              <a:t>197x4+90</a:t>
            </a:r>
          </a:p>
        </p:txBody>
      </p:sp>
      <p:sp>
        <p:nvSpPr>
          <p:cNvPr id="18" name="dap an d"/>
          <p:cNvSpPr txBox="1">
            <a:spLocks noChangeArrowheads="1"/>
          </p:cNvSpPr>
          <p:nvPr/>
        </p:nvSpPr>
        <p:spPr bwMode="auto">
          <a:xfrm>
            <a:off x="4579841" y="5865813"/>
            <a:ext cx="4651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 dirty="0">
                <a:solidFill>
                  <a:srgbClr val="FF0000"/>
                </a:solidFill>
                <a:cs typeface="Tahoma" panose="020B0604030504040204" pitchFamily="34" charset="0"/>
              </a:rPr>
              <a:t>756x3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81" y="3838821"/>
            <a:ext cx="2824357" cy="1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93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8" grpId="1" animBg="1"/>
      <p:bldP spid="9" grpId="0" animBg="1"/>
      <p:bldP spid="10" grpId="0" animBg="1"/>
      <p:bldP spid="11" grpId="1" animBg="1"/>
      <p:bldP spid="13" grpId="1" animBg="1"/>
      <p:bldP spid="14" grpId="0"/>
      <p:bldP spid="15" grpId="0"/>
      <p:bldP spid="15" grpId="1"/>
      <p:bldP spid="16" grpId="0"/>
      <p:bldP spid="17" grpId="0"/>
      <p:bldP spid="17" grpId="2"/>
      <p:bldP spid="18" grpId="0"/>
      <p:bldP spid="18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73025" y="-6350"/>
            <a:ext cx="12192000" cy="6858000"/>
            <a:chOff x="0" y="0"/>
            <a:chExt cx="12192000" cy="6858000"/>
          </a:xfrm>
        </p:grpSpPr>
        <p:pic>
          <p:nvPicPr>
            <p:cNvPr id="3" name="图片 20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21"/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en-US" b="1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38125"/>
            <a:ext cx="835183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20"/>
          <p:cNvSpPr>
            <a:spLocks noEditPoints="1" noChangeArrowheads="1"/>
          </p:cNvSpPr>
          <p:nvPr/>
        </p:nvSpPr>
        <p:spPr bwMode="auto">
          <a:xfrm>
            <a:off x="3598863" y="5829300"/>
            <a:ext cx="407987" cy="500063"/>
          </a:xfrm>
          <a:custGeom>
            <a:avLst/>
            <a:gdLst>
              <a:gd name="T0" fmla="*/ 2147483646 w 446"/>
              <a:gd name="T1" fmla="*/ 2147483646 h 542"/>
              <a:gd name="T2" fmla="*/ 2147483646 w 446"/>
              <a:gd name="T3" fmla="*/ 2147483646 h 542"/>
              <a:gd name="T4" fmla="*/ 2147483646 w 446"/>
              <a:gd name="T5" fmla="*/ 2147483646 h 542"/>
              <a:gd name="T6" fmla="*/ 2147483646 w 446"/>
              <a:gd name="T7" fmla="*/ 2147483646 h 542"/>
              <a:gd name="T8" fmla="*/ 2147483646 w 446"/>
              <a:gd name="T9" fmla="*/ 2147483646 h 542"/>
              <a:gd name="T10" fmla="*/ 2147483646 w 446"/>
              <a:gd name="T11" fmla="*/ 2147483646 h 542"/>
              <a:gd name="T12" fmla="*/ 2147483646 w 446"/>
              <a:gd name="T13" fmla="*/ 2147483646 h 5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46" h="542">
                <a:moveTo>
                  <a:pt x="49" y="542"/>
                </a:moveTo>
                <a:cubicBezTo>
                  <a:pt x="43" y="381"/>
                  <a:pt x="57" y="200"/>
                  <a:pt x="27" y="62"/>
                </a:cubicBezTo>
                <a:cubicBezTo>
                  <a:pt x="242" y="0"/>
                  <a:pt x="446" y="208"/>
                  <a:pt x="350" y="407"/>
                </a:cubicBezTo>
                <a:cubicBezTo>
                  <a:pt x="304" y="503"/>
                  <a:pt x="176" y="534"/>
                  <a:pt x="49" y="542"/>
                </a:cubicBezTo>
                <a:close/>
                <a:moveTo>
                  <a:pt x="215" y="376"/>
                </a:moveTo>
                <a:cubicBezTo>
                  <a:pt x="219" y="331"/>
                  <a:pt x="192" y="309"/>
                  <a:pt x="145" y="317"/>
                </a:cubicBezTo>
                <a:cubicBezTo>
                  <a:pt x="0" y="344"/>
                  <a:pt x="202" y="525"/>
                  <a:pt x="215" y="37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7" name="Freeform 21"/>
          <p:cNvSpPr>
            <a:spLocks noChangeArrowheads="1"/>
          </p:cNvSpPr>
          <p:nvPr/>
        </p:nvSpPr>
        <p:spPr bwMode="auto">
          <a:xfrm>
            <a:off x="3500438" y="5062538"/>
            <a:ext cx="398462" cy="534987"/>
          </a:xfrm>
          <a:custGeom>
            <a:avLst/>
            <a:gdLst>
              <a:gd name="T0" fmla="*/ 2147483646 w 435"/>
              <a:gd name="T1" fmla="*/ 2147483646 h 580"/>
              <a:gd name="T2" fmla="*/ 2147483646 w 435"/>
              <a:gd name="T3" fmla="*/ 2147483646 h 580"/>
              <a:gd name="T4" fmla="*/ 2147483646 w 435"/>
              <a:gd name="T5" fmla="*/ 2147483646 h 580"/>
              <a:gd name="T6" fmla="*/ 2147483646 w 435"/>
              <a:gd name="T7" fmla="*/ 2147483646 h 580"/>
              <a:gd name="T8" fmla="*/ 2147483646 w 435"/>
              <a:gd name="T9" fmla="*/ 2147483646 h 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5" h="580">
                <a:moveTo>
                  <a:pt x="435" y="66"/>
                </a:moveTo>
                <a:cubicBezTo>
                  <a:pt x="430" y="101"/>
                  <a:pt x="427" y="139"/>
                  <a:pt x="425" y="178"/>
                </a:cubicBezTo>
                <a:cubicBezTo>
                  <a:pt x="316" y="190"/>
                  <a:pt x="291" y="404"/>
                  <a:pt x="403" y="433"/>
                </a:cubicBezTo>
                <a:cubicBezTo>
                  <a:pt x="391" y="474"/>
                  <a:pt x="381" y="516"/>
                  <a:pt x="371" y="559"/>
                </a:cubicBezTo>
                <a:cubicBezTo>
                  <a:pt x="0" y="580"/>
                  <a:pt x="72" y="0"/>
                  <a:pt x="435" y="6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8" name="Freeform 22"/>
          <p:cNvSpPr>
            <a:spLocks noEditPoints="1" noChangeArrowheads="1"/>
          </p:cNvSpPr>
          <p:nvPr/>
        </p:nvSpPr>
        <p:spPr bwMode="auto">
          <a:xfrm>
            <a:off x="3573463" y="4279900"/>
            <a:ext cx="388937" cy="471488"/>
          </a:xfrm>
          <a:custGeom>
            <a:avLst/>
            <a:gdLst>
              <a:gd name="T0" fmla="*/ 2147483646 w 424"/>
              <a:gd name="T1" fmla="*/ 2147483646 h 512"/>
              <a:gd name="T2" fmla="*/ 2147483646 w 424"/>
              <a:gd name="T3" fmla="*/ 2147483646 h 512"/>
              <a:gd name="T4" fmla="*/ 2147483646 w 424"/>
              <a:gd name="T5" fmla="*/ 2147483646 h 512"/>
              <a:gd name="T6" fmla="*/ 0 w 424"/>
              <a:gd name="T7" fmla="*/ 2147483646 h 512"/>
              <a:gd name="T8" fmla="*/ 2147483646 w 424"/>
              <a:gd name="T9" fmla="*/ 2147483646 h 512"/>
              <a:gd name="T10" fmla="*/ 2147483646 w 424"/>
              <a:gd name="T11" fmla="*/ 2147483646 h 512"/>
              <a:gd name="T12" fmla="*/ 2147483646 w 424"/>
              <a:gd name="T13" fmla="*/ 2147483646 h 512"/>
              <a:gd name="T14" fmla="*/ 2147483646 w 424"/>
              <a:gd name="T15" fmla="*/ 2147483646 h 512"/>
              <a:gd name="T16" fmla="*/ 2147483646 w 424"/>
              <a:gd name="T17" fmla="*/ 2147483646 h 512"/>
              <a:gd name="T18" fmla="*/ 2147483646 w 424"/>
              <a:gd name="T19" fmla="*/ 2147483646 h 512"/>
              <a:gd name="T20" fmla="*/ 2147483646 w 424"/>
              <a:gd name="T21" fmla="*/ 2147483646 h 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4" h="512">
                <a:moveTo>
                  <a:pt x="263" y="145"/>
                </a:moveTo>
                <a:cubicBezTo>
                  <a:pt x="351" y="160"/>
                  <a:pt x="424" y="246"/>
                  <a:pt x="405" y="357"/>
                </a:cubicBezTo>
                <a:cubicBezTo>
                  <a:pt x="380" y="506"/>
                  <a:pt x="163" y="507"/>
                  <a:pt x="2" y="512"/>
                </a:cubicBezTo>
                <a:cubicBezTo>
                  <a:pt x="11" y="359"/>
                  <a:pt x="3" y="196"/>
                  <a:pt x="0" y="41"/>
                </a:cubicBezTo>
                <a:cubicBezTo>
                  <a:pt x="103" y="26"/>
                  <a:pt x="325" y="0"/>
                  <a:pt x="263" y="145"/>
                </a:cubicBezTo>
                <a:close/>
                <a:moveTo>
                  <a:pt x="53" y="130"/>
                </a:moveTo>
                <a:cubicBezTo>
                  <a:pt x="24" y="254"/>
                  <a:pt x="197" y="83"/>
                  <a:pt x="79" y="109"/>
                </a:cubicBezTo>
                <a:cubicBezTo>
                  <a:pt x="63" y="113"/>
                  <a:pt x="55" y="123"/>
                  <a:pt x="53" y="130"/>
                </a:cubicBezTo>
                <a:close/>
                <a:moveTo>
                  <a:pt x="176" y="196"/>
                </a:moveTo>
                <a:cubicBezTo>
                  <a:pt x="24" y="221"/>
                  <a:pt x="218" y="436"/>
                  <a:pt x="268" y="283"/>
                </a:cubicBezTo>
                <a:cubicBezTo>
                  <a:pt x="272" y="216"/>
                  <a:pt x="232" y="187"/>
                  <a:pt x="176" y="19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9" name="Freeform 23"/>
          <p:cNvSpPr>
            <a:spLocks noEditPoints="1" noChangeArrowheads="1"/>
          </p:cNvSpPr>
          <p:nvPr/>
        </p:nvSpPr>
        <p:spPr bwMode="auto">
          <a:xfrm>
            <a:off x="3494088" y="3575050"/>
            <a:ext cx="547687" cy="457200"/>
          </a:xfrm>
          <a:custGeom>
            <a:avLst/>
            <a:gdLst>
              <a:gd name="T0" fmla="*/ 2147483646 w 597"/>
              <a:gd name="T1" fmla="*/ 2147483646 h 497"/>
              <a:gd name="T2" fmla="*/ 2147483646 w 597"/>
              <a:gd name="T3" fmla="*/ 2147483646 h 497"/>
              <a:gd name="T4" fmla="*/ 2147483646 w 597"/>
              <a:gd name="T5" fmla="*/ 2147483646 h 497"/>
              <a:gd name="T6" fmla="*/ 2147483646 w 597"/>
              <a:gd name="T7" fmla="*/ 2147483646 h 497"/>
              <a:gd name="T8" fmla="*/ 2147483646 w 597"/>
              <a:gd name="T9" fmla="*/ 2147483646 h 497"/>
              <a:gd name="T10" fmla="*/ 2147483646 w 597"/>
              <a:gd name="T11" fmla="*/ 2147483646 h 497"/>
              <a:gd name="T12" fmla="*/ 0 w 597"/>
              <a:gd name="T13" fmla="*/ 2147483646 h 497"/>
              <a:gd name="T14" fmla="*/ 2147483646 w 597"/>
              <a:gd name="T15" fmla="*/ 2147483646 h 497"/>
              <a:gd name="T16" fmla="*/ 2147483646 w 597"/>
              <a:gd name="T17" fmla="*/ 2147483646 h 497"/>
              <a:gd name="T18" fmla="*/ 2147483646 w 597"/>
              <a:gd name="T19" fmla="*/ 2147483646 h 497"/>
              <a:gd name="T20" fmla="*/ 2147483646 w 597"/>
              <a:gd name="T21" fmla="*/ 2147483646 h 497"/>
              <a:gd name="T22" fmla="*/ 2147483646 w 597"/>
              <a:gd name="T23" fmla="*/ 2147483646 h 497"/>
              <a:gd name="T24" fmla="*/ 2147483646 w 597"/>
              <a:gd name="T25" fmla="*/ 2147483646 h 4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97" h="497">
                <a:moveTo>
                  <a:pt x="429" y="1"/>
                </a:moveTo>
                <a:cubicBezTo>
                  <a:pt x="473" y="159"/>
                  <a:pt x="548" y="287"/>
                  <a:pt x="597" y="440"/>
                </a:cubicBezTo>
                <a:cubicBezTo>
                  <a:pt x="532" y="458"/>
                  <a:pt x="471" y="479"/>
                  <a:pt x="406" y="497"/>
                </a:cubicBezTo>
                <a:cubicBezTo>
                  <a:pt x="402" y="455"/>
                  <a:pt x="394" y="417"/>
                  <a:pt x="390" y="375"/>
                </a:cubicBezTo>
                <a:cubicBezTo>
                  <a:pt x="336" y="376"/>
                  <a:pt x="288" y="369"/>
                  <a:pt x="235" y="368"/>
                </a:cubicBezTo>
                <a:cubicBezTo>
                  <a:pt x="218" y="401"/>
                  <a:pt x="208" y="440"/>
                  <a:pt x="194" y="476"/>
                </a:cubicBezTo>
                <a:cubicBezTo>
                  <a:pt x="132" y="448"/>
                  <a:pt x="53" y="436"/>
                  <a:pt x="0" y="399"/>
                </a:cubicBezTo>
                <a:cubicBezTo>
                  <a:pt x="44" y="271"/>
                  <a:pt x="119" y="175"/>
                  <a:pt x="150" y="34"/>
                </a:cubicBezTo>
                <a:cubicBezTo>
                  <a:pt x="251" y="32"/>
                  <a:pt x="324" y="0"/>
                  <a:pt x="429" y="1"/>
                </a:cubicBezTo>
                <a:close/>
                <a:moveTo>
                  <a:pt x="274" y="275"/>
                </a:moveTo>
                <a:cubicBezTo>
                  <a:pt x="299" y="269"/>
                  <a:pt x="335" y="273"/>
                  <a:pt x="364" y="272"/>
                </a:cubicBezTo>
                <a:cubicBezTo>
                  <a:pt x="353" y="222"/>
                  <a:pt x="348" y="167"/>
                  <a:pt x="333" y="120"/>
                </a:cubicBezTo>
                <a:cubicBezTo>
                  <a:pt x="315" y="173"/>
                  <a:pt x="292" y="221"/>
                  <a:pt x="274" y="2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矩形: 圆角 8"/>
          <p:cNvSpPr/>
          <p:nvPr/>
        </p:nvSpPr>
        <p:spPr bwMode="auto">
          <a:xfrm>
            <a:off x="4206875" y="34925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9"/>
          <p:cNvSpPr/>
          <p:nvPr/>
        </p:nvSpPr>
        <p:spPr bwMode="auto">
          <a:xfrm>
            <a:off x="4206875" y="42672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0"/>
          <p:cNvSpPr/>
          <p:nvPr/>
        </p:nvSpPr>
        <p:spPr bwMode="auto">
          <a:xfrm>
            <a:off x="4206875" y="50419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1"/>
          <p:cNvSpPr/>
          <p:nvPr/>
        </p:nvSpPr>
        <p:spPr bwMode="auto">
          <a:xfrm>
            <a:off x="4206875" y="58293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49500" y="2151063"/>
            <a:ext cx="7253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157 – a,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a = 100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dap an a"/>
          <p:cNvSpPr txBox="1">
            <a:spLocks noChangeArrowheads="1"/>
          </p:cNvSpPr>
          <p:nvPr/>
        </p:nvSpPr>
        <p:spPr bwMode="auto">
          <a:xfrm>
            <a:off x="5348288" y="3473450"/>
            <a:ext cx="4649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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57</a:t>
            </a:r>
          </a:p>
        </p:txBody>
      </p:sp>
      <p:sp>
        <p:nvSpPr>
          <p:cNvPr id="16" name="dap an c"/>
          <p:cNvSpPr txBox="1">
            <a:spLocks noChangeArrowheads="1"/>
          </p:cNvSpPr>
          <p:nvPr/>
        </p:nvSpPr>
        <p:spPr bwMode="auto">
          <a:xfrm>
            <a:off x="5183188" y="5046663"/>
            <a:ext cx="4649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257</a:t>
            </a:r>
          </a:p>
        </p:txBody>
      </p:sp>
      <p:sp>
        <p:nvSpPr>
          <p:cNvPr id="17" name="dap an b"/>
          <p:cNvSpPr txBox="1">
            <a:spLocks noChangeArrowheads="1"/>
          </p:cNvSpPr>
          <p:nvPr/>
        </p:nvSpPr>
        <p:spPr bwMode="auto">
          <a:xfrm>
            <a:off x="5183188" y="4222750"/>
            <a:ext cx="4649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157</a:t>
            </a:r>
          </a:p>
        </p:txBody>
      </p:sp>
      <p:sp>
        <p:nvSpPr>
          <p:cNvPr id="18" name="dap an d"/>
          <p:cNvSpPr txBox="1">
            <a:spLocks noChangeArrowheads="1"/>
          </p:cNvSpPr>
          <p:nvPr/>
        </p:nvSpPr>
        <p:spPr bwMode="auto">
          <a:xfrm>
            <a:off x="5207000" y="5922963"/>
            <a:ext cx="4651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75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81" y="3838821"/>
            <a:ext cx="2824357" cy="1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1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8" grpId="1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73025" y="-6350"/>
            <a:ext cx="12192000" cy="6858000"/>
            <a:chOff x="0" y="0"/>
            <a:chExt cx="12192000" cy="6858000"/>
          </a:xfrm>
        </p:grpSpPr>
        <p:pic>
          <p:nvPicPr>
            <p:cNvPr id="3" name="图片 20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21"/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en-US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38125"/>
            <a:ext cx="835183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20"/>
          <p:cNvSpPr>
            <a:spLocks noEditPoints="1" noChangeArrowheads="1"/>
          </p:cNvSpPr>
          <p:nvPr/>
        </p:nvSpPr>
        <p:spPr bwMode="auto">
          <a:xfrm>
            <a:off x="3598863" y="5829300"/>
            <a:ext cx="407987" cy="500063"/>
          </a:xfrm>
          <a:custGeom>
            <a:avLst/>
            <a:gdLst>
              <a:gd name="T0" fmla="*/ 2147483646 w 446"/>
              <a:gd name="T1" fmla="*/ 2147483646 h 542"/>
              <a:gd name="T2" fmla="*/ 2147483646 w 446"/>
              <a:gd name="T3" fmla="*/ 2147483646 h 542"/>
              <a:gd name="T4" fmla="*/ 2147483646 w 446"/>
              <a:gd name="T5" fmla="*/ 2147483646 h 542"/>
              <a:gd name="T6" fmla="*/ 2147483646 w 446"/>
              <a:gd name="T7" fmla="*/ 2147483646 h 542"/>
              <a:gd name="T8" fmla="*/ 2147483646 w 446"/>
              <a:gd name="T9" fmla="*/ 2147483646 h 542"/>
              <a:gd name="T10" fmla="*/ 2147483646 w 446"/>
              <a:gd name="T11" fmla="*/ 2147483646 h 542"/>
              <a:gd name="T12" fmla="*/ 2147483646 w 446"/>
              <a:gd name="T13" fmla="*/ 2147483646 h 5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46" h="542">
                <a:moveTo>
                  <a:pt x="49" y="542"/>
                </a:moveTo>
                <a:cubicBezTo>
                  <a:pt x="43" y="381"/>
                  <a:pt x="57" y="200"/>
                  <a:pt x="27" y="62"/>
                </a:cubicBezTo>
                <a:cubicBezTo>
                  <a:pt x="242" y="0"/>
                  <a:pt x="446" y="208"/>
                  <a:pt x="350" y="407"/>
                </a:cubicBezTo>
                <a:cubicBezTo>
                  <a:pt x="304" y="503"/>
                  <a:pt x="176" y="534"/>
                  <a:pt x="49" y="542"/>
                </a:cubicBezTo>
                <a:close/>
                <a:moveTo>
                  <a:pt x="215" y="376"/>
                </a:moveTo>
                <a:cubicBezTo>
                  <a:pt x="219" y="331"/>
                  <a:pt x="192" y="309"/>
                  <a:pt x="145" y="317"/>
                </a:cubicBezTo>
                <a:cubicBezTo>
                  <a:pt x="0" y="344"/>
                  <a:pt x="202" y="525"/>
                  <a:pt x="215" y="37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21"/>
          <p:cNvSpPr>
            <a:spLocks noChangeArrowheads="1"/>
          </p:cNvSpPr>
          <p:nvPr/>
        </p:nvSpPr>
        <p:spPr bwMode="auto">
          <a:xfrm>
            <a:off x="3500438" y="5062538"/>
            <a:ext cx="398462" cy="534987"/>
          </a:xfrm>
          <a:custGeom>
            <a:avLst/>
            <a:gdLst>
              <a:gd name="T0" fmla="*/ 2147483646 w 435"/>
              <a:gd name="T1" fmla="*/ 2147483646 h 580"/>
              <a:gd name="T2" fmla="*/ 2147483646 w 435"/>
              <a:gd name="T3" fmla="*/ 2147483646 h 580"/>
              <a:gd name="T4" fmla="*/ 2147483646 w 435"/>
              <a:gd name="T5" fmla="*/ 2147483646 h 580"/>
              <a:gd name="T6" fmla="*/ 2147483646 w 435"/>
              <a:gd name="T7" fmla="*/ 2147483646 h 580"/>
              <a:gd name="T8" fmla="*/ 2147483646 w 435"/>
              <a:gd name="T9" fmla="*/ 2147483646 h 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5" h="580">
                <a:moveTo>
                  <a:pt x="435" y="66"/>
                </a:moveTo>
                <a:cubicBezTo>
                  <a:pt x="430" y="101"/>
                  <a:pt x="427" y="139"/>
                  <a:pt x="425" y="178"/>
                </a:cubicBezTo>
                <a:cubicBezTo>
                  <a:pt x="316" y="190"/>
                  <a:pt x="291" y="404"/>
                  <a:pt x="403" y="433"/>
                </a:cubicBezTo>
                <a:cubicBezTo>
                  <a:pt x="391" y="474"/>
                  <a:pt x="381" y="516"/>
                  <a:pt x="371" y="559"/>
                </a:cubicBezTo>
                <a:cubicBezTo>
                  <a:pt x="0" y="580"/>
                  <a:pt x="72" y="0"/>
                  <a:pt x="435" y="6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2"/>
          <p:cNvSpPr>
            <a:spLocks noEditPoints="1" noChangeArrowheads="1"/>
          </p:cNvSpPr>
          <p:nvPr/>
        </p:nvSpPr>
        <p:spPr bwMode="auto">
          <a:xfrm>
            <a:off x="3573463" y="4279900"/>
            <a:ext cx="388937" cy="471488"/>
          </a:xfrm>
          <a:custGeom>
            <a:avLst/>
            <a:gdLst>
              <a:gd name="T0" fmla="*/ 2147483646 w 424"/>
              <a:gd name="T1" fmla="*/ 2147483646 h 512"/>
              <a:gd name="T2" fmla="*/ 2147483646 w 424"/>
              <a:gd name="T3" fmla="*/ 2147483646 h 512"/>
              <a:gd name="T4" fmla="*/ 2147483646 w 424"/>
              <a:gd name="T5" fmla="*/ 2147483646 h 512"/>
              <a:gd name="T6" fmla="*/ 0 w 424"/>
              <a:gd name="T7" fmla="*/ 2147483646 h 512"/>
              <a:gd name="T8" fmla="*/ 2147483646 w 424"/>
              <a:gd name="T9" fmla="*/ 2147483646 h 512"/>
              <a:gd name="T10" fmla="*/ 2147483646 w 424"/>
              <a:gd name="T11" fmla="*/ 2147483646 h 512"/>
              <a:gd name="T12" fmla="*/ 2147483646 w 424"/>
              <a:gd name="T13" fmla="*/ 2147483646 h 512"/>
              <a:gd name="T14" fmla="*/ 2147483646 w 424"/>
              <a:gd name="T15" fmla="*/ 2147483646 h 512"/>
              <a:gd name="T16" fmla="*/ 2147483646 w 424"/>
              <a:gd name="T17" fmla="*/ 2147483646 h 512"/>
              <a:gd name="T18" fmla="*/ 2147483646 w 424"/>
              <a:gd name="T19" fmla="*/ 2147483646 h 512"/>
              <a:gd name="T20" fmla="*/ 2147483646 w 424"/>
              <a:gd name="T21" fmla="*/ 2147483646 h 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4" h="512">
                <a:moveTo>
                  <a:pt x="263" y="145"/>
                </a:moveTo>
                <a:cubicBezTo>
                  <a:pt x="351" y="160"/>
                  <a:pt x="424" y="246"/>
                  <a:pt x="405" y="357"/>
                </a:cubicBezTo>
                <a:cubicBezTo>
                  <a:pt x="380" y="506"/>
                  <a:pt x="163" y="507"/>
                  <a:pt x="2" y="512"/>
                </a:cubicBezTo>
                <a:cubicBezTo>
                  <a:pt x="11" y="359"/>
                  <a:pt x="3" y="196"/>
                  <a:pt x="0" y="41"/>
                </a:cubicBezTo>
                <a:cubicBezTo>
                  <a:pt x="103" y="26"/>
                  <a:pt x="325" y="0"/>
                  <a:pt x="263" y="145"/>
                </a:cubicBezTo>
                <a:close/>
                <a:moveTo>
                  <a:pt x="53" y="130"/>
                </a:moveTo>
                <a:cubicBezTo>
                  <a:pt x="24" y="254"/>
                  <a:pt x="197" y="83"/>
                  <a:pt x="79" y="109"/>
                </a:cubicBezTo>
                <a:cubicBezTo>
                  <a:pt x="63" y="113"/>
                  <a:pt x="55" y="123"/>
                  <a:pt x="53" y="130"/>
                </a:cubicBezTo>
                <a:close/>
                <a:moveTo>
                  <a:pt x="176" y="196"/>
                </a:moveTo>
                <a:cubicBezTo>
                  <a:pt x="24" y="221"/>
                  <a:pt x="218" y="436"/>
                  <a:pt x="268" y="283"/>
                </a:cubicBezTo>
                <a:cubicBezTo>
                  <a:pt x="272" y="216"/>
                  <a:pt x="232" y="187"/>
                  <a:pt x="176" y="19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23"/>
          <p:cNvSpPr>
            <a:spLocks noEditPoints="1" noChangeArrowheads="1"/>
          </p:cNvSpPr>
          <p:nvPr/>
        </p:nvSpPr>
        <p:spPr bwMode="auto">
          <a:xfrm>
            <a:off x="3494088" y="3575050"/>
            <a:ext cx="547687" cy="457200"/>
          </a:xfrm>
          <a:custGeom>
            <a:avLst/>
            <a:gdLst>
              <a:gd name="T0" fmla="*/ 2147483646 w 597"/>
              <a:gd name="T1" fmla="*/ 2147483646 h 497"/>
              <a:gd name="T2" fmla="*/ 2147483646 w 597"/>
              <a:gd name="T3" fmla="*/ 2147483646 h 497"/>
              <a:gd name="T4" fmla="*/ 2147483646 w 597"/>
              <a:gd name="T5" fmla="*/ 2147483646 h 497"/>
              <a:gd name="T6" fmla="*/ 2147483646 w 597"/>
              <a:gd name="T7" fmla="*/ 2147483646 h 497"/>
              <a:gd name="T8" fmla="*/ 2147483646 w 597"/>
              <a:gd name="T9" fmla="*/ 2147483646 h 497"/>
              <a:gd name="T10" fmla="*/ 2147483646 w 597"/>
              <a:gd name="T11" fmla="*/ 2147483646 h 497"/>
              <a:gd name="T12" fmla="*/ 0 w 597"/>
              <a:gd name="T13" fmla="*/ 2147483646 h 497"/>
              <a:gd name="T14" fmla="*/ 2147483646 w 597"/>
              <a:gd name="T15" fmla="*/ 2147483646 h 497"/>
              <a:gd name="T16" fmla="*/ 2147483646 w 597"/>
              <a:gd name="T17" fmla="*/ 2147483646 h 497"/>
              <a:gd name="T18" fmla="*/ 2147483646 w 597"/>
              <a:gd name="T19" fmla="*/ 2147483646 h 497"/>
              <a:gd name="T20" fmla="*/ 2147483646 w 597"/>
              <a:gd name="T21" fmla="*/ 2147483646 h 497"/>
              <a:gd name="T22" fmla="*/ 2147483646 w 597"/>
              <a:gd name="T23" fmla="*/ 2147483646 h 497"/>
              <a:gd name="T24" fmla="*/ 2147483646 w 597"/>
              <a:gd name="T25" fmla="*/ 2147483646 h 4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97" h="497">
                <a:moveTo>
                  <a:pt x="429" y="1"/>
                </a:moveTo>
                <a:cubicBezTo>
                  <a:pt x="473" y="159"/>
                  <a:pt x="548" y="287"/>
                  <a:pt x="597" y="440"/>
                </a:cubicBezTo>
                <a:cubicBezTo>
                  <a:pt x="532" y="458"/>
                  <a:pt x="471" y="479"/>
                  <a:pt x="406" y="497"/>
                </a:cubicBezTo>
                <a:cubicBezTo>
                  <a:pt x="402" y="455"/>
                  <a:pt x="394" y="417"/>
                  <a:pt x="390" y="375"/>
                </a:cubicBezTo>
                <a:cubicBezTo>
                  <a:pt x="336" y="376"/>
                  <a:pt x="288" y="369"/>
                  <a:pt x="235" y="368"/>
                </a:cubicBezTo>
                <a:cubicBezTo>
                  <a:pt x="218" y="401"/>
                  <a:pt x="208" y="440"/>
                  <a:pt x="194" y="476"/>
                </a:cubicBezTo>
                <a:cubicBezTo>
                  <a:pt x="132" y="448"/>
                  <a:pt x="53" y="436"/>
                  <a:pt x="0" y="399"/>
                </a:cubicBezTo>
                <a:cubicBezTo>
                  <a:pt x="44" y="271"/>
                  <a:pt x="119" y="175"/>
                  <a:pt x="150" y="34"/>
                </a:cubicBezTo>
                <a:cubicBezTo>
                  <a:pt x="251" y="32"/>
                  <a:pt x="324" y="0"/>
                  <a:pt x="429" y="1"/>
                </a:cubicBezTo>
                <a:close/>
                <a:moveTo>
                  <a:pt x="274" y="275"/>
                </a:moveTo>
                <a:cubicBezTo>
                  <a:pt x="299" y="269"/>
                  <a:pt x="335" y="273"/>
                  <a:pt x="364" y="272"/>
                </a:cubicBezTo>
                <a:cubicBezTo>
                  <a:pt x="353" y="222"/>
                  <a:pt x="348" y="167"/>
                  <a:pt x="333" y="120"/>
                </a:cubicBezTo>
                <a:cubicBezTo>
                  <a:pt x="315" y="173"/>
                  <a:pt x="292" y="221"/>
                  <a:pt x="274" y="2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矩形: 圆角 8"/>
          <p:cNvSpPr/>
          <p:nvPr/>
        </p:nvSpPr>
        <p:spPr bwMode="auto">
          <a:xfrm>
            <a:off x="4206875" y="34925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9"/>
          <p:cNvSpPr/>
          <p:nvPr/>
        </p:nvSpPr>
        <p:spPr bwMode="auto">
          <a:xfrm>
            <a:off x="4206875" y="42672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0"/>
          <p:cNvSpPr/>
          <p:nvPr/>
        </p:nvSpPr>
        <p:spPr bwMode="auto">
          <a:xfrm>
            <a:off x="4206875" y="50419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1"/>
          <p:cNvSpPr/>
          <p:nvPr/>
        </p:nvSpPr>
        <p:spPr bwMode="auto">
          <a:xfrm>
            <a:off x="4206875" y="58293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49500" y="2151063"/>
            <a:ext cx="7253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3: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trị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50+10xb,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a = 5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dap an a"/>
          <p:cNvSpPr txBox="1">
            <a:spLocks noChangeArrowheads="1"/>
          </p:cNvSpPr>
          <p:nvPr/>
        </p:nvSpPr>
        <p:spPr bwMode="auto">
          <a:xfrm>
            <a:off x="5137944" y="3473450"/>
            <a:ext cx="4649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"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400</a:t>
            </a:r>
          </a:p>
        </p:txBody>
      </p:sp>
      <p:sp>
        <p:nvSpPr>
          <p:cNvPr id="16" name="dap an c"/>
          <p:cNvSpPr txBox="1">
            <a:spLocks noChangeArrowheads="1"/>
          </p:cNvSpPr>
          <p:nvPr/>
        </p:nvSpPr>
        <p:spPr bwMode="auto">
          <a:xfrm>
            <a:off x="5183188" y="5046663"/>
            <a:ext cx="4649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200</a:t>
            </a:r>
          </a:p>
        </p:txBody>
      </p:sp>
      <p:sp>
        <p:nvSpPr>
          <p:cNvPr id="17" name="dap an b"/>
          <p:cNvSpPr txBox="1">
            <a:spLocks noChangeArrowheads="1"/>
          </p:cNvSpPr>
          <p:nvPr/>
        </p:nvSpPr>
        <p:spPr bwMode="auto">
          <a:xfrm>
            <a:off x="5183188" y="4222750"/>
            <a:ext cx="4649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300</a:t>
            </a:r>
          </a:p>
        </p:txBody>
      </p:sp>
      <p:sp>
        <p:nvSpPr>
          <p:cNvPr id="18" name="dap an d"/>
          <p:cNvSpPr txBox="1">
            <a:spLocks noChangeArrowheads="1"/>
          </p:cNvSpPr>
          <p:nvPr/>
        </p:nvSpPr>
        <p:spPr bwMode="auto">
          <a:xfrm>
            <a:off x="5207000" y="5922963"/>
            <a:ext cx="4651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100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81" y="3838821"/>
            <a:ext cx="2824357" cy="1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29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6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C85160F0-E989-4171-8F62-71AD34DF3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14" name="云形 25">
            <a:extLst>
              <a:ext uri="{FF2B5EF4-FFF2-40B4-BE49-F238E27FC236}">
                <a16:creationId xmlns:a16="http://schemas.microsoft.com/office/drawing/2014/main" id="{0AFCA265-CC2C-4B26-BCE7-22CD0226C630}"/>
              </a:ext>
            </a:extLst>
          </p:cNvPr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305557" y="5723964"/>
            <a:ext cx="4327072" cy="1138384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627234" y="5719517"/>
            <a:ext cx="4327072" cy="1138384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5746100"/>
            <a:ext cx="4327072" cy="113838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960224" y="1617509"/>
            <a:ext cx="8033498" cy="4638258"/>
          </a:xfrm>
          <a:custGeom>
            <a:avLst/>
            <a:gdLst>
              <a:gd name="connsiteX0" fmla="*/ 725246 w 8033498"/>
              <a:gd name="connsiteY0" fmla="*/ 1542864 h 4638258"/>
              <a:gd name="connsiteX1" fmla="*/ 1045656 w 8033498"/>
              <a:gd name="connsiteY1" fmla="*/ 741584 h 4638258"/>
              <a:gd name="connsiteX2" fmla="*/ 2604378 w 8033498"/>
              <a:gd name="connsiteY2" fmla="*/ 558523 h 4638258"/>
              <a:gd name="connsiteX3" fmla="*/ 4175931 w 8033498"/>
              <a:gd name="connsiteY3" fmla="*/ 368483 h 4638258"/>
              <a:gd name="connsiteX4" fmla="*/ 4788299 w 8033498"/>
              <a:gd name="connsiteY4" fmla="*/ 21473 h 4638258"/>
              <a:gd name="connsiteX5" fmla="*/ 5547762 w 8033498"/>
              <a:gd name="connsiteY5" fmla="*/ 266377 h 4638258"/>
              <a:gd name="connsiteX6" fmla="*/ 6594720 w 8033498"/>
              <a:gd name="connsiteY6" fmla="*/ 74083 h 4638258"/>
              <a:gd name="connsiteX7" fmla="*/ 7125638 w 8033498"/>
              <a:gd name="connsiteY7" fmla="*/ 598678 h 4638258"/>
              <a:gd name="connsiteX8" fmla="*/ 7806997 w 8033498"/>
              <a:gd name="connsiteY8" fmla="*/ 1107813 h 4638258"/>
              <a:gd name="connsiteX9" fmla="*/ 7776500 w 8033498"/>
              <a:gd name="connsiteY9" fmla="*/ 1659895 h 4638258"/>
              <a:gd name="connsiteX10" fmla="*/ 7999281 w 8033498"/>
              <a:gd name="connsiteY10" fmla="*/ 2504015 h 4638258"/>
              <a:gd name="connsiteX11" fmla="*/ 6955670 w 8033498"/>
              <a:gd name="connsiteY11" fmla="*/ 3242915 h 4638258"/>
              <a:gd name="connsiteX12" fmla="*/ 6582075 w 8033498"/>
              <a:gd name="connsiteY12" fmla="*/ 3876059 h 4638258"/>
              <a:gd name="connsiteX13" fmla="*/ 5310104 w 8033498"/>
              <a:gd name="connsiteY13" fmla="*/ 3952719 h 4638258"/>
              <a:gd name="connsiteX14" fmla="*/ 4401129 w 8033498"/>
              <a:gd name="connsiteY14" fmla="*/ 4628165 h 4638258"/>
              <a:gd name="connsiteX15" fmla="*/ 3064630 w 8033498"/>
              <a:gd name="connsiteY15" fmla="*/ 4215875 h 4638258"/>
              <a:gd name="connsiteX16" fmla="*/ 1079315 w 8033498"/>
              <a:gd name="connsiteY16" fmla="*/ 3808525 h 4638258"/>
              <a:gd name="connsiteX17" fmla="*/ 206416 w 8033498"/>
              <a:gd name="connsiteY17" fmla="*/ 3355221 h 4638258"/>
              <a:gd name="connsiteX18" fmla="*/ 392934 w 8033498"/>
              <a:gd name="connsiteY18" fmla="*/ 2743336 h 4638258"/>
              <a:gd name="connsiteX19" fmla="*/ -930 w 8033498"/>
              <a:gd name="connsiteY19" fmla="*/ 2115561 h 4638258"/>
              <a:gd name="connsiteX20" fmla="*/ 718365 w 8033498"/>
              <a:gd name="connsiteY20" fmla="*/ 1557574 h 4638258"/>
              <a:gd name="connsiteX21" fmla="*/ 725246 w 8033498"/>
              <a:gd name="connsiteY21" fmla="*/ 1542864 h 4638258"/>
              <a:gd name="connsiteX0" fmla="*/ 872713 w 8033498"/>
              <a:gd name="connsiteY0" fmla="*/ 2810548 h 4638258"/>
              <a:gd name="connsiteX1" fmla="*/ 401674 w 8033498"/>
              <a:gd name="connsiteY1" fmla="*/ 2724976 h 4638258"/>
              <a:gd name="connsiteX2" fmla="*/ 1288335 w 8033498"/>
              <a:gd name="connsiteY2" fmla="*/ 3747003 h 4638258"/>
              <a:gd name="connsiteX3" fmla="*/ 1082290 w 8033498"/>
              <a:gd name="connsiteY3" fmla="*/ 3787910 h 4638258"/>
              <a:gd name="connsiteX4" fmla="*/ 3064258 w 8033498"/>
              <a:gd name="connsiteY4" fmla="*/ 4196979 h 4638258"/>
              <a:gd name="connsiteX5" fmla="*/ 2940037 w 8033498"/>
              <a:gd name="connsiteY5" fmla="*/ 4010160 h 4638258"/>
              <a:gd name="connsiteX6" fmla="*/ 5360686 w 8033498"/>
              <a:gd name="connsiteY6" fmla="*/ 3731113 h 4638258"/>
              <a:gd name="connsiteX7" fmla="*/ 5311034 w 8033498"/>
              <a:gd name="connsiteY7" fmla="*/ 3936077 h 4638258"/>
              <a:gd name="connsiteX8" fmla="*/ 6346649 w 8033498"/>
              <a:gd name="connsiteY8" fmla="*/ 2464504 h 4638258"/>
              <a:gd name="connsiteX9" fmla="*/ 6951207 w 8033498"/>
              <a:gd name="connsiteY9" fmla="*/ 3230675 h 4638258"/>
              <a:gd name="connsiteX10" fmla="*/ 7772781 w 8033498"/>
              <a:gd name="connsiteY10" fmla="*/ 1648514 h 4638258"/>
              <a:gd name="connsiteX11" fmla="*/ 7503510 w 8033498"/>
              <a:gd name="connsiteY11" fmla="*/ 1935828 h 4638258"/>
              <a:gd name="connsiteX12" fmla="*/ 7126754 w 8033498"/>
              <a:gd name="connsiteY12" fmla="*/ 582573 h 4638258"/>
              <a:gd name="connsiteX13" fmla="*/ 7140887 w 8033498"/>
              <a:gd name="connsiteY13" fmla="*/ 718285 h 4638258"/>
              <a:gd name="connsiteX14" fmla="*/ 5407362 w 8033498"/>
              <a:gd name="connsiteY14" fmla="*/ 424314 h 4638258"/>
              <a:gd name="connsiteX15" fmla="*/ 5545345 w 8033498"/>
              <a:gd name="connsiteY15" fmla="*/ 251238 h 4638258"/>
              <a:gd name="connsiteX16" fmla="*/ 4117353 w 8033498"/>
              <a:gd name="connsiteY16" fmla="*/ 506772 h 4638258"/>
              <a:gd name="connsiteX17" fmla="*/ 4184113 w 8033498"/>
              <a:gd name="connsiteY17" fmla="*/ 357532 h 4638258"/>
              <a:gd name="connsiteX18" fmla="*/ 2603448 w 8033498"/>
              <a:gd name="connsiteY18" fmla="*/ 557449 h 4638258"/>
              <a:gd name="connsiteX19" fmla="*/ 2845197 w 8033498"/>
              <a:gd name="connsiteY19" fmla="*/ 702180 h 4638258"/>
              <a:gd name="connsiteX20" fmla="*/ 767459 w 8033498"/>
              <a:gd name="connsiteY20" fmla="*/ 1695218 h 4638258"/>
              <a:gd name="connsiteX21" fmla="*/ 725246 w 8033498"/>
              <a:gd name="connsiteY21" fmla="*/ 1542864 h 463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33498" h="4638258" fill="none" extrusionOk="0">
                <a:moveTo>
                  <a:pt x="725246" y="1542864"/>
                </a:moveTo>
                <a:cubicBezTo>
                  <a:pt x="673313" y="1236800"/>
                  <a:pt x="842409" y="972856"/>
                  <a:pt x="1045656" y="741584"/>
                </a:cubicBezTo>
                <a:cubicBezTo>
                  <a:pt x="1524166" y="331048"/>
                  <a:pt x="2092598" y="436902"/>
                  <a:pt x="2604378" y="558523"/>
                </a:cubicBezTo>
                <a:cubicBezTo>
                  <a:pt x="3033654" y="62977"/>
                  <a:pt x="3755636" y="53747"/>
                  <a:pt x="4175931" y="368483"/>
                </a:cubicBezTo>
                <a:cubicBezTo>
                  <a:pt x="4333961" y="143156"/>
                  <a:pt x="4530360" y="-7423"/>
                  <a:pt x="4788299" y="21473"/>
                </a:cubicBezTo>
                <a:cubicBezTo>
                  <a:pt x="5078134" y="40383"/>
                  <a:pt x="5374998" y="48581"/>
                  <a:pt x="5547762" y="266377"/>
                </a:cubicBezTo>
                <a:cubicBezTo>
                  <a:pt x="5755143" y="-53450"/>
                  <a:pt x="6272128" y="-80973"/>
                  <a:pt x="6594720" y="74083"/>
                </a:cubicBezTo>
                <a:cubicBezTo>
                  <a:pt x="6895959" y="198246"/>
                  <a:pt x="7062335" y="345380"/>
                  <a:pt x="7125638" y="598678"/>
                </a:cubicBezTo>
                <a:cubicBezTo>
                  <a:pt x="7433438" y="647885"/>
                  <a:pt x="7712641" y="848333"/>
                  <a:pt x="7806997" y="1107813"/>
                </a:cubicBezTo>
                <a:cubicBezTo>
                  <a:pt x="7874341" y="1306655"/>
                  <a:pt x="7906249" y="1457796"/>
                  <a:pt x="7776500" y="1659895"/>
                </a:cubicBezTo>
                <a:cubicBezTo>
                  <a:pt x="8030621" y="1928666"/>
                  <a:pt x="8104421" y="2214800"/>
                  <a:pt x="7999281" y="2504015"/>
                </a:cubicBezTo>
                <a:cubicBezTo>
                  <a:pt x="7750515" y="2915386"/>
                  <a:pt x="7453614" y="3249318"/>
                  <a:pt x="6955670" y="3242915"/>
                </a:cubicBezTo>
                <a:cubicBezTo>
                  <a:pt x="6919111" y="3471130"/>
                  <a:pt x="6766849" y="3688115"/>
                  <a:pt x="6582075" y="3876059"/>
                </a:cubicBezTo>
                <a:cubicBezTo>
                  <a:pt x="6308579" y="4159172"/>
                  <a:pt x="5814130" y="4178682"/>
                  <a:pt x="5310104" y="3952719"/>
                </a:cubicBezTo>
                <a:cubicBezTo>
                  <a:pt x="5184991" y="4265212"/>
                  <a:pt x="4904467" y="4608675"/>
                  <a:pt x="4401129" y="4628165"/>
                </a:cubicBezTo>
                <a:cubicBezTo>
                  <a:pt x="3946849" y="4653419"/>
                  <a:pt x="3385273" y="4504660"/>
                  <a:pt x="3064630" y="4215875"/>
                </a:cubicBezTo>
                <a:cubicBezTo>
                  <a:pt x="2351170" y="4545404"/>
                  <a:pt x="1576040" y="4458742"/>
                  <a:pt x="1079315" y="3808525"/>
                </a:cubicBezTo>
                <a:cubicBezTo>
                  <a:pt x="694572" y="3840792"/>
                  <a:pt x="374847" y="3675216"/>
                  <a:pt x="206416" y="3355221"/>
                </a:cubicBezTo>
                <a:cubicBezTo>
                  <a:pt x="131501" y="3083207"/>
                  <a:pt x="185045" y="2891345"/>
                  <a:pt x="392934" y="2743336"/>
                </a:cubicBezTo>
                <a:cubicBezTo>
                  <a:pt x="111334" y="2586300"/>
                  <a:pt x="-35352" y="2360549"/>
                  <a:pt x="-930" y="2115561"/>
                </a:cubicBezTo>
                <a:cubicBezTo>
                  <a:pt x="53702" y="1821435"/>
                  <a:pt x="353018" y="1607023"/>
                  <a:pt x="718365" y="1557574"/>
                </a:cubicBezTo>
                <a:cubicBezTo>
                  <a:pt x="719592" y="1553379"/>
                  <a:pt x="722896" y="1547666"/>
                  <a:pt x="725246" y="1542864"/>
                </a:cubicBezTo>
                <a:close/>
              </a:path>
              <a:path w="8033498" h="4638258" fill="none" extrusionOk="0">
                <a:moveTo>
                  <a:pt x="872713" y="2810548"/>
                </a:moveTo>
                <a:cubicBezTo>
                  <a:pt x="711597" y="2817773"/>
                  <a:pt x="528265" y="2782263"/>
                  <a:pt x="401674" y="2724976"/>
                </a:cubicBezTo>
                <a:moveTo>
                  <a:pt x="1288335" y="3747003"/>
                </a:moveTo>
                <a:cubicBezTo>
                  <a:pt x="1206686" y="3761324"/>
                  <a:pt x="1154004" y="3771314"/>
                  <a:pt x="1082290" y="3787910"/>
                </a:cubicBezTo>
                <a:moveTo>
                  <a:pt x="3064258" y="4196979"/>
                </a:moveTo>
                <a:cubicBezTo>
                  <a:pt x="3014274" y="4136020"/>
                  <a:pt x="2974455" y="4066958"/>
                  <a:pt x="2940037" y="4010160"/>
                </a:cubicBezTo>
                <a:moveTo>
                  <a:pt x="5360686" y="3731113"/>
                </a:moveTo>
                <a:cubicBezTo>
                  <a:pt x="5350779" y="3802190"/>
                  <a:pt x="5322156" y="3865664"/>
                  <a:pt x="5311034" y="3936077"/>
                </a:cubicBezTo>
                <a:moveTo>
                  <a:pt x="6346649" y="2464504"/>
                </a:moveTo>
                <a:cubicBezTo>
                  <a:pt x="6720543" y="2590866"/>
                  <a:pt x="6933701" y="2853231"/>
                  <a:pt x="6951207" y="3230675"/>
                </a:cubicBezTo>
                <a:moveTo>
                  <a:pt x="7772781" y="1648514"/>
                </a:moveTo>
                <a:cubicBezTo>
                  <a:pt x="7695023" y="1783670"/>
                  <a:pt x="7601988" y="1870373"/>
                  <a:pt x="7503510" y="1935828"/>
                </a:cubicBezTo>
                <a:moveTo>
                  <a:pt x="7126754" y="582573"/>
                </a:moveTo>
                <a:cubicBezTo>
                  <a:pt x="7140114" y="625525"/>
                  <a:pt x="7140500" y="671303"/>
                  <a:pt x="7140887" y="718285"/>
                </a:cubicBezTo>
                <a:moveTo>
                  <a:pt x="5407362" y="424314"/>
                </a:moveTo>
                <a:cubicBezTo>
                  <a:pt x="5424103" y="362466"/>
                  <a:pt x="5498128" y="296838"/>
                  <a:pt x="5545345" y="251238"/>
                </a:cubicBezTo>
                <a:moveTo>
                  <a:pt x="4117353" y="506772"/>
                </a:moveTo>
                <a:cubicBezTo>
                  <a:pt x="4143718" y="448493"/>
                  <a:pt x="4158372" y="413149"/>
                  <a:pt x="4184113" y="357532"/>
                </a:cubicBezTo>
                <a:moveTo>
                  <a:pt x="2603448" y="557449"/>
                </a:moveTo>
                <a:cubicBezTo>
                  <a:pt x="2700497" y="597623"/>
                  <a:pt x="2768267" y="663906"/>
                  <a:pt x="2845197" y="702180"/>
                </a:cubicBezTo>
                <a:moveTo>
                  <a:pt x="767459" y="1695218"/>
                </a:moveTo>
                <a:cubicBezTo>
                  <a:pt x="736591" y="1644392"/>
                  <a:pt x="739111" y="1604641"/>
                  <a:pt x="725246" y="1542864"/>
                </a:cubicBezTo>
              </a:path>
              <a:path w="8033498" h="4638258" stroke="0" extrusionOk="0">
                <a:moveTo>
                  <a:pt x="725246" y="1542864"/>
                </a:moveTo>
                <a:cubicBezTo>
                  <a:pt x="636121" y="1194984"/>
                  <a:pt x="763903" y="914746"/>
                  <a:pt x="1045656" y="741584"/>
                </a:cubicBezTo>
                <a:cubicBezTo>
                  <a:pt x="1391169" y="444188"/>
                  <a:pt x="2079258" y="332997"/>
                  <a:pt x="2604378" y="558523"/>
                </a:cubicBezTo>
                <a:cubicBezTo>
                  <a:pt x="2912855" y="159405"/>
                  <a:pt x="3698486" y="108753"/>
                  <a:pt x="4175931" y="368483"/>
                </a:cubicBezTo>
                <a:cubicBezTo>
                  <a:pt x="4242952" y="142805"/>
                  <a:pt x="4503317" y="6513"/>
                  <a:pt x="4788299" y="21473"/>
                </a:cubicBezTo>
                <a:cubicBezTo>
                  <a:pt x="5067016" y="-55211"/>
                  <a:pt x="5420263" y="51812"/>
                  <a:pt x="5547762" y="266377"/>
                </a:cubicBezTo>
                <a:cubicBezTo>
                  <a:pt x="5869187" y="18819"/>
                  <a:pt x="6225195" y="-12263"/>
                  <a:pt x="6594720" y="74083"/>
                </a:cubicBezTo>
                <a:cubicBezTo>
                  <a:pt x="6880046" y="185343"/>
                  <a:pt x="7066732" y="365739"/>
                  <a:pt x="7125638" y="598678"/>
                </a:cubicBezTo>
                <a:cubicBezTo>
                  <a:pt x="7502620" y="670394"/>
                  <a:pt x="7653792" y="864391"/>
                  <a:pt x="7806997" y="1107813"/>
                </a:cubicBezTo>
                <a:cubicBezTo>
                  <a:pt x="7889872" y="1295211"/>
                  <a:pt x="7856389" y="1498070"/>
                  <a:pt x="7776500" y="1659895"/>
                </a:cubicBezTo>
                <a:cubicBezTo>
                  <a:pt x="8048670" y="1915360"/>
                  <a:pt x="8074490" y="2212059"/>
                  <a:pt x="7999281" y="2504015"/>
                </a:cubicBezTo>
                <a:cubicBezTo>
                  <a:pt x="7773874" y="2908421"/>
                  <a:pt x="7494618" y="3193416"/>
                  <a:pt x="6955670" y="3242915"/>
                </a:cubicBezTo>
                <a:cubicBezTo>
                  <a:pt x="6967127" y="3488173"/>
                  <a:pt x="6870092" y="3681720"/>
                  <a:pt x="6582075" y="3876059"/>
                </a:cubicBezTo>
                <a:cubicBezTo>
                  <a:pt x="6240559" y="4048084"/>
                  <a:pt x="5739133" y="4106647"/>
                  <a:pt x="5310104" y="3952719"/>
                </a:cubicBezTo>
                <a:cubicBezTo>
                  <a:pt x="5212822" y="4281045"/>
                  <a:pt x="4847594" y="4547113"/>
                  <a:pt x="4401129" y="4628165"/>
                </a:cubicBezTo>
                <a:cubicBezTo>
                  <a:pt x="3812730" y="4751473"/>
                  <a:pt x="3383600" y="4501645"/>
                  <a:pt x="3064630" y="4215875"/>
                </a:cubicBezTo>
                <a:cubicBezTo>
                  <a:pt x="2316901" y="4507754"/>
                  <a:pt x="1436440" y="4324163"/>
                  <a:pt x="1079315" y="3808525"/>
                </a:cubicBezTo>
                <a:cubicBezTo>
                  <a:pt x="714249" y="3826468"/>
                  <a:pt x="266616" y="3637570"/>
                  <a:pt x="206416" y="3355221"/>
                </a:cubicBezTo>
                <a:cubicBezTo>
                  <a:pt x="103547" y="3179038"/>
                  <a:pt x="241757" y="2875147"/>
                  <a:pt x="392934" y="2743336"/>
                </a:cubicBezTo>
                <a:cubicBezTo>
                  <a:pt x="155553" y="2598625"/>
                  <a:pt x="16825" y="2397419"/>
                  <a:pt x="-930" y="2115561"/>
                </a:cubicBezTo>
                <a:cubicBezTo>
                  <a:pt x="35441" y="1804084"/>
                  <a:pt x="284601" y="1557033"/>
                  <a:pt x="718365" y="1557574"/>
                </a:cubicBezTo>
                <a:cubicBezTo>
                  <a:pt x="720326" y="1551929"/>
                  <a:pt x="722857" y="1546635"/>
                  <a:pt x="725246" y="1542864"/>
                </a:cubicBezTo>
                <a:close/>
              </a:path>
              <a:path w="8033498" h="4638258" fill="none" stroke="0" extrusionOk="0">
                <a:moveTo>
                  <a:pt x="872713" y="2810548"/>
                </a:moveTo>
                <a:cubicBezTo>
                  <a:pt x="740035" y="2798104"/>
                  <a:pt x="531891" y="2782716"/>
                  <a:pt x="401674" y="2724976"/>
                </a:cubicBezTo>
                <a:moveTo>
                  <a:pt x="1288335" y="3747003"/>
                </a:moveTo>
                <a:cubicBezTo>
                  <a:pt x="1220457" y="3767871"/>
                  <a:pt x="1148100" y="3769819"/>
                  <a:pt x="1082290" y="3787910"/>
                </a:cubicBezTo>
                <a:moveTo>
                  <a:pt x="3064258" y="4196979"/>
                </a:moveTo>
                <a:cubicBezTo>
                  <a:pt x="3004382" y="4147825"/>
                  <a:pt x="2971455" y="4080441"/>
                  <a:pt x="2940037" y="4010160"/>
                </a:cubicBezTo>
                <a:moveTo>
                  <a:pt x="5360686" y="3731113"/>
                </a:moveTo>
                <a:cubicBezTo>
                  <a:pt x="5347165" y="3813283"/>
                  <a:pt x="5350514" y="3870525"/>
                  <a:pt x="5311034" y="3936077"/>
                </a:cubicBezTo>
                <a:moveTo>
                  <a:pt x="6346649" y="2464504"/>
                </a:moveTo>
                <a:cubicBezTo>
                  <a:pt x="6721519" y="2557960"/>
                  <a:pt x="6977226" y="2932826"/>
                  <a:pt x="6951207" y="3230675"/>
                </a:cubicBezTo>
                <a:moveTo>
                  <a:pt x="7772781" y="1648514"/>
                </a:moveTo>
                <a:cubicBezTo>
                  <a:pt x="7721523" y="1751590"/>
                  <a:pt x="7621211" y="1847647"/>
                  <a:pt x="7503510" y="1935828"/>
                </a:cubicBezTo>
                <a:moveTo>
                  <a:pt x="7126754" y="582573"/>
                </a:moveTo>
                <a:cubicBezTo>
                  <a:pt x="7140162" y="623851"/>
                  <a:pt x="7152067" y="674451"/>
                  <a:pt x="7140887" y="718285"/>
                </a:cubicBezTo>
                <a:moveTo>
                  <a:pt x="5407362" y="424314"/>
                </a:moveTo>
                <a:cubicBezTo>
                  <a:pt x="5445610" y="365959"/>
                  <a:pt x="5487136" y="309783"/>
                  <a:pt x="5545345" y="251238"/>
                </a:cubicBezTo>
                <a:moveTo>
                  <a:pt x="4117353" y="506772"/>
                </a:moveTo>
                <a:cubicBezTo>
                  <a:pt x="4132346" y="447394"/>
                  <a:pt x="4144604" y="397201"/>
                  <a:pt x="4184113" y="357532"/>
                </a:cubicBezTo>
                <a:moveTo>
                  <a:pt x="2603448" y="557449"/>
                </a:moveTo>
                <a:cubicBezTo>
                  <a:pt x="2690410" y="578117"/>
                  <a:pt x="2769096" y="642563"/>
                  <a:pt x="2845197" y="702180"/>
                </a:cubicBezTo>
                <a:moveTo>
                  <a:pt x="767459" y="1695218"/>
                </a:moveTo>
                <a:cubicBezTo>
                  <a:pt x="752903" y="1644551"/>
                  <a:pt x="740354" y="1592248"/>
                  <a:pt x="725246" y="1542864"/>
                </a:cubicBezTo>
              </a:path>
            </a:pathLst>
          </a:custGeom>
          <a:solidFill>
            <a:schemeClr val="bg1">
              <a:alpha val="46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27743338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Các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số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9600" b="1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có</a:t>
            </a:r>
            <a:r>
              <a:rPr 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</a:p>
          <a:p>
            <a:pPr algn="ctr"/>
            <a:r>
              <a:rPr 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sáu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chữ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số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UTM Flamenco" panose="020406030505060202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29A5044-B031-41DF-9BAD-018A68047A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0002" y="480406"/>
            <a:ext cx="3394500" cy="3394500"/>
          </a:xfrm>
          <a:prstGeom prst="rect">
            <a:avLst/>
          </a:prstGeom>
        </p:spPr>
      </p:pic>
      <p:sp>
        <p:nvSpPr>
          <p:cNvPr id="16" name="云形 21">
            <a:extLst>
              <a:ext uri="{FF2B5EF4-FFF2-40B4-BE49-F238E27FC236}">
                <a16:creationId xmlns:a16="http://schemas.microsoft.com/office/drawing/2014/main" id="{3A093B13-D485-42CF-8540-C3176C9E9766}"/>
              </a:ext>
            </a:extLst>
          </p:cNvPr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云形 24">
            <a:extLst>
              <a:ext uri="{FF2B5EF4-FFF2-40B4-BE49-F238E27FC236}">
                <a16:creationId xmlns:a16="http://schemas.microsoft.com/office/drawing/2014/main" id="{9C332D41-6233-4F00-81A6-3A4E3522F6E7}"/>
              </a:ext>
            </a:extLst>
          </p:cNvPr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云形 26">
            <a:extLst>
              <a:ext uri="{FF2B5EF4-FFF2-40B4-BE49-F238E27FC236}">
                <a16:creationId xmlns:a16="http://schemas.microsoft.com/office/drawing/2014/main" id="{33AB0F8D-4C11-4821-B9AA-374D11E0424E}"/>
              </a:ext>
            </a:extLst>
          </p:cNvPr>
          <p:cNvSpPr/>
          <p:nvPr/>
        </p:nvSpPr>
        <p:spPr>
          <a:xfrm rot="429982">
            <a:off x="9914578" y="436406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24">
            <a:extLst>
              <a:ext uri="{FF2B5EF4-FFF2-40B4-BE49-F238E27FC236}">
                <a16:creationId xmlns:a16="http://schemas.microsoft.com/office/drawing/2014/main" id="{B16AC8EB-F524-4EF8-8B92-EA00384FCE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2581578"/>
            <a:ext cx="2813694" cy="2327096"/>
          </a:xfrm>
          <a:prstGeom prst="rect">
            <a:avLst/>
          </a:prstGeom>
        </p:spPr>
      </p:pic>
      <p:sp>
        <p:nvSpPr>
          <p:cNvPr id="19" name="云形 21">
            <a:extLst>
              <a:ext uri="{FF2B5EF4-FFF2-40B4-BE49-F238E27FC236}">
                <a16:creationId xmlns:a16="http://schemas.microsoft.com/office/drawing/2014/main" id="{ACC25EAE-6631-4C99-961D-FF4020B781A0}"/>
              </a:ext>
            </a:extLst>
          </p:cNvPr>
          <p:cNvSpPr/>
          <p:nvPr/>
        </p:nvSpPr>
        <p:spPr>
          <a:xfrm>
            <a:off x="10859296" y="3603461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4" descr="A picture containing room, vector graphics&#10;&#10;Description automatically generated">
            <a:extLst>
              <a:ext uri="{FF2B5EF4-FFF2-40B4-BE49-F238E27FC236}">
                <a16:creationId xmlns:a16="http://schemas.microsoft.com/office/drawing/2014/main" id="{99C63C3E-8298-476A-BFE3-EFB25DD81B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50" y="-627635"/>
            <a:ext cx="2908246" cy="2908246"/>
          </a:xfrm>
          <a:prstGeom prst="rect">
            <a:avLst/>
          </a:prstGeom>
        </p:spPr>
      </p:pic>
      <p:sp>
        <p:nvSpPr>
          <p:cNvPr id="11" name="文本框 65"/>
          <p:cNvSpPr txBox="1"/>
          <p:nvPr/>
        </p:nvSpPr>
        <p:spPr>
          <a:xfrm>
            <a:off x="5233842" y="546454"/>
            <a:ext cx="1724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endParaRPr lang="zh-CN" alt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0393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99961 0.05486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74" y="27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86224 -0.02292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12" y="-115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6 -0.00255 L 0.18997 0.1125 " pathEditMode="relative" rAng="0" ptsTypes="AA">
                                      <p:cBhvr>
                                        <p:cTn id="32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574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65911 0.06158 " pathEditMode="relative" rAng="0" ptsTypes="AA">
                                      <p:cBhvr>
                                        <p:cTn id="34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16" grpId="0" animBg="1"/>
      <p:bldP spid="17" grpId="0" animBg="1"/>
      <p:bldP spid="18" grpId="0" animBg="1"/>
      <p:bldP spid="1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云形 48"/>
          <p:cNvSpPr/>
          <p:nvPr/>
        </p:nvSpPr>
        <p:spPr>
          <a:xfrm>
            <a:off x="0" y="-42737"/>
            <a:ext cx="12020478" cy="674716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961" y="0"/>
            <a:ext cx="1949489" cy="1831913"/>
          </a:xfrm>
          <a:prstGeom prst="rect">
            <a:avLst/>
          </a:prstGeom>
        </p:spPr>
      </p:pic>
      <p:sp>
        <p:nvSpPr>
          <p:cNvPr id="9" name="Rectangle 8" descr="B32"/>
          <p:cNvSpPr>
            <a:spLocks noChangeArrowheads="1" noChangeShapeType="1" noTextEdit="1"/>
          </p:cNvSpPr>
          <p:nvPr/>
        </p:nvSpPr>
        <p:spPr bwMode="auto">
          <a:xfrm>
            <a:off x="1470313" y="3811299"/>
            <a:ext cx="5086350" cy="514350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kern="10">
              <a:ln w="28575">
                <a:solidFill>
                  <a:srgbClr val="8000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7202" y="2476513"/>
            <a:ext cx="5350666" cy="523212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marL="514301" indent="-514301" algn="just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800" b="1" dirty="0" err="1">
                <a:solidFill>
                  <a:srgbClr val="FF0000"/>
                </a:solidFill>
                <a:cs typeface="Arial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" pitchFamily="34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cs typeface="Arial" pitchFamily="34" charset="0"/>
              </a:rPr>
              <a:t>Chục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cs typeface="Arial" pitchFamily="34" charset="0"/>
              </a:rPr>
              <a:t>Trăm</a:t>
            </a:r>
            <a:endParaRPr lang="en-US" sz="28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579040" y="3634558"/>
            <a:ext cx="249238" cy="188119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2" name="Group 8732"/>
          <p:cNvGrpSpPr>
            <a:grpSpLocks/>
          </p:cNvGrpSpPr>
          <p:nvPr/>
        </p:nvGrpSpPr>
        <p:grpSpPr bwMode="auto">
          <a:xfrm>
            <a:off x="4365858" y="3578546"/>
            <a:ext cx="2160587" cy="900114"/>
            <a:chOff x="1519" y="2251"/>
            <a:chExt cx="1361" cy="756"/>
          </a:xfrm>
        </p:grpSpPr>
        <p:sp>
          <p:nvSpPr>
            <p:cNvPr id="13" name="Text Box 8603"/>
            <p:cNvSpPr txBox="1">
              <a:spLocks noChangeArrowheads="1"/>
            </p:cNvSpPr>
            <p:nvPr/>
          </p:nvSpPr>
          <p:spPr bwMode="auto">
            <a:xfrm>
              <a:off x="1701" y="2568"/>
              <a:ext cx="1169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000000"/>
                  </a:solidFill>
                </a:rPr>
                <a:t>1 </a:t>
              </a:r>
              <a:r>
                <a:rPr lang="en-US" sz="2800" b="1" dirty="0" err="1">
                  <a:solidFill>
                    <a:srgbClr val="000000"/>
                  </a:solidFill>
                </a:rPr>
                <a:t>chục</a:t>
              </a:r>
              <a:endParaRPr lang="en-US" sz="28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14" name="Group 8618"/>
            <p:cNvGrpSpPr>
              <a:grpSpLocks/>
            </p:cNvGrpSpPr>
            <p:nvPr/>
          </p:nvGrpSpPr>
          <p:grpSpPr bwMode="auto">
            <a:xfrm>
              <a:off x="1519" y="2251"/>
              <a:ext cx="1361" cy="181"/>
              <a:chOff x="1474" y="2704"/>
              <a:chExt cx="1406" cy="181"/>
            </a:xfrm>
          </p:grpSpPr>
          <p:sp>
            <p:nvSpPr>
              <p:cNvPr id="15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2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5" name="Group 8733"/>
          <p:cNvGrpSpPr>
            <a:grpSpLocks/>
          </p:cNvGrpSpPr>
          <p:nvPr/>
        </p:nvGrpSpPr>
        <p:grpSpPr bwMode="auto">
          <a:xfrm>
            <a:off x="7845810" y="3417217"/>
            <a:ext cx="2879725" cy="1225155"/>
            <a:chOff x="2744" y="3022"/>
            <a:chExt cx="1814" cy="1029"/>
          </a:xfrm>
        </p:grpSpPr>
        <p:sp>
          <p:nvSpPr>
            <p:cNvPr id="26" name="Text Box 8605"/>
            <p:cNvSpPr txBox="1">
              <a:spLocks noChangeArrowheads="1"/>
            </p:cNvSpPr>
            <p:nvPr/>
          </p:nvSpPr>
          <p:spPr bwMode="auto">
            <a:xfrm>
              <a:off x="3107" y="3612"/>
              <a:ext cx="1138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000000"/>
                  </a:solidFill>
                </a:rPr>
                <a:t>1 </a:t>
              </a:r>
              <a:r>
                <a:rPr lang="en-US" sz="2800" b="1" dirty="0" err="1">
                  <a:solidFill>
                    <a:srgbClr val="000000"/>
                  </a:solidFill>
                </a:rPr>
                <a:t>trăm</a:t>
              </a:r>
              <a:endParaRPr lang="en-US" sz="28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27" name="Group 8730"/>
            <p:cNvGrpSpPr>
              <a:grpSpLocks/>
            </p:cNvGrpSpPr>
            <p:nvPr/>
          </p:nvGrpSpPr>
          <p:grpSpPr bwMode="auto">
            <a:xfrm>
              <a:off x="2744" y="3022"/>
              <a:ext cx="1814" cy="589"/>
              <a:chOff x="2835" y="2523"/>
              <a:chExt cx="1814" cy="589"/>
            </a:xfrm>
          </p:grpSpPr>
          <p:grpSp>
            <p:nvGrpSpPr>
              <p:cNvPr id="28" name="Group 8619"/>
              <p:cNvGrpSpPr>
                <a:grpSpLocks/>
              </p:cNvGrpSpPr>
              <p:nvPr/>
            </p:nvGrpSpPr>
            <p:grpSpPr bwMode="auto">
              <a:xfrm>
                <a:off x="3243" y="2523"/>
                <a:ext cx="1406" cy="181"/>
                <a:chOff x="1474" y="2704"/>
                <a:chExt cx="1406" cy="181"/>
              </a:xfrm>
            </p:grpSpPr>
            <p:sp>
              <p:nvSpPr>
                <p:cNvPr id="12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9" name="Group 8630"/>
              <p:cNvGrpSpPr>
                <a:grpSpLocks/>
              </p:cNvGrpSpPr>
              <p:nvPr/>
            </p:nvGrpSpPr>
            <p:grpSpPr bwMode="auto">
              <a:xfrm>
                <a:off x="3198" y="2568"/>
                <a:ext cx="1406" cy="181"/>
                <a:chOff x="1474" y="2704"/>
                <a:chExt cx="1406" cy="181"/>
              </a:xfrm>
            </p:grpSpPr>
            <p:sp>
              <p:nvSpPr>
                <p:cNvPr id="11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0" name="Group 8641"/>
              <p:cNvGrpSpPr>
                <a:grpSpLocks/>
              </p:cNvGrpSpPr>
              <p:nvPr/>
            </p:nvGrpSpPr>
            <p:grpSpPr bwMode="auto">
              <a:xfrm>
                <a:off x="3152" y="2614"/>
                <a:ext cx="1406" cy="181"/>
                <a:chOff x="1474" y="2704"/>
                <a:chExt cx="1406" cy="181"/>
              </a:xfrm>
            </p:grpSpPr>
            <p:sp>
              <p:nvSpPr>
                <p:cNvPr id="10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1" name="Group 8652"/>
              <p:cNvGrpSpPr>
                <a:grpSpLocks/>
              </p:cNvGrpSpPr>
              <p:nvPr/>
            </p:nvGrpSpPr>
            <p:grpSpPr bwMode="auto">
              <a:xfrm>
                <a:off x="3107" y="2659"/>
                <a:ext cx="1406" cy="181"/>
                <a:chOff x="1474" y="2704"/>
                <a:chExt cx="1406" cy="181"/>
              </a:xfrm>
            </p:grpSpPr>
            <p:sp>
              <p:nvSpPr>
                <p:cNvPr id="9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" name="Group 8663"/>
              <p:cNvGrpSpPr>
                <a:grpSpLocks/>
              </p:cNvGrpSpPr>
              <p:nvPr/>
            </p:nvGrpSpPr>
            <p:grpSpPr bwMode="auto">
              <a:xfrm>
                <a:off x="3066" y="2704"/>
                <a:ext cx="1406" cy="181"/>
                <a:chOff x="1474" y="2704"/>
                <a:chExt cx="1406" cy="181"/>
              </a:xfrm>
            </p:grpSpPr>
            <p:sp>
              <p:nvSpPr>
                <p:cNvPr id="8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3" name="Group 8674"/>
              <p:cNvGrpSpPr>
                <a:grpSpLocks/>
              </p:cNvGrpSpPr>
              <p:nvPr/>
            </p:nvGrpSpPr>
            <p:grpSpPr bwMode="auto">
              <a:xfrm>
                <a:off x="3026" y="2750"/>
                <a:ext cx="1406" cy="181"/>
                <a:chOff x="1474" y="2704"/>
                <a:chExt cx="1406" cy="181"/>
              </a:xfrm>
            </p:grpSpPr>
            <p:sp>
              <p:nvSpPr>
                <p:cNvPr id="7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4" name="Group 8685"/>
              <p:cNvGrpSpPr>
                <a:grpSpLocks/>
              </p:cNvGrpSpPr>
              <p:nvPr/>
            </p:nvGrpSpPr>
            <p:grpSpPr bwMode="auto">
              <a:xfrm>
                <a:off x="2975" y="2795"/>
                <a:ext cx="1406" cy="181"/>
                <a:chOff x="1474" y="2704"/>
                <a:chExt cx="1406" cy="181"/>
              </a:xfrm>
            </p:grpSpPr>
            <p:sp>
              <p:nvSpPr>
                <p:cNvPr id="6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" name="Group 8696"/>
              <p:cNvGrpSpPr>
                <a:grpSpLocks/>
              </p:cNvGrpSpPr>
              <p:nvPr/>
            </p:nvGrpSpPr>
            <p:grpSpPr bwMode="auto">
              <a:xfrm>
                <a:off x="2925" y="2840"/>
                <a:ext cx="1406" cy="181"/>
                <a:chOff x="1474" y="2704"/>
                <a:chExt cx="1406" cy="181"/>
              </a:xfrm>
            </p:grpSpPr>
            <p:sp>
              <p:nvSpPr>
                <p:cNvPr id="5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6" name="Group 8707"/>
              <p:cNvGrpSpPr>
                <a:grpSpLocks/>
              </p:cNvGrpSpPr>
              <p:nvPr/>
            </p:nvGrpSpPr>
            <p:grpSpPr bwMode="auto">
              <a:xfrm>
                <a:off x="2880" y="2886"/>
                <a:ext cx="1406" cy="181"/>
                <a:chOff x="1474" y="2704"/>
                <a:chExt cx="1406" cy="181"/>
              </a:xfrm>
            </p:grpSpPr>
            <p:sp>
              <p:nvSpPr>
                <p:cNvPr id="4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7" name="Group 8718"/>
              <p:cNvGrpSpPr>
                <a:grpSpLocks/>
              </p:cNvGrpSpPr>
              <p:nvPr/>
            </p:nvGrpSpPr>
            <p:grpSpPr bwMode="auto">
              <a:xfrm>
                <a:off x="2835" y="2931"/>
                <a:ext cx="1406" cy="181"/>
                <a:chOff x="1474" y="2704"/>
                <a:chExt cx="1406" cy="181"/>
              </a:xfrm>
            </p:grpSpPr>
            <p:sp>
              <p:nvSpPr>
                <p:cNvPr id="3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1015813" y="3909069"/>
            <a:ext cx="1677046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1 </a:t>
            </a:r>
            <a:r>
              <a:rPr lang="en-US" sz="2800" b="1" dirty="0" err="1">
                <a:solidFill>
                  <a:srgbClr val="000000"/>
                </a:solidFill>
              </a:rPr>
              <a:t>đơn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vị</a:t>
            </a:r>
            <a:r>
              <a:rPr lang="en-US" sz="2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9" name="Rectangle 138"/>
          <p:cNvSpPr>
            <a:spLocks noChangeArrowheads="1"/>
          </p:cNvSpPr>
          <p:nvPr/>
        </p:nvSpPr>
        <p:spPr bwMode="auto">
          <a:xfrm>
            <a:off x="934558" y="4315362"/>
            <a:ext cx="1875754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Viết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số</a:t>
            </a:r>
            <a:r>
              <a:rPr lang="en-US" sz="2800" b="1" dirty="0">
                <a:solidFill>
                  <a:srgbClr val="000000"/>
                </a:solidFill>
              </a:rPr>
              <a:t> : </a:t>
            </a:r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4375471" y="4521780"/>
            <a:ext cx="2076130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Viết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số</a:t>
            </a:r>
            <a:r>
              <a:rPr lang="en-US" sz="2800" b="1" dirty="0">
                <a:solidFill>
                  <a:srgbClr val="000000"/>
                </a:solidFill>
              </a:rPr>
              <a:t> : </a:t>
            </a:r>
            <a:r>
              <a:rPr lang="en-US" sz="28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41" name="Rectangle 140"/>
          <p:cNvSpPr>
            <a:spLocks noChangeArrowheads="1"/>
          </p:cNvSpPr>
          <p:nvPr/>
        </p:nvSpPr>
        <p:spPr bwMode="auto">
          <a:xfrm>
            <a:off x="7899503" y="4665397"/>
            <a:ext cx="2276504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Viết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số</a:t>
            </a:r>
            <a:r>
              <a:rPr lang="en-US" sz="2800" b="1" dirty="0">
                <a:solidFill>
                  <a:srgbClr val="000000"/>
                </a:solidFill>
              </a:rPr>
              <a:t> : </a:t>
            </a:r>
            <a:r>
              <a:rPr lang="en-US" sz="2800" b="1" dirty="0">
                <a:solidFill>
                  <a:srgbClr val="C00000"/>
                </a:solidFill>
              </a:rPr>
              <a:t>100</a:t>
            </a:r>
          </a:p>
        </p:txBody>
      </p:sp>
      <p:sp>
        <p:nvSpPr>
          <p:cNvPr id="143" name="文本框 65"/>
          <p:cNvSpPr txBox="1"/>
          <p:nvPr/>
        </p:nvSpPr>
        <p:spPr>
          <a:xfrm>
            <a:off x="2389004" y="122016"/>
            <a:ext cx="802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3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Thứ</a:t>
            </a:r>
            <a:r>
              <a:rPr lang="en-US" altLang="zh-CN" sz="3600" spc="3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 </a:t>
            </a:r>
            <a:r>
              <a:rPr lang="en-US" altLang="zh-CN" sz="3600" spc="3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ngày</a:t>
            </a:r>
            <a:r>
              <a:rPr lang="en-US" altLang="zh-CN" sz="3600" spc="3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 </a:t>
            </a:r>
            <a:r>
              <a:rPr lang="en-US" altLang="zh-CN" sz="3600" spc="3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tháng</a:t>
            </a:r>
            <a:r>
              <a:rPr lang="en-US" altLang="zh-CN" sz="3600" spc="3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 </a:t>
            </a:r>
            <a:r>
              <a:rPr lang="en-US" altLang="zh-CN" sz="3600" spc="3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năm</a:t>
            </a:r>
            <a:r>
              <a:rPr lang="en-US" altLang="zh-CN" sz="3600" spc="3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2021</a:t>
            </a:r>
            <a:endParaRPr lang="zh-CN" altLang="en-US" sz="3600" spc="300" dirty="0">
              <a:solidFill>
                <a:prstClr val="black">
                  <a:lumMod val="65000"/>
                  <a:lumOff val="3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44" name="文本框 65"/>
          <p:cNvSpPr txBox="1"/>
          <p:nvPr/>
        </p:nvSpPr>
        <p:spPr>
          <a:xfrm>
            <a:off x="3837565" y="722182"/>
            <a:ext cx="3401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u="sng" spc="3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Toán</a:t>
            </a:r>
            <a:endParaRPr lang="en-US" altLang="zh-CN" sz="3600" u="sng" spc="300" dirty="0">
              <a:solidFill>
                <a:prstClr val="black">
                  <a:lumMod val="65000"/>
                  <a:lumOff val="35000"/>
                </a:prstClr>
              </a:solidFill>
              <a:cs typeface="+mn-ea"/>
              <a:sym typeface="+mn-lt"/>
            </a:endParaRPr>
          </a:p>
          <a:p>
            <a:pPr algn="ctr"/>
            <a:r>
              <a:rPr lang="en-US" altLang="zh-CN" sz="3600" spc="300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3600" spc="300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3600" spc="300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endParaRPr lang="zh-CN" altLang="en-US" sz="3600" spc="3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45" name="图片 5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017914"/>
            <a:ext cx="3293886" cy="866569"/>
          </a:xfrm>
          <a:prstGeom prst="rect">
            <a:avLst/>
          </a:prstGeom>
        </p:spPr>
      </p:pic>
      <p:pic>
        <p:nvPicPr>
          <p:cNvPr id="146" name="图片 5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014599"/>
            <a:ext cx="3293886" cy="866569"/>
          </a:xfrm>
          <a:prstGeom prst="rect">
            <a:avLst/>
          </a:prstGeom>
        </p:spPr>
      </p:pic>
      <p:pic>
        <p:nvPicPr>
          <p:cNvPr id="147" name="图片 5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5955461"/>
            <a:ext cx="3293886" cy="866569"/>
          </a:xfrm>
          <a:prstGeom prst="rect">
            <a:avLst/>
          </a:prstGeom>
        </p:spPr>
      </p:pic>
      <p:pic>
        <p:nvPicPr>
          <p:cNvPr id="148" name="图片 5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5947015"/>
            <a:ext cx="3293886" cy="8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5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9" grpId="0" animBg="1"/>
      <p:bldP spid="10" grpId="0"/>
      <p:bldP spid="11" grpId="0" animBg="1"/>
      <p:bldP spid="138" grpId="0"/>
      <p:bldP spid="139" grpId="0"/>
      <p:bldP spid="140" grpId="0"/>
      <p:bldP spid="141" grpId="0"/>
      <p:bldP spid="1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8" descr="100 nghi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64" y="1284061"/>
            <a:ext cx="7770813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 bwMode="auto">
          <a:xfrm>
            <a:off x="196418" y="183464"/>
            <a:ext cx="8191500" cy="708025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6" rIns="91432" bIns="45716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51256" y="295537"/>
            <a:ext cx="7736662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/>
          <a:p>
            <a:pPr marL="514301" indent="-514301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b) </a:t>
            </a:r>
            <a:r>
              <a:rPr lang="en-US" altLang="zh-CN" sz="2800" b="1" dirty="0" err="1">
                <a:solidFill>
                  <a:srgbClr val="FF0000"/>
                </a:solidFill>
                <a:ea typeface="SimSun" pitchFamily="2" charset="-122"/>
              </a:rPr>
              <a:t>Nghìn</a:t>
            </a: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 - </a:t>
            </a:r>
            <a:r>
              <a:rPr lang="en-US" altLang="zh-CN" sz="2800" b="1" dirty="0" err="1">
                <a:solidFill>
                  <a:srgbClr val="FF0000"/>
                </a:solidFill>
                <a:ea typeface="SimSun" pitchFamily="2" charset="-122"/>
              </a:rPr>
              <a:t>Chục</a:t>
            </a: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SimSun" pitchFamily="2" charset="-122"/>
              </a:rPr>
              <a:t>nghìn</a:t>
            </a: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 - </a:t>
            </a:r>
            <a:r>
              <a:rPr lang="en-US" altLang="zh-CN" sz="2800" b="1" dirty="0" err="1">
                <a:solidFill>
                  <a:srgbClr val="FF0000"/>
                </a:solidFill>
                <a:ea typeface="SimSun" pitchFamily="2" charset="-122"/>
              </a:rPr>
              <a:t>Trăm</a:t>
            </a: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SimSun" pitchFamily="2" charset="-122"/>
              </a:rPr>
              <a:t>nghìn</a:t>
            </a:r>
            <a:endParaRPr lang="en-US" altLang="zh-CN" sz="2800" b="1" dirty="0">
              <a:solidFill>
                <a:srgbClr val="FF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2" name="Text Box 379"/>
          <p:cNvSpPr txBox="1">
            <a:spLocks noChangeArrowheads="1"/>
          </p:cNvSpPr>
          <p:nvPr/>
        </p:nvSpPr>
        <p:spPr bwMode="auto">
          <a:xfrm>
            <a:off x="760828" y="2153544"/>
            <a:ext cx="3387725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0000"/>
                </a:solidFill>
                <a:ea typeface="SimSun" pitchFamily="2" charset="-122"/>
              </a:rPr>
              <a:t>10 </a:t>
            </a:r>
            <a:r>
              <a:rPr lang="en-US" altLang="zh-CN" sz="2800" b="1" dirty="0" err="1">
                <a:solidFill>
                  <a:srgbClr val="000000"/>
                </a:solidFill>
                <a:ea typeface="SimSun" pitchFamily="2" charset="-122"/>
              </a:rPr>
              <a:t>trăm</a:t>
            </a:r>
            <a:r>
              <a:rPr lang="en-US" altLang="zh-CN" sz="2800" b="1" dirty="0">
                <a:solidFill>
                  <a:srgbClr val="000000"/>
                </a:solidFill>
                <a:ea typeface="SimSun" pitchFamily="2" charset="-122"/>
              </a:rPr>
              <a:t> = 1 </a:t>
            </a:r>
            <a:r>
              <a:rPr lang="en-US" altLang="zh-CN" sz="28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endParaRPr lang="en-US" altLang="zh-CN" sz="2800" b="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53" name="Text Box 751"/>
          <p:cNvSpPr txBox="1">
            <a:spLocks noChangeArrowheads="1"/>
          </p:cNvSpPr>
          <p:nvPr/>
        </p:nvSpPr>
        <p:spPr bwMode="auto">
          <a:xfrm>
            <a:off x="5828173" y="2192024"/>
            <a:ext cx="484822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10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= 1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chục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endParaRPr lang="en-US" altLang="zh-CN" sz="3200" b="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54" name="AutoShape 7" descr="Small grid"/>
          <p:cNvSpPr>
            <a:spLocks noChangeArrowheads="1"/>
          </p:cNvSpPr>
          <p:nvPr/>
        </p:nvSpPr>
        <p:spPr bwMode="auto">
          <a:xfrm>
            <a:off x="1761115" y="1512606"/>
            <a:ext cx="792162" cy="593725"/>
          </a:xfrm>
          <a:prstGeom prst="cube">
            <a:avLst>
              <a:gd name="adj" fmla="val 25000"/>
            </a:avLst>
          </a:prstGeom>
          <a:pattFill prst="smGrid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00"/>
              </a:solidFill>
              <a:latin typeface="Tahoma" pitchFamily="34" charset="0"/>
              <a:ea typeface="SimSun" pitchFamily="2" charset="-122"/>
            </a:endParaRPr>
          </a:p>
        </p:txBody>
      </p:sp>
      <p:grpSp>
        <p:nvGrpSpPr>
          <p:cNvPr id="55" name="Group 5612"/>
          <p:cNvGrpSpPr>
            <a:grpSpLocks/>
          </p:cNvGrpSpPr>
          <p:nvPr/>
        </p:nvGrpSpPr>
        <p:grpSpPr bwMode="auto">
          <a:xfrm>
            <a:off x="5372561" y="1566574"/>
            <a:ext cx="5384800" cy="593725"/>
            <a:chOff x="476" y="2795"/>
            <a:chExt cx="3392" cy="499"/>
          </a:xfrm>
        </p:grpSpPr>
        <p:sp>
          <p:nvSpPr>
            <p:cNvPr id="56" name="AutoShape 7" descr="Small grid"/>
            <p:cNvSpPr>
              <a:spLocks noChangeArrowheads="1"/>
            </p:cNvSpPr>
            <p:nvPr/>
          </p:nvSpPr>
          <p:spPr bwMode="auto">
            <a:xfrm>
              <a:off x="476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7" name="AutoShape 7" descr="Small grid"/>
            <p:cNvSpPr>
              <a:spLocks noChangeArrowheads="1"/>
            </p:cNvSpPr>
            <p:nvPr/>
          </p:nvSpPr>
          <p:spPr bwMode="auto">
            <a:xfrm>
              <a:off x="839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8" name="AutoShape 7" descr="Small grid"/>
            <p:cNvSpPr>
              <a:spLocks noChangeArrowheads="1"/>
            </p:cNvSpPr>
            <p:nvPr/>
          </p:nvSpPr>
          <p:spPr bwMode="auto">
            <a:xfrm>
              <a:off x="1202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9" name="AutoShape 7" descr="Small grid"/>
            <p:cNvSpPr>
              <a:spLocks noChangeArrowheads="1"/>
            </p:cNvSpPr>
            <p:nvPr/>
          </p:nvSpPr>
          <p:spPr bwMode="auto">
            <a:xfrm>
              <a:off x="1565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0" name="AutoShape 7" descr="Small grid"/>
            <p:cNvSpPr>
              <a:spLocks noChangeArrowheads="1"/>
            </p:cNvSpPr>
            <p:nvPr/>
          </p:nvSpPr>
          <p:spPr bwMode="auto">
            <a:xfrm>
              <a:off x="1917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1" name="AutoShape 7" descr="Small grid"/>
            <p:cNvSpPr>
              <a:spLocks noChangeArrowheads="1"/>
            </p:cNvSpPr>
            <p:nvPr/>
          </p:nvSpPr>
          <p:spPr bwMode="auto">
            <a:xfrm>
              <a:off x="2290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2" name="AutoShape 7" descr="Small grid"/>
            <p:cNvSpPr>
              <a:spLocks noChangeArrowheads="1"/>
            </p:cNvSpPr>
            <p:nvPr/>
          </p:nvSpPr>
          <p:spPr bwMode="auto">
            <a:xfrm>
              <a:off x="2643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3" name="AutoShape 7" descr="Small grid"/>
            <p:cNvSpPr>
              <a:spLocks noChangeArrowheads="1"/>
            </p:cNvSpPr>
            <p:nvPr/>
          </p:nvSpPr>
          <p:spPr bwMode="auto">
            <a:xfrm>
              <a:off x="3016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4" name="AutoShape 7" descr="Small grid"/>
            <p:cNvSpPr>
              <a:spLocks noChangeArrowheads="1"/>
            </p:cNvSpPr>
            <p:nvPr/>
          </p:nvSpPr>
          <p:spPr bwMode="auto">
            <a:xfrm>
              <a:off x="3369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</p:grp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1011310" y="2657654"/>
            <a:ext cx="2576267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000000"/>
                </a:solidFill>
                <a:ea typeface="SimSun" pitchFamily="2" charset="-122"/>
              </a:rPr>
              <a:t>Viết</a:t>
            </a:r>
            <a:r>
              <a:rPr lang="en-US" altLang="zh-CN" sz="28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ea typeface="SimSun" pitchFamily="2" charset="-122"/>
              </a:rPr>
              <a:t>số</a:t>
            </a:r>
            <a:r>
              <a:rPr lang="en-US" altLang="zh-CN" sz="2800" b="1" dirty="0">
                <a:solidFill>
                  <a:srgbClr val="000000"/>
                </a:solidFill>
                <a:ea typeface="SimSun" pitchFamily="2" charset="-122"/>
              </a:rPr>
              <a:t> : </a:t>
            </a:r>
            <a:r>
              <a:rPr lang="en-US" altLang="zh-CN" sz="2800" b="1" dirty="0">
                <a:solidFill>
                  <a:srgbClr val="C00000"/>
                </a:solidFill>
                <a:ea typeface="SimSun" pitchFamily="2" charset="-122"/>
              </a:rPr>
              <a:t>1 000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6213027" y="2681520"/>
            <a:ext cx="313635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Viết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số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: 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10 000</a:t>
            </a:r>
          </a:p>
        </p:txBody>
      </p:sp>
      <p:sp>
        <p:nvSpPr>
          <p:cNvPr id="67" name="Text Box 751"/>
          <p:cNvSpPr txBox="1">
            <a:spLocks noChangeArrowheads="1"/>
          </p:cNvSpPr>
          <p:nvPr/>
        </p:nvSpPr>
        <p:spPr bwMode="auto">
          <a:xfrm>
            <a:off x="6927274" y="4088370"/>
            <a:ext cx="5462038" cy="10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10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chục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= 100   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endParaRPr lang="en-US" altLang="zh-CN" sz="3200" b="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7228005" y="5080467"/>
            <a:ext cx="3363982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Viết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số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: 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100 000</a:t>
            </a:r>
          </a:p>
        </p:txBody>
      </p:sp>
      <p:pic>
        <p:nvPicPr>
          <p:cNvPr id="69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224006"/>
            <a:ext cx="3293886" cy="660477"/>
          </a:xfrm>
          <a:prstGeom prst="rect">
            <a:avLst/>
          </a:prstGeom>
        </p:spPr>
      </p:pic>
      <p:pic>
        <p:nvPicPr>
          <p:cNvPr id="70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220691"/>
            <a:ext cx="3293886" cy="660477"/>
          </a:xfrm>
          <a:prstGeom prst="rect">
            <a:avLst/>
          </a:prstGeom>
        </p:spPr>
      </p:pic>
      <p:pic>
        <p:nvPicPr>
          <p:cNvPr id="71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6161553"/>
            <a:ext cx="3293886" cy="660477"/>
          </a:xfrm>
          <a:prstGeom prst="rect">
            <a:avLst/>
          </a:prstGeom>
        </p:spPr>
      </p:pic>
      <p:pic>
        <p:nvPicPr>
          <p:cNvPr id="72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6153107"/>
            <a:ext cx="3293886" cy="6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/>
      <p:bldP spid="52" grpId="0"/>
      <p:bldP spid="53" grpId="0"/>
      <p:bldP spid="54" grpId="0" animBg="1"/>
      <p:bldP spid="65" grpId="0"/>
      <p:bldP spid="66" grpId="0"/>
      <p:bldP spid="67" grpId="0"/>
      <p:bldP spid="6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风格幼教家长会PPT"/>
</p:tagLst>
</file>

<file path=ppt/theme/theme1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733</Words>
  <Application>Microsoft Office PowerPoint</Application>
  <PresentationFormat>Widescreen</PresentationFormat>
  <Paragraphs>244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Calibri Light</vt:lpstr>
      <vt:lpstr>Wingdings</vt:lpstr>
      <vt:lpstr>Tahoma</vt:lpstr>
      <vt:lpstr>.VnTime</vt:lpstr>
      <vt:lpstr>UTM Alba Matter</vt:lpstr>
      <vt:lpstr>HP001 4 hàng</vt:lpstr>
      <vt:lpstr>UTM Flamenco</vt:lpstr>
      <vt:lpstr>等线</vt:lpstr>
      <vt:lpstr>Helga</vt:lpstr>
      <vt:lpstr>微软雅黑</vt:lpstr>
      <vt:lpstr>方正卡通简体</vt:lpstr>
      <vt:lpstr>Calibri</vt:lpstr>
      <vt:lpstr>Arial</vt:lpstr>
      <vt:lpstr>MYuppy-KR-Bold-DDC</vt:lpstr>
      <vt:lpstr>Times New Roman</vt:lpstr>
      <vt:lpstr>UTM Fire House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Bài 4: Viết các số sau: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可爱卡通风格幼教家长会PPT</dc:title>
  <dc:creator>Team KTUTS</dc:creator>
  <cp:keywords>HA</cp:keywords>
  <cp:lastModifiedBy>Windows User</cp:lastModifiedBy>
  <cp:revision>180</cp:revision>
  <dcterms:created xsi:type="dcterms:W3CDTF">2016-08-24T02:16:11Z</dcterms:created>
  <dcterms:modified xsi:type="dcterms:W3CDTF">2021-09-13T02:54:09Z</dcterms:modified>
</cp:coreProperties>
</file>