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7" r:id="rId2"/>
  </p:sldMasterIdLst>
  <p:notesMasterIdLst>
    <p:notesMasterId r:id="rId17"/>
  </p:notesMasterIdLst>
  <p:sldIdLst>
    <p:sldId id="256" r:id="rId3"/>
    <p:sldId id="27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79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25E25-95B4-435F-9C22-69B3E38F8EBD}" type="datetimeFigureOut">
              <a:rPr lang="vi-VN" smtClean="0"/>
              <a:t>Thứ Sáu/3/9/2021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F1243-7676-4DF0-A83A-225ED2762D4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0479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85e759916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85e759916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68273581-1420-488C-9AA8-4685BE3A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FCF97402-1210-420C-8DCA-636566F0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5D252D3-9758-4AD5-AB48-DB7DE9B4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C0769-F842-40A3-816F-0F40CDF61E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42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6543E73-9AF0-4C6E-AC3B-4B2389FC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2104FA65-AA17-45F2-9AA8-0CE1F462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ABBF461-6E45-4BC5-BC6F-6E2DAD1E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6C5A2-08FD-4C64-BF0A-306466B0EB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026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C9B9DBA-2724-449D-B02F-B948449A6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FFBB844-B6CE-47DE-8644-039485A60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BE0BFF8D-08BE-4A29-9799-6DA34679D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065FE-2051-4DF5-A305-13CA47636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149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C0D65AB8-63D7-4C45-98E2-3BC5E0B5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C7FDE859-FE9C-41B6-852D-F0E5C1D79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CAA185D4-E97C-4CB5-B2C1-F5C348683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B8ED0-C122-40AA-800B-0157ACA26A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05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1006497"/>
            <a:ext cx="5424300" cy="2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3480297"/>
            <a:ext cx="5424300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5372468"/>
            <a:ext cx="6921584" cy="1524305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584902" y="5583767"/>
            <a:ext cx="3931438" cy="1508087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4962802"/>
            <a:ext cx="3811359" cy="1952245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1" y="4962802"/>
            <a:ext cx="3811359" cy="1952245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2" y="210196"/>
            <a:ext cx="1404435" cy="5935597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6470"/>
            <a:ext cx="1626810" cy="5889428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14317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1277367"/>
            <a:ext cx="52680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974867"/>
            <a:ext cx="9488891" cy="5900188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8521527" y="2538266"/>
            <a:ext cx="889634" cy="567511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9033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410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5790636"/>
            <a:ext cx="9144000" cy="768387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76912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29"/>
          <p:cNvSpPr/>
          <p:nvPr/>
        </p:nvSpPr>
        <p:spPr>
          <a:xfrm>
            <a:off x="8024950" y="10345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29"/>
          <p:cNvSpPr/>
          <p:nvPr/>
        </p:nvSpPr>
        <p:spPr>
          <a:xfrm>
            <a:off x="7456393" y="-182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5883900"/>
            <a:ext cx="9144000" cy="1183117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404951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762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5689036"/>
            <a:ext cx="9144000" cy="768387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5680700"/>
            <a:ext cx="9144000" cy="1183117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2" y="5578790"/>
            <a:ext cx="773843" cy="1320868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2" y="5476885"/>
            <a:ext cx="642193" cy="1478267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7" y="5634307"/>
            <a:ext cx="773843" cy="1320868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7" y="5398819"/>
            <a:ext cx="642193" cy="1478267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2488667"/>
            <a:ext cx="829600" cy="3528367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5702234"/>
            <a:ext cx="1124100" cy="1136033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716367"/>
            <a:ext cx="829600" cy="3528367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5726734"/>
            <a:ext cx="1124100" cy="1136033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1" y="7477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4" name="Google Shape;1144;p30"/>
          <p:cNvSpPr/>
          <p:nvPr/>
        </p:nvSpPr>
        <p:spPr>
          <a:xfrm>
            <a:off x="7427625" y="5534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0"/>
          <p:cNvSpPr/>
          <p:nvPr/>
        </p:nvSpPr>
        <p:spPr>
          <a:xfrm>
            <a:off x="-2611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0"/>
          <p:cNvSpPr/>
          <p:nvPr/>
        </p:nvSpPr>
        <p:spPr>
          <a:xfrm>
            <a:off x="5851043" y="-3318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838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4FD89FB-D447-4033-B670-CF0F78CB9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E05198DE-89C7-476B-80A0-78E189CA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BBD1C5C-99CF-4958-A10C-A998EF792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C44D-0385-4B66-9787-4CE74F9D96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42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4D3F537A-546B-4914-9A65-8FCAB648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DB8CEF91-8EF5-4C0A-89B1-9727DD3F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BFA94D9-75C2-4C65-9243-EB3DF431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B05A-2051-4CD7-AB45-33F28E9D4B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2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2CB45977-A7A8-49EC-A8A4-98C682AC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CBB96B3E-65C0-4842-AF48-72CCEA4C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20C92BF0-B3E2-470C-8828-51567BFB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8F1E7-97E5-4804-96AA-D34A6E180F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74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49ABE7AC-1FE9-4193-A70D-613CD729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106EBFDF-FBA7-408C-8E0E-DE9B8103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5123E2F7-1761-48FF-9417-8CB6B569A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EF4DE-8FC1-451C-97A3-EC810DACA8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34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29877F01-23B7-446E-9ABE-D92D23262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44D53688-9A8F-420F-A8A1-AAC6CB850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B01D53AD-1C41-4E29-9879-15591AFDE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E8526-CCCC-432C-9B96-C24E7EF563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71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9844D92A-044A-408E-9B3A-1CEE51EEB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8D44DE14-4C74-417B-9E1C-D52CE069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9F5F6863-FED3-44E5-A1DF-95427076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5FC6A-9C3D-4672-96A4-201EE6547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18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915F93F8-2C2F-4E99-9E8C-4F66AE75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C0B7293F-3914-4623-826E-77EBA7FA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6F9CDACE-F780-401F-A687-185D476C5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222F8-AF85-4007-8955-3EA135735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9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EDF087F5-9D43-4B4E-9B99-D31B78B0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B08BC334-F26C-4075-A4C9-AEB1F151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13B6200-24EF-4E04-913C-3836C42E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DBA5A-7A36-40D8-824D-D667CF610D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04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C758B08A-B133-49C1-B457-0922FCD27C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3BC01942-1557-42E6-825B-5F910A3D42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4D70292-90FC-4C78-90A6-5CD7C9EF7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1FB8A3E-D58A-46E1-89A8-210517C96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EC1CF065-40D4-4946-8172-E5E542120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3B080E-911C-4581-AFCA-7EB81C984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593367"/>
            <a:ext cx="77019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62315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8137911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3"/>
          <p:cNvSpPr txBox="1">
            <a:spLocks noGrp="1"/>
          </p:cNvSpPr>
          <p:nvPr>
            <p:ph type="ctrTitle"/>
          </p:nvPr>
        </p:nvSpPr>
        <p:spPr>
          <a:xfrm>
            <a:off x="1015484" y="1762143"/>
            <a:ext cx="7885609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vi-VN" dirty="0"/>
              <a:t>ÔN TẬP CÁC SỐ ĐẾN 100 000 </a:t>
            </a:r>
            <a:br>
              <a:rPr lang="vi-VN" dirty="0"/>
            </a:br>
            <a:r>
              <a:rPr lang="vi-VN" dirty="0"/>
              <a:t>(tiếp theo)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1157" name="Google Shape;1157;p33"/>
          <p:cNvGrpSpPr/>
          <p:nvPr/>
        </p:nvGrpSpPr>
        <p:grpSpPr>
          <a:xfrm>
            <a:off x="3369659" y="3965469"/>
            <a:ext cx="2394625" cy="1738103"/>
            <a:chOff x="3587075" y="2798640"/>
            <a:chExt cx="2198114" cy="1595468"/>
          </a:xfrm>
        </p:grpSpPr>
        <p:sp>
          <p:nvSpPr>
            <p:cNvPr id="1158" name="Google Shape;1158;p33"/>
            <p:cNvSpPr/>
            <p:nvPr/>
          </p:nvSpPr>
          <p:spPr>
            <a:xfrm>
              <a:off x="5584471" y="3846360"/>
              <a:ext cx="200718" cy="441555"/>
            </a:xfrm>
            <a:custGeom>
              <a:avLst/>
              <a:gdLst/>
              <a:ahLst/>
              <a:cxnLst/>
              <a:rect l="l" t="t" r="r" b="b"/>
              <a:pathLst>
                <a:path w="9901" h="21781" extrusionOk="0">
                  <a:moveTo>
                    <a:pt x="4737" y="151"/>
                  </a:moveTo>
                  <a:cubicBezTo>
                    <a:pt x="3208" y="2006"/>
                    <a:pt x="1980" y="4838"/>
                    <a:pt x="1203" y="7419"/>
                  </a:cubicBezTo>
                  <a:cubicBezTo>
                    <a:pt x="577" y="9499"/>
                    <a:pt x="126" y="11855"/>
                    <a:pt x="51" y="14111"/>
                  </a:cubicBezTo>
                  <a:cubicBezTo>
                    <a:pt x="0" y="16041"/>
                    <a:pt x="251" y="18146"/>
                    <a:pt x="1178" y="19675"/>
                  </a:cubicBezTo>
                  <a:cubicBezTo>
                    <a:pt x="2131" y="21229"/>
                    <a:pt x="3509" y="21780"/>
                    <a:pt x="4963" y="21780"/>
                  </a:cubicBezTo>
                  <a:cubicBezTo>
                    <a:pt x="6391" y="21780"/>
                    <a:pt x="7795" y="21229"/>
                    <a:pt x="8747" y="19675"/>
                  </a:cubicBezTo>
                  <a:cubicBezTo>
                    <a:pt x="9675" y="18146"/>
                    <a:pt x="9900" y="16041"/>
                    <a:pt x="9850" y="14111"/>
                  </a:cubicBezTo>
                  <a:cubicBezTo>
                    <a:pt x="9800" y="11855"/>
                    <a:pt x="9324" y="9499"/>
                    <a:pt x="8722" y="7419"/>
                  </a:cubicBezTo>
                  <a:cubicBezTo>
                    <a:pt x="7945" y="4838"/>
                    <a:pt x="6717" y="2006"/>
                    <a:pt x="5163" y="151"/>
                  </a:cubicBezTo>
                  <a:cubicBezTo>
                    <a:pt x="5038" y="1"/>
                    <a:pt x="4863" y="1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5599717" y="3928164"/>
              <a:ext cx="170735" cy="436467"/>
            </a:xfrm>
            <a:custGeom>
              <a:avLst/>
              <a:gdLst/>
              <a:ahLst/>
              <a:cxnLst/>
              <a:rect l="l" t="t" r="r" b="b"/>
              <a:pathLst>
                <a:path w="8422" h="21530" extrusionOk="0">
                  <a:moveTo>
                    <a:pt x="3985" y="21304"/>
                  </a:moveTo>
                  <a:cubicBezTo>
                    <a:pt x="3985" y="21429"/>
                    <a:pt x="4086" y="21530"/>
                    <a:pt x="4211" y="21530"/>
                  </a:cubicBezTo>
                  <a:cubicBezTo>
                    <a:pt x="4336" y="21530"/>
                    <a:pt x="4436" y="21429"/>
                    <a:pt x="4436" y="21304"/>
                  </a:cubicBezTo>
                  <a:lnTo>
                    <a:pt x="4436" y="15514"/>
                  </a:lnTo>
                  <a:lnTo>
                    <a:pt x="8371" y="11580"/>
                  </a:lnTo>
                  <a:cubicBezTo>
                    <a:pt x="8421" y="11530"/>
                    <a:pt x="8421" y="11429"/>
                    <a:pt x="8371" y="11379"/>
                  </a:cubicBezTo>
                  <a:cubicBezTo>
                    <a:pt x="8296" y="11304"/>
                    <a:pt x="8196" y="11304"/>
                    <a:pt x="8146" y="11379"/>
                  </a:cubicBezTo>
                  <a:lnTo>
                    <a:pt x="4436" y="15088"/>
                  </a:lnTo>
                  <a:lnTo>
                    <a:pt x="4436" y="11705"/>
                  </a:lnTo>
                  <a:lnTo>
                    <a:pt x="8121" y="7996"/>
                  </a:lnTo>
                  <a:cubicBezTo>
                    <a:pt x="8171" y="7946"/>
                    <a:pt x="8171" y="7845"/>
                    <a:pt x="8121" y="7795"/>
                  </a:cubicBezTo>
                  <a:cubicBezTo>
                    <a:pt x="8045" y="7720"/>
                    <a:pt x="7945" y="7720"/>
                    <a:pt x="7895" y="7795"/>
                  </a:cubicBezTo>
                  <a:lnTo>
                    <a:pt x="4436" y="11279"/>
                  </a:lnTo>
                  <a:lnTo>
                    <a:pt x="4436" y="7895"/>
                  </a:lnTo>
                  <a:lnTo>
                    <a:pt x="7394" y="4938"/>
                  </a:lnTo>
                  <a:cubicBezTo>
                    <a:pt x="7444" y="4863"/>
                    <a:pt x="7444" y="4788"/>
                    <a:pt x="7394" y="4712"/>
                  </a:cubicBezTo>
                  <a:cubicBezTo>
                    <a:pt x="7344" y="4662"/>
                    <a:pt x="7243" y="4662"/>
                    <a:pt x="7168" y="4712"/>
                  </a:cubicBezTo>
                  <a:lnTo>
                    <a:pt x="4436" y="7469"/>
                  </a:lnTo>
                  <a:lnTo>
                    <a:pt x="4436" y="4086"/>
                  </a:lnTo>
                  <a:lnTo>
                    <a:pt x="6091" y="2432"/>
                  </a:lnTo>
                  <a:cubicBezTo>
                    <a:pt x="6141" y="2382"/>
                    <a:pt x="6141" y="2281"/>
                    <a:pt x="6091" y="2231"/>
                  </a:cubicBezTo>
                  <a:cubicBezTo>
                    <a:pt x="6015" y="2156"/>
                    <a:pt x="5915" y="2156"/>
                    <a:pt x="5865" y="2231"/>
                  </a:cubicBezTo>
                  <a:lnTo>
                    <a:pt x="4436" y="3660"/>
                  </a:lnTo>
                  <a:lnTo>
                    <a:pt x="4436" y="251"/>
                  </a:lnTo>
                  <a:cubicBezTo>
                    <a:pt x="4436" y="126"/>
                    <a:pt x="4336" y="1"/>
                    <a:pt x="4211" y="1"/>
                  </a:cubicBezTo>
                  <a:cubicBezTo>
                    <a:pt x="4086" y="1"/>
                    <a:pt x="3985" y="126"/>
                    <a:pt x="3985" y="251"/>
                  </a:cubicBezTo>
                  <a:lnTo>
                    <a:pt x="3985" y="3660"/>
                  </a:lnTo>
                  <a:lnTo>
                    <a:pt x="2557" y="2231"/>
                  </a:lnTo>
                  <a:cubicBezTo>
                    <a:pt x="2482" y="2156"/>
                    <a:pt x="2406" y="2156"/>
                    <a:pt x="2331" y="2231"/>
                  </a:cubicBezTo>
                  <a:cubicBezTo>
                    <a:pt x="2281" y="2281"/>
                    <a:pt x="2281" y="2382"/>
                    <a:pt x="2331" y="2432"/>
                  </a:cubicBezTo>
                  <a:lnTo>
                    <a:pt x="3985" y="4086"/>
                  </a:lnTo>
                  <a:lnTo>
                    <a:pt x="3985" y="7469"/>
                  </a:lnTo>
                  <a:lnTo>
                    <a:pt x="1379" y="4813"/>
                  </a:lnTo>
                  <a:cubicBezTo>
                    <a:pt x="1329" y="4763"/>
                    <a:pt x="1228" y="4763"/>
                    <a:pt x="1153" y="4813"/>
                  </a:cubicBezTo>
                  <a:cubicBezTo>
                    <a:pt x="1103" y="4863"/>
                    <a:pt x="1103" y="4963"/>
                    <a:pt x="1153" y="5038"/>
                  </a:cubicBezTo>
                  <a:lnTo>
                    <a:pt x="3985" y="7895"/>
                  </a:lnTo>
                  <a:lnTo>
                    <a:pt x="3985" y="11279"/>
                  </a:lnTo>
                  <a:lnTo>
                    <a:pt x="627" y="7946"/>
                  </a:lnTo>
                  <a:cubicBezTo>
                    <a:pt x="577" y="7895"/>
                    <a:pt x="477" y="7895"/>
                    <a:pt x="426" y="7946"/>
                  </a:cubicBezTo>
                  <a:cubicBezTo>
                    <a:pt x="351" y="8021"/>
                    <a:pt x="351" y="8096"/>
                    <a:pt x="426" y="8171"/>
                  </a:cubicBezTo>
                  <a:lnTo>
                    <a:pt x="3985" y="11705"/>
                  </a:lnTo>
                  <a:lnTo>
                    <a:pt x="3985" y="15088"/>
                  </a:lnTo>
                  <a:lnTo>
                    <a:pt x="276" y="11379"/>
                  </a:lnTo>
                  <a:cubicBezTo>
                    <a:pt x="201" y="11304"/>
                    <a:pt x="101" y="11304"/>
                    <a:pt x="50" y="11379"/>
                  </a:cubicBezTo>
                  <a:cubicBezTo>
                    <a:pt x="0" y="11429"/>
                    <a:pt x="0" y="11530"/>
                    <a:pt x="50" y="11580"/>
                  </a:cubicBezTo>
                  <a:lnTo>
                    <a:pt x="3985" y="15514"/>
                  </a:lnTo>
                  <a:lnTo>
                    <a:pt x="3985" y="21304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3587075" y="3875838"/>
              <a:ext cx="200718" cy="441535"/>
            </a:xfrm>
            <a:custGeom>
              <a:avLst/>
              <a:gdLst/>
              <a:ahLst/>
              <a:cxnLst/>
              <a:rect l="l" t="t" r="r" b="b"/>
              <a:pathLst>
                <a:path w="9901" h="21780" extrusionOk="0">
                  <a:moveTo>
                    <a:pt x="4737" y="151"/>
                  </a:moveTo>
                  <a:cubicBezTo>
                    <a:pt x="3184" y="2005"/>
                    <a:pt x="1956" y="4837"/>
                    <a:pt x="1204" y="7419"/>
                  </a:cubicBezTo>
                  <a:cubicBezTo>
                    <a:pt x="577" y="9524"/>
                    <a:pt x="101" y="11855"/>
                    <a:pt x="51" y="14111"/>
                  </a:cubicBezTo>
                  <a:cubicBezTo>
                    <a:pt x="1" y="16040"/>
                    <a:pt x="226" y="18146"/>
                    <a:pt x="1154" y="19674"/>
                  </a:cubicBezTo>
                  <a:cubicBezTo>
                    <a:pt x="2106" y="21253"/>
                    <a:pt x="3509" y="21780"/>
                    <a:pt x="4938" y="21780"/>
                  </a:cubicBezTo>
                  <a:cubicBezTo>
                    <a:pt x="6392" y="21780"/>
                    <a:pt x="7770" y="21253"/>
                    <a:pt x="8722" y="19674"/>
                  </a:cubicBezTo>
                  <a:cubicBezTo>
                    <a:pt x="9650" y="18146"/>
                    <a:pt x="9900" y="16040"/>
                    <a:pt x="9850" y="14111"/>
                  </a:cubicBezTo>
                  <a:cubicBezTo>
                    <a:pt x="9775" y="11855"/>
                    <a:pt x="9324" y="9524"/>
                    <a:pt x="8697" y="7419"/>
                  </a:cubicBezTo>
                  <a:cubicBezTo>
                    <a:pt x="7920" y="4837"/>
                    <a:pt x="6692" y="2005"/>
                    <a:pt x="5164" y="151"/>
                  </a:cubicBezTo>
                  <a:cubicBezTo>
                    <a:pt x="5038" y="0"/>
                    <a:pt x="4863" y="0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3601814" y="3958149"/>
              <a:ext cx="171242" cy="435960"/>
            </a:xfrm>
            <a:custGeom>
              <a:avLst/>
              <a:gdLst/>
              <a:ahLst/>
              <a:cxnLst/>
              <a:rect l="l" t="t" r="r" b="b"/>
              <a:pathLst>
                <a:path w="8447" h="21505" extrusionOk="0">
                  <a:moveTo>
                    <a:pt x="3985" y="21279"/>
                  </a:moveTo>
                  <a:cubicBezTo>
                    <a:pt x="3985" y="21404"/>
                    <a:pt x="4086" y="21504"/>
                    <a:pt x="4211" y="21504"/>
                  </a:cubicBezTo>
                  <a:cubicBezTo>
                    <a:pt x="4336" y="21504"/>
                    <a:pt x="4437" y="21404"/>
                    <a:pt x="4437" y="21279"/>
                  </a:cubicBezTo>
                  <a:lnTo>
                    <a:pt x="4437" y="15514"/>
                  </a:lnTo>
                  <a:lnTo>
                    <a:pt x="8371" y="11579"/>
                  </a:lnTo>
                  <a:cubicBezTo>
                    <a:pt x="8447" y="11504"/>
                    <a:pt x="8447" y="11429"/>
                    <a:pt x="8371" y="11354"/>
                  </a:cubicBezTo>
                  <a:cubicBezTo>
                    <a:pt x="8321" y="11304"/>
                    <a:pt x="8221" y="11304"/>
                    <a:pt x="8171" y="11354"/>
                  </a:cubicBezTo>
                  <a:lnTo>
                    <a:pt x="4437" y="15063"/>
                  </a:lnTo>
                  <a:lnTo>
                    <a:pt x="4437" y="11680"/>
                  </a:lnTo>
                  <a:lnTo>
                    <a:pt x="8121" y="7995"/>
                  </a:lnTo>
                  <a:cubicBezTo>
                    <a:pt x="8196" y="7920"/>
                    <a:pt x="8196" y="7845"/>
                    <a:pt x="8121" y="7770"/>
                  </a:cubicBezTo>
                  <a:cubicBezTo>
                    <a:pt x="8071" y="7720"/>
                    <a:pt x="7970" y="7720"/>
                    <a:pt x="7920" y="7770"/>
                  </a:cubicBezTo>
                  <a:lnTo>
                    <a:pt x="4437" y="11254"/>
                  </a:lnTo>
                  <a:lnTo>
                    <a:pt x="4437" y="7870"/>
                  </a:lnTo>
                  <a:lnTo>
                    <a:pt x="7394" y="4913"/>
                  </a:lnTo>
                  <a:cubicBezTo>
                    <a:pt x="7469" y="4863"/>
                    <a:pt x="7469" y="4762"/>
                    <a:pt x="7394" y="4712"/>
                  </a:cubicBezTo>
                  <a:cubicBezTo>
                    <a:pt x="7344" y="4637"/>
                    <a:pt x="7244" y="4637"/>
                    <a:pt x="7193" y="4712"/>
                  </a:cubicBezTo>
                  <a:lnTo>
                    <a:pt x="4437" y="7444"/>
                  </a:lnTo>
                  <a:lnTo>
                    <a:pt x="4437" y="4061"/>
                  </a:lnTo>
                  <a:lnTo>
                    <a:pt x="6091" y="2431"/>
                  </a:lnTo>
                  <a:cubicBezTo>
                    <a:pt x="6141" y="2356"/>
                    <a:pt x="6141" y="2256"/>
                    <a:pt x="6091" y="2206"/>
                  </a:cubicBezTo>
                  <a:cubicBezTo>
                    <a:pt x="6041" y="2156"/>
                    <a:pt x="5940" y="2156"/>
                    <a:pt x="5865" y="2206"/>
                  </a:cubicBezTo>
                  <a:lnTo>
                    <a:pt x="4437" y="3634"/>
                  </a:lnTo>
                  <a:lnTo>
                    <a:pt x="4437" y="226"/>
                  </a:lnTo>
                  <a:cubicBezTo>
                    <a:pt x="4437" y="101"/>
                    <a:pt x="4336" y="0"/>
                    <a:pt x="4211" y="0"/>
                  </a:cubicBezTo>
                  <a:cubicBezTo>
                    <a:pt x="4086" y="0"/>
                    <a:pt x="3985" y="101"/>
                    <a:pt x="3985" y="226"/>
                  </a:cubicBezTo>
                  <a:lnTo>
                    <a:pt x="3985" y="3634"/>
                  </a:lnTo>
                  <a:lnTo>
                    <a:pt x="2557" y="2206"/>
                  </a:lnTo>
                  <a:cubicBezTo>
                    <a:pt x="2507" y="2156"/>
                    <a:pt x="2406" y="2156"/>
                    <a:pt x="2356" y="2206"/>
                  </a:cubicBezTo>
                  <a:cubicBezTo>
                    <a:pt x="2281" y="2256"/>
                    <a:pt x="2281" y="2356"/>
                    <a:pt x="2356" y="2431"/>
                  </a:cubicBezTo>
                  <a:lnTo>
                    <a:pt x="3985" y="4061"/>
                  </a:lnTo>
                  <a:lnTo>
                    <a:pt x="3985" y="7444"/>
                  </a:lnTo>
                  <a:lnTo>
                    <a:pt x="1379" y="4787"/>
                  </a:lnTo>
                  <a:cubicBezTo>
                    <a:pt x="1329" y="4737"/>
                    <a:pt x="1229" y="4737"/>
                    <a:pt x="1178" y="4787"/>
                  </a:cubicBezTo>
                  <a:cubicBezTo>
                    <a:pt x="1103" y="4863"/>
                    <a:pt x="1103" y="4963"/>
                    <a:pt x="1178" y="5013"/>
                  </a:cubicBezTo>
                  <a:lnTo>
                    <a:pt x="3985" y="7870"/>
                  </a:lnTo>
                  <a:lnTo>
                    <a:pt x="3985" y="11254"/>
                  </a:lnTo>
                  <a:lnTo>
                    <a:pt x="652" y="7945"/>
                  </a:lnTo>
                  <a:cubicBezTo>
                    <a:pt x="577" y="7870"/>
                    <a:pt x="502" y="7870"/>
                    <a:pt x="427" y="7945"/>
                  </a:cubicBezTo>
                  <a:cubicBezTo>
                    <a:pt x="376" y="7995"/>
                    <a:pt x="376" y="8096"/>
                    <a:pt x="427" y="8146"/>
                  </a:cubicBezTo>
                  <a:lnTo>
                    <a:pt x="3985" y="11680"/>
                  </a:lnTo>
                  <a:lnTo>
                    <a:pt x="3985" y="15063"/>
                  </a:lnTo>
                  <a:lnTo>
                    <a:pt x="276" y="11354"/>
                  </a:lnTo>
                  <a:cubicBezTo>
                    <a:pt x="226" y="11304"/>
                    <a:pt x="126" y="11304"/>
                    <a:pt x="76" y="11354"/>
                  </a:cubicBezTo>
                  <a:cubicBezTo>
                    <a:pt x="0" y="11429"/>
                    <a:pt x="0" y="11504"/>
                    <a:pt x="76" y="11579"/>
                  </a:cubicBezTo>
                  <a:lnTo>
                    <a:pt x="3985" y="15514"/>
                  </a:lnTo>
                  <a:lnTo>
                    <a:pt x="3985" y="21279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5403083" y="3692909"/>
              <a:ext cx="250487" cy="550784"/>
            </a:xfrm>
            <a:custGeom>
              <a:avLst/>
              <a:gdLst/>
              <a:ahLst/>
              <a:cxnLst/>
              <a:rect l="l" t="t" r="r" b="b"/>
              <a:pathLst>
                <a:path w="12356" h="27169" extrusionOk="0">
                  <a:moveTo>
                    <a:pt x="5890" y="176"/>
                  </a:moveTo>
                  <a:cubicBezTo>
                    <a:pt x="3985" y="2507"/>
                    <a:pt x="2456" y="6041"/>
                    <a:pt x="1479" y="9249"/>
                  </a:cubicBezTo>
                  <a:cubicBezTo>
                    <a:pt x="702" y="11855"/>
                    <a:pt x="125" y="14788"/>
                    <a:pt x="50" y="17595"/>
                  </a:cubicBezTo>
                  <a:cubicBezTo>
                    <a:pt x="0" y="20026"/>
                    <a:pt x="301" y="22632"/>
                    <a:pt x="1454" y="24537"/>
                  </a:cubicBezTo>
                  <a:cubicBezTo>
                    <a:pt x="2632" y="26492"/>
                    <a:pt x="4361" y="27169"/>
                    <a:pt x="6165" y="27169"/>
                  </a:cubicBezTo>
                  <a:cubicBezTo>
                    <a:pt x="7970" y="27169"/>
                    <a:pt x="9699" y="26492"/>
                    <a:pt x="10877" y="24537"/>
                  </a:cubicBezTo>
                  <a:cubicBezTo>
                    <a:pt x="12055" y="22632"/>
                    <a:pt x="12356" y="20026"/>
                    <a:pt x="12281" y="17595"/>
                  </a:cubicBezTo>
                  <a:cubicBezTo>
                    <a:pt x="12206" y="14788"/>
                    <a:pt x="11629" y="11855"/>
                    <a:pt x="10852" y="9249"/>
                  </a:cubicBezTo>
                  <a:cubicBezTo>
                    <a:pt x="9900" y="6041"/>
                    <a:pt x="8346" y="2507"/>
                    <a:pt x="6441" y="176"/>
                  </a:cubicBezTo>
                  <a:cubicBezTo>
                    <a:pt x="6291" y="1"/>
                    <a:pt x="6065" y="1"/>
                    <a:pt x="5890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5421370" y="3795554"/>
              <a:ext cx="213409" cy="544175"/>
            </a:xfrm>
            <a:custGeom>
              <a:avLst/>
              <a:gdLst/>
              <a:ahLst/>
              <a:cxnLst/>
              <a:rect l="l" t="t" r="r" b="b"/>
              <a:pathLst>
                <a:path w="10527" h="26843" extrusionOk="0">
                  <a:moveTo>
                    <a:pt x="4988" y="26542"/>
                  </a:moveTo>
                  <a:cubicBezTo>
                    <a:pt x="4988" y="26717"/>
                    <a:pt x="5113" y="26842"/>
                    <a:pt x="5263" y="26842"/>
                  </a:cubicBezTo>
                  <a:cubicBezTo>
                    <a:pt x="5414" y="26842"/>
                    <a:pt x="5539" y="26717"/>
                    <a:pt x="5539" y="26542"/>
                  </a:cubicBezTo>
                  <a:lnTo>
                    <a:pt x="5539" y="19324"/>
                  </a:lnTo>
                  <a:lnTo>
                    <a:pt x="10451" y="14436"/>
                  </a:lnTo>
                  <a:cubicBezTo>
                    <a:pt x="10527" y="14361"/>
                    <a:pt x="10527" y="14236"/>
                    <a:pt x="10451" y="14161"/>
                  </a:cubicBezTo>
                  <a:cubicBezTo>
                    <a:pt x="10376" y="14086"/>
                    <a:pt x="10251" y="14086"/>
                    <a:pt x="10176" y="14161"/>
                  </a:cubicBezTo>
                  <a:lnTo>
                    <a:pt x="5539" y="18797"/>
                  </a:lnTo>
                  <a:lnTo>
                    <a:pt x="5539" y="14587"/>
                  </a:lnTo>
                  <a:lnTo>
                    <a:pt x="10151" y="9950"/>
                  </a:lnTo>
                  <a:cubicBezTo>
                    <a:pt x="10201" y="9875"/>
                    <a:pt x="10201" y="9775"/>
                    <a:pt x="10151" y="9700"/>
                  </a:cubicBezTo>
                  <a:cubicBezTo>
                    <a:pt x="10076" y="9624"/>
                    <a:pt x="9950" y="9624"/>
                    <a:pt x="9875" y="9700"/>
                  </a:cubicBezTo>
                  <a:lnTo>
                    <a:pt x="5539" y="14035"/>
                  </a:lnTo>
                  <a:lnTo>
                    <a:pt x="5539" y="9825"/>
                  </a:lnTo>
                  <a:lnTo>
                    <a:pt x="9248" y="6141"/>
                  </a:lnTo>
                  <a:cubicBezTo>
                    <a:pt x="9324" y="6065"/>
                    <a:pt x="9324" y="5940"/>
                    <a:pt x="9248" y="5865"/>
                  </a:cubicBezTo>
                  <a:cubicBezTo>
                    <a:pt x="9173" y="5790"/>
                    <a:pt x="9048" y="5790"/>
                    <a:pt x="8973" y="5865"/>
                  </a:cubicBezTo>
                  <a:lnTo>
                    <a:pt x="5539" y="9273"/>
                  </a:lnTo>
                  <a:lnTo>
                    <a:pt x="5539" y="5063"/>
                  </a:lnTo>
                  <a:lnTo>
                    <a:pt x="7594" y="3008"/>
                  </a:lnTo>
                  <a:cubicBezTo>
                    <a:pt x="7670" y="2933"/>
                    <a:pt x="7670" y="2807"/>
                    <a:pt x="7594" y="2757"/>
                  </a:cubicBezTo>
                  <a:cubicBezTo>
                    <a:pt x="7519" y="2682"/>
                    <a:pt x="7394" y="2682"/>
                    <a:pt x="7319" y="2757"/>
                  </a:cubicBezTo>
                  <a:lnTo>
                    <a:pt x="5539" y="4537"/>
                  </a:lnTo>
                  <a:lnTo>
                    <a:pt x="5539" y="276"/>
                  </a:lnTo>
                  <a:cubicBezTo>
                    <a:pt x="5539" y="126"/>
                    <a:pt x="5414" y="0"/>
                    <a:pt x="5263" y="0"/>
                  </a:cubicBezTo>
                  <a:cubicBezTo>
                    <a:pt x="5113" y="0"/>
                    <a:pt x="4988" y="126"/>
                    <a:pt x="4988" y="276"/>
                  </a:cubicBezTo>
                  <a:lnTo>
                    <a:pt x="4988" y="4537"/>
                  </a:lnTo>
                  <a:lnTo>
                    <a:pt x="3208" y="2757"/>
                  </a:lnTo>
                  <a:cubicBezTo>
                    <a:pt x="3133" y="2682"/>
                    <a:pt x="3008" y="2682"/>
                    <a:pt x="2933" y="2757"/>
                  </a:cubicBezTo>
                  <a:cubicBezTo>
                    <a:pt x="2857" y="2807"/>
                    <a:pt x="2857" y="2933"/>
                    <a:pt x="2933" y="3008"/>
                  </a:cubicBezTo>
                  <a:lnTo>
                    <a:pt x="4988" y="5063"/>
                  </a:lnTo>
                  <a:lnTo>
                    <a:pt x="4988" y="9273"/>
                  </a:lnTo>
                  <a:lnTo>
                    <a:pt x="1730" y="5990"/>
                  </a:lnTo>
                  <a:cubicBezTo>
                    <a:pt x="1654" y="5915"/>
                    <a:pt x="1529" y="5915"/>
                    <a:pt x="1454" y="5990"/>
                  </a:cubicBezTo>
                  <a:cubicBezTo>
                    <a:pt x="1379" y="6065"/>
                    <a:pt x="1379" y="6166"/>
                    <a:pt x="1454" y="6241"/>
                  </a:cubicBezTo>
                  <a:lnTo>
                    <a:pt x="4988" y="9825"/>
                  </a:lnTo>
                  <a:lnTo>
                    <a:pt x="4988" y="14035"/>
                  </a:lnTo>
                  <a:lnTo>
                    <a:pt x="802" y="9900"/>
                  </a:lnTo>
                  <a:cubicBezTo>
                    <a:pt x="727" y="9825"/>
                    <a:pt x="602" y="9825"/>
                    <a:pt x="527" y="9900"/>
                  </a:cubicBezTo>
                  <a:cubicBezTo>
                    <a:pt x="451" y="9975"/>
                    <a:pt x="451" y="10101"/>
                    <a:pt x="527" y="10176"/>
                  </a:cubicBezTo>
                  <a:lnTo>
                    <a:pt x="4988" y="14587"/>
                  </a:lnTo>
                  <a:lnTo>
                    <a:pt x="4988" y="18797"/>
                  </a:lnTo>
                  <a:lnTo>
                    <a:pt x="351" y="14161"/>
                  </a:lnTo>
                  <a:cubicBezTo>
                    <a:pt x="276" y="14086"/>
                    <a:pt x="151" y="14086"/>
                    <a:pt x="75" y="14161"/>
                  </a:cubicBezTo>
                  <a:cubicBezTo>
                    <a:pt x="0" y="14236"/>
                    <a:pt x="0" y="14361"/>
                    <a:pt x="75" y="14436"/>
                  </a:cubicBezTo>
                  <a:lnTo>
                    <a:pt x="4988" y="19324"/>
                  </a:lnTo>
                  <a:lnTo>
                    <a:pt x="4988" y="2654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3709528" y="3731024"/>
              <a:ext cx="250507" cy="550784"/>
            </a:xfrm>
            <a:custGeom>
              <a:avLst/>
              <a:gdLst/>
              <a:ahLst/>
              <a:cxnLst/>
              <a:rect l="l" t="t" r="r" b="b"/>
              <a:pathLst>
                <a:path w="12357" h="27169" extrusionOk="0">
                  <a:moveTo>
                    <a:pt x="5916" y="176"/>
                  </a:moveTo>
                  <a:cubicBezTo>
                    <a:pt x="3986" y="2507"/>
                    <a:pt x="2457" y="6040"/>
                    <a:pt x="1479" y="9248"/>
                  </a:cubicBezTo>
                  <a:cubicBezTo>
                    <a:pt x="703" y="11855"/>
                    <a:pt x="126" y="14787"/>
                    <a:pt x="51" y="17619"/>
                  </a:cubicBezTo>
                  <a:cubicBezTo>
                    <a:pt x="1" y="20025"/>
                    <a:pt x="301" y="22632"/>
                    <a:pt x="1454" y="24537"/>
                  </a:cubicBezTo>
                  <a:cubicBezTo>
                    <a:pt x="2632" y="26492"/>
                    <a:pt x="4387" y="27168"/>
                    <a:pt x="6166" y="27168"/>
                  </a:cubicBezTo>
                  <a:cubicBezTo>
                    <a:pt x="7971" y="27168"/>
                    <a:pt x="9700" y="26492"/>
                    <a:pt x="10903" y="24537"/>
                  </a:cubicBezTo>
                  <a:cubicBezTo>
                    <a:pt x="12056" y="22632"/>
                    <a:pt x="12357" y="20025"/>
                    <a:pt x="12282" y="17619"/>
                  </a:cubicBezTo>
                  <a:cubicBezTo>
                    <a:pt x="12206" y="14787"/>
                    <a:pt x="11630" y="11855"/>
                    <a:pt x="10853" y="9248"/>
                  </a:cubicBezTo>
                  <a:cubicBezTo>
                    <a:pt x="9901" y="6040"/>
                    <a:pt x="8372" y="2507"/>
                    <a:pt x="6442" y="176"/>
                  </a:cubicBezTo>
                  <a:cubicBezTo>
                    <a:pt x="6292" y="0"/>
                    <a:pt x="6066" y="0"/>
                    <a:pt x="5916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3727835" y="3833649"/>
              <a:ext cx="213409" cy="544195"/>
            </a:xfrm>
            <a:custGeom>
              <a:avLst/>
              <a:gdLst/>
              <a:ahLst/>
              <a:cxnLst/>
              <a:rect l="l" t="t" r="r" b="b"/>
              <a:pathLst>
                <a:path w="10527" h="26844" extrusionOk="0">
                  <a:moveTo>
                    <a:pt x="4988" y="26568"/>
                  </a:moveTo>
                  <a:cubicBezTo>
                    <a:pt x="4988" y="26718"/>
                    <a:pt x="5113" y="26843"/>
                    <a:pt x="5263" y="26843"/>
                  </a:cubicBezTo>
                  <a:cubicBezTo>
                    <a:pt x="5439" y="26843"/>
                    <a:pt x="5564" y="26718"/>
                    <a:pt x="5564" y="26568"/>
                  </a:cubicBezTo>
                  <a:lnTo>
                    <a:pt x="5564" y="19349"/>
                  </a:lnTo>
                  <a:lnTo>
                    <a:pt x="10451" y="14437"/>
                  </a:lnTo>
                  <a:cubicBezTo>
                    <a:pt x="10526" y="14362"/>
                    <a:pt x="10526" y="14237"/>
                    <a:pt x="10451" y="14161"/>
                  </a:cubicBezTo>
                  <a:cubicBezTo>
                    <a:pt x="10376" y="14086"/>
                    <a:pt x="10251" y="14086"/>
                    <a:pt x="10175" y="14161"/>
                  </a:cubicBezTo>
                  <a:lnTo>
                    <a:pt x="5564" y="18798"/>
                  </a:lnTo>
                  <a:lnTo>
                    <a:pt x="5564" y="14587"/>
                  </a:lnTo>
                  <a:lnTo>
                    <a:pt x="10150" y="9976"/>
                  </a:lnTo>
                  <a:cubicBezTo>
                    <a:pt x="10226" y="9901"/>
                    <a:pt x="10226" y="9775"/>
                    <a:pt x="10150" y="9700"/>
                  </a:cubicBezTo>
                  <a:cubicBezTo>
                    <a:pt x="10075" y="9625"/>
                    <a:pt x="9950" y="9625"/>
                    <a:pt x="9875" y="9700"/>
                  </a:cubicBezTo>
                  <a:lnTo>
                    <a:pt x="5564" y="14036"/>
                  </a:lnTo>
                  <a:lnTo>
                    <a:pt x="5564" y="9826"/>
                  </a:lnTo>
                  <a:lnTo>
                    <a:pt x="9248" y="6141"/>
                  </a:lnTo>
                  <a:cubicBezTo>
                    <a:pt x="9323" y="6066"/>
                    <a:pt x="9323" y="5941"/>
                    <a:pt x="9248" y="5866"/>
                  </a:cubicBezTo>
                  <a:cubicBezTo>
                    <a:pt x="9173" y="5790"/>
                    <a:pt x="9048" y="5790"/>
                    <a:pt x="8972" y="5866"/>
                  </a:cubicBezTo>
                  <a:lnTo>
                    <a:pt x="5564" y="9274"/>
                  </a:lnTo>
                  <a:lnTo>
                    <a:pt x="5564" y="5064"/>
                  </a:lnTo>
                  <a:lnTo>
                    <a:pt x="7594" y="3008"/>
                  </a:lnTo>
                  <a:cubicBezTo>
                    <a:pt x="7669" y="2933"/>
                    <a:pt x="7669" y="2833"/>
                    <a:pt x="7594" y="2758"/>
                  </a:cubicBezTo>
                  <a:cubicBezTo>
                    <a:pt x="7519" y="2683"/>
                    <a:pt x="7419" y="2683"/>
                    <a:pt x="7343" y="2758"/>
                  </a:cubicBezTo>
                  <a:lnTo>
                    <a:pt x="5564" y="4537"/>
                  </a:lnTo>
                  <a:lnTo>
                    <a:pt x="5564" y="277"/>
                  </a:lnTo>
                  <a:cubicBezTo>
                    <a:pt x="5564" y="126"/>
                    <a:pt x="5439" y="1"/>
                    <a:pt x="5263" y="1"/>
                  </a:cubicBezTo>
                  <a:cubicBezTo>
                    <a:pt x="5113" y="1"/>
                    <a:pt x="4988" y="126"/>
                    <a:pt x="4988" y="277"/>
                  </a:cubicBezTo>
                  <a:lnTo>
                    <a:pt x="4988" y="4537"/>
                  </a:lnTo>
                  <a:lnTo>
                    <a:pt x="3208" y="2758"/>
                  </a:lnTo>
                  <a:cubicBezTo>
                    <a:pt x="3133" y="2683"/>
                    <a:pt x="3008" y="2683"/>
                    <a:pt x="2932" y="2758"/>
                  </a:cubicBezTo>
                  <a:cubicBezTo>
                    <a:pt x="2857" y="2833"/>
                    <a:pt x="2857" y="2933"/>
                    <a:pt x="2932" y="3008"/>
                  </a:cubicBezTo>
                  <a:lnTo>
                    <a:pt x="4988" y="5064"/>
                  </a:lnTo>
                  <a:lnTo>
                    <a:pt x="4988" y="9274"/>
                  </a:lnTo>
                  <a:lnTo>
                    <a:pt x="1729" y="5991"/>
                  </a:lnTo>
                  <a:cubicBezTo>
                    <a:pt x="1654" y="5916"/>
                    <a:pt x="1554" y="5916"/>
                    <a:pt x="1479" y="5991"/>
                  </a:cubicBezTo>
                  <a:cubicBezTo>
                    <a:pt x="1404" y="6066"/>
                    <a:pt x="1404" y="6191"/>
                    <a:pt x="1479" y="6242"/>
                  </a:cubicBezTo>
                  <a:lnTo>
                    <a:pt x="4988" y="9826"/>
                  </a:lnTo>
                  <a:lnTo>
                    <a:pt x="4988" y="14036"/>
                  </a:lnTo>
                  <a:lnTo>
                    <a:pt x="802" y="9901"/>
                  </a:lnTo>
                  <a:cubicBezTo>
                    <a:pt x="727" y="9826"/>
                    <a:pt x="627" y="9826"/>
                    <a:pt x="551" y="9901"/>
                  </a:cubicBezTo>
                  <a:cubicBezTo>
                    <a:pt x="476" y="9976"/>
                    <a:pt x="476" y="10101"/>
                    <a:pt x="551" y="10176"/>
                  </a:cubicBezTo>
                  <a:lnTo>
                    <a:pt x="4988" y="14587"/>
                  </a:lnTo>
                  <a:lnTo>
                    <a:pt x="4988" y="18798"/>
                  </a:lnTo>
                  <a:lnTo>
                    <a:pt x="351" y="14161"/>
                  </a:lnTo>
                  <a:cubicBezTo>
                    <a:pt x="276" y="14086"/>
                    <a:pt x="150" y="14086"/>
                    <a:pt x="75" y="14161"/>
                  </a:cubicBezTo>
                  <a:cubicBezTo>
                    <a:pt x="0" y="14237"/>
                    <a:pt x="0" y="14362"/>
                    <a:pt x="75" y="14437"/>
                  </a:cubicBezTo>
                  <a:lnTo>
                    <a:pt x="4988" y="19349"/>
                  </a:lnTo>
                  <a:lnTo>
                    <a:pt x="4988" y="26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3914311" y="4210170"/>
              <a:ext cx="1531385" cy="45248"/>
            </a:xfrm>
            <a:custGeom>
              <a:avLst/>
              <a:gdLst/>
              <a:ahLst/>
              <a:cxnLst/>
              <a:rect l="l" t="t" r="r" b="b"/>
              <a:pathLst>
                <a:path w="75540" h="2232" extrusionOk="0">
                  <a:moveTo>
                    <a:pt x="75539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75539" y="223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3883820" y="4255400"/>
              <a:ext cx="1592364" cy="45228"/>
            </a:xfrm>
            <a:custGeom>
              <a:avLst/>
              <a:gdLst/>
              <a:ahLst/>
              <a:cxnLst/>
              <a:rect l="l" t="t" r="r" b="b"/>
              <a:pathLst>
                <a:path w="78548" h="2231" extrusionOk="0">
                  <a:moveTo>
                    <a:pt x="78547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78547" y="0"/>
                  </a:lnTo>
                  <a:lnTo>
                    <a:pt x="78547" y="22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3838589" y="3391096"/>
              <a:ext cx="684420" cy="818543"/>
            </a:xfrm>
            <a:custGeom>
              <a:avLst/>
              <a:gdLst/>
              <a:ahLst/>
              <a:cxnLst/>
              <a:rect l="l" t="t" r="r" b="b"/>
              <a:pathLst>
                <a:path w="33761" h="40377" extrusionOk="0">
                  <a:moveTo>
                    <a:pt x="1" y="0"/>
                  </a:moveTo>
                  <a:lnTo>
                    <a:pt x="16517" y="0"/>
                  </a:lnTo>
                  <a:lnTo>
                    <a:pt x="33008" y="0"/>
                  </a:lnTo>
                  <a:cubicBezTo>
                    <a:pt x="33134" y="6717"/>
                    <a:pt x="33259" y="13459"/>
                    <a:pt x="33384" y="20201"/>
                  </a:cubicBezTo>
                  <a:cubicBezTo>
                    <a:pt x="33510" y="26918"/>
                    <a:pt x="33635" y="33660"/>
                    <a:pt x="33760" y="40376"/>
                  </a:cubicBezTo>
                  <a:lnTo>
                    <a:pt x="19249" y="40376"/>
                  </a:lnTo>
                  <a:lnTo>
                    <a:pt x="4738" y="40376"/>
                  </a:lnTo>
                  <a:cubicBezTo>
                    <a:pt x="3961" y="33660"/>
                    <a:pt x="3184" y="26918"/>
                    <a:pt x="2382" y="20201"/>
                  </a:cubicBezTo>
                  <a:cubicBezTo>
                    <a:pt x="1605" y="13459"/>
                    <a:pt x="803" y="6717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3808098" y="3304710"/>
              <a:ext cx="491345" cy="86401"/>
            </a:xfrm>
            <a:custGeom>
              <a:avLst/>
              <a:gdLst/>
              <a:ahLst/>
              <a:cxnLst/>
              <a:rect l="l" t="t" r="r" b="b"/>
              <a:pathLst>
                <a:path w="24237" h="4262" extrusionOk="0">
                  <a:moveTo>
                    <a:pt x="23710" y="1"/>
                  </a:moveTo>
                  <a:lnTo>
                    <a:pt x="12633" y="1"/>
                  </a:lnTo>
                  <a:lnTo>
                    <a:pt x="1555" y="1"/>
                  </a:lnTo>
                  <a:cubicBezTo>
                    <a:pt x="1029" y="1429"/>
                    <a:pt x="527" y="2833"/>
                    <a:pt x="1" y="4261"/>
                  </a:cubicBezTo>
                  <a:lnTo>
                    <a:pt x="12131" y="4261"/>
                  </a:lnTo>
                  <a:lnTo>
                    <a:pt x="24237" y="4261"/>
                  </a:lnTo>
                  <a:cubicBezTo>
                    <a:pt x="24061" y="2833"/>
                    <a:pt x="23886" y="1429"/>
                    <a:pt x="23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4825853" y="3391096"/>
              <a:ext cx="695590" cy="818543"/>
            </a:xfrm>
            <a:custGeom>
              <a:avLst/>
              <a:gdLst/>
              <a:ahLst/>
              <a:cxnLst/>
              <a:rect l="l" t="t" r="r" b="b"/>
              <a:pathLst>
                <a:path w="34312" h="40377" extrusionOk="0">
                  <a:moveTo>
                    <a:pt x="34312" y="0"/>
                  </a:moveTo>
                  <a:lnTo>
                    <a:pt x="17820" y="0"/>
                  </a:lnTo>
                  <a:lnTo>
                    <a:pt x="1304" y="0"/>
                  </a:lnTo>
                  <a:cubicBezTo>
                    <a:pt x="1103" y="6717"/>
                    <a:pt x="878" y="13459"/>
                    <a:pt x="652" y="20201"/>
                  </a:cubicBezTo>
                  <a:cubicBezTo>
                    <a:pt x="427" y="26918"/>
                    <a:pt x="226" y="33660"/>
                    <a:pt x="1" y="40376"/>
                  </a:cubicBezTo>
                  <a:lnTo>
                    <a:pt x="14512" y="40376"/>
                  </a:lnTo>
                  <a:lnTo>
                    <a:pt x="28998" y="40376"/>
                  </a:lnTo>
                  <a:cubicBezTo>
                    <a:pt x="29876" y="33660"/>
                    <a:pt x="30778" y="26918"/>
                    <a:pt x="31655" y="20201"/>
                  </a:cubicBezTo>
                  <a:cubicBezTo>
                    <a:pt x="32532" y="13459"/>
                    <a:pt x="33409" y="6717"/>
                    <a:pt x="343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5060601" y="3304710"/>
              <a:ext cx="490838" cy="86401"/>
            </a:xfrm>
            <a:custGeom>
              <a:avLst/>
              <a:gdLst/>
              <a:ahLst/>
              <a:cxnLst/>
              <a:rect l="l" t="t" r="r" b="b"/>
              <a:pathLst>
                <a:path w="24212" h="4262" extrusionOk="0">
                  <a:moveTo>
                    <a:pt x="627" y="1"/>
                  </a:moveTo>
                  <a:lnTo>
                    <a:pt x="11705" y="1"/>
                  </a:lnTo>
                  <a:lnTo>
                    <a:pt x="22758" y="1"/>
                  </a:lnTo>
                  <a:cubicBezTo>
                    <a:pt x="23259" y="1429"/>
                    <a:pt x="23735" y="2833"/>
                    <a:pt x="24211" y="4261"/>
                  </a:cubicBezTo>
                  <a:lnTo>
                    <a:pt x="12131" y="4261"/>
                  </a:lnTo>
                  <a:lnTo>
                    <a:pt x="1" y="4261"/>
                  </a:lnTo>
                  <a:cubicBezTo>
                    <a:pt x="201" y="2833"/>
                    <a:pt x="402" y="1429"/>
                    <a:pt x="627" y="1"/>
                  </a:cubicBezTo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5070251" y="3450031"/>
              <a:ext cx="403950" cy="734209"/>
            </a:xfrm>
            <a:custGeom>
              <a:avLst/>
              <a:gdLst/>
              <a:ahLst/>
              <a:cxnLst/>
              <a:rect l="l" t="t" r="r" b="b"/>
              <a:pathLst>
                <a:path w="19926" h="36217" extrusionOk="0">
                  <a:moveTo>
                    <a:pt x="14161" y="7394"/>
                  </a:moveTo>
                  <a:lnTo>
                    <a:pt x="14161" y="7444"/>
                  </a:lnTo>
                  <a:cubicBezTo>
                    <a:pt x="14036" y="8447"/>
                    <a:pt x="13936" y="9474"/>
                    <a:pt x="13811" y="10477"/>
                  </a:cubicBezTo>
                  <a:lnTo>
                    <a:pt x="13785" y="10803"/>
                  </a:lnTo>
                  <a:lnTo>
                    <a:pt x="14111" y="10803"/>
                  </a:lnTo>
                  <a:lnTo>
                    <a:pt x="16066" y="10803"/>
                  </a:lnTo>
                  <a:lnTo>
                    <a:pt x="16342" y="10803"/>
                  </a:lnTo>
                  <a:lnTo>
                    <a:pt x="18322" y="10803"/>
                  </a:lnTo>
                  <a:lnTo>
                    <a:pt x="18572" y="10803"/>
                  </a:lnTo>
                  <a:lnTo>
                    <a:pt x="18623" y="10552"/>
                  </a:lnTo>
                  <a:cubicBezTo>
                    <a:pt x="18723" y="9524"/>
                    <a:pt x="18848" y="8522"/>
                    <a:pt x="18999" y="7494"/>
                  </a:cubicBezTo>
                  <a:lnTo>
                    <a:pt x="18999" y="7394"/>
                  </a:lnTo>
                  <a:lnTo>
                    <a:pt x="18999" y="7394"/>
                  </a:lnTo>
                  <a:lnTo>
                    <a:pt x="19049" y="7143"/>
                  </a:lnTo>
                  <a:cubicBezTo>
                    <a:pt x="19174" y="6016"/>
                    <a:pt x="19299" y="4863"/>
                    <a:pt x="19450" y="3735"/>
                  </a:cubicBezTo>
                  <a:lnTo>
                    <a:pt x="19475" y="3635"/>
                  </a:lnTo>
                  <a:lnTo>
                    <a:pt x="19475" y="3635"/>
                  </a:lnTo>
                  <a:lnTo>
                    <a:pt x="19500" y="3384"/>
                  </a:lnTo>
                  <a:cubicBezTo>
                    <a:pt x="19625" y="2356"/>
                    <a:pt x="19750" y="1354"/>
                    <a:pt x="19876" y="326"/>
                  </a:cubicBezTo>
                  <a:lnTo>
                    <a:pt x="19926" y="1"/>
                  </a:lnTo>
                  <a:lnTo>
                    <a:pt x="19575" y="1"/>
                  </a:lnTo>
                  <a:lnTo>
                    <a:pt x="17545" y="1"/>
                  </a:lnTo>
                  <a:lnTo>
                    <a:pt x="17269" y="1"/>
                  </a:lnTo>
                  <a:lnTo>
                    <a:pt x="15239" y="1"/>
                  </a:lnTo>
                  <a:lnTo>
                    <a:pt x="14988" y="1"/>
                  </a:lnTo>
                  <a:lnTo>
                    <a:pt x="14963" y="251"/>
                  </a:lnTo>
                  <a:cubicBezTo>
                    <a:pt x="14838" y="1279"/>
                    <a:pt x="14738" y="2281"/>
                    <a:pt x="14613" y="3309"/>
                  </a:cubicBezTo>
                  <a:lnTo>
                    <a:pt x="14587" y="3635"/>
                  </a:lnTo>
                  <a:lnTo>
                    <a:pt x="14587" y="3635"/>
                  </a:lnTo>
                  <a:lnTo>
                    <a:pt x="14587" y="3660"/>
                  </a:lnTo>
                  <a:cubicBezTo>
                    <a:pt x="14437" y="4788"/>
                    <a:pt x="14312" y="5940"/>
                    <a:pt x="14186" y="7068"/>
                  </a:cubicBezTo>
                  <a:lnTo>
                    <a:pt x="14161" y="7394"/>
                  </a:lnTo>
                  <a:close/>
                  <a:moveTo>
                    <a:pt x="8247" y="7168"/>
                  </a:moveTo>
                  <a:lnTo>
                    <a:pt x="8272" y="7068"/>
                  </a:lnTo>
                  <a:cubicBezTo>
                    <a:pt x="8372" y="5940"/>
                    <a:pt x="8472" y="4813"/>
                    <a:pt x="8572" y="3685"/>
                  </a:cubicBezTo>
                  <a:lnTo>
                    <a:pt x="8597" y="3409"/>
                  </a:lnTo>
                  <a:lnTo>
                    <a:pt x="8597" y="3409"/>
                  </a:lnTo>
                  <a:lnTo>
                    <a:pt x="8597" y="3309"/>
                  </a:lnTo>
                  <a:cubicBezTo>
                    <a:pt x="8698" y="2306"/>
                    <a:pt x="8798" y="1279"/>
                    <a:pt x="8898" y="276"/>
                  </a:cubicBezTo>
                  <a:lnTo>
                    <a:pt x="8923" y="1"/>
                  </a:lnTo>
                  <a:lnTo>
                    <a:pt x="9174" y="1"/>
                  </a:lnTo>
                  <a:lnTo>
                    <a:pt x="11229" y="1"/>
                  </a:lnTo>
                  <a:lnTo>
                    <a:pt x="11505" y="1"/>
                  </a:lnTo>
                  <a:lnTo>
                    <a:pt x="13535" y="1"/>
                  </a:lnTo>
                  <a:lnTo>
                    <a:pt x="13861" y="1"/>
                  </a:lnTo>
                  <a:lnTo>
                    <a:pt x="13811" y="326"/>
                  </a:lnTo>
                  <a:cubicBezTo>
                    <a:pt x="13710" y="1354"/>
                    <a:pt x="13610" y="2356"/>
                    <a:pt x="13510" y="3384"/>
                  </a:cubicBezTo>
                  <a:lnTo>
                    <a:pt x="13510" y="3409"/>
                  </a:lnTo>
                  <a:lnTo>
                    <a:pt x="13510" y="3409"/>
                  </a:lnTo>
                  <a:lnTo>
                    <a:pt x="13460" y="3735"/>
                  </a:lnTo>
                  <a:cubicBezTo>
                    <a:pt x="13334" y="4863"/>
                    <a:pt x="13209" y="5991"/>
                    <a:pt x="13109" y="7143"/>
                  </a:cubicBezTo>
                  <a:lnTo>
                    <a:pt x="13109" y="7168"/>
                  </a:lnTo>
                  <a:lnTo>
                    <a:pt x="13109" y="7168"/>
                  </a:lnTo>
                  <a:lnTo>
                    <a:pt x="13084" y="7319"/>
                  </a:lnTo>
                  <a:lnTo>
                    <a:pt x="13084" y="7394"/>
                  </a:lnTo>
                  <a:lnTo>
                    <a:pt x="13084" y="7394"/>
                  </a:lnTo>
                  <a:lnTo>
                    <a:pt x="13059" y="7494"/>
                  </a:lnTo>
                  <a:cubicBezTo>
                    <a:pt x="12958" y="8522"/>
                    <a:pt x="12833" y="9524"/>
                    <a:pt x="12758" y="10552"/>
                  </a:cubicBezTo>
                  <a:lnTo>
                    <a:pt x="12733" y="10803"/>
                  </a:lnTo>
                  <a:lnTo>
                    <a:pt x="12457" y="10803"/>
                  </a:lnTo>
                  <a:lnTo>
                    <a:pt x="10477" y="10803"/>
                  </a:lnTo>
                  <a:lnTo>
                    <a:pt x="10201" y="10803"/>
                  </a:lnTo>
                  <a:lnTo>
                    <a:pt x="8222" y="10803"/>
                  </a:lnTo>
                  <a:lnTo>
                    <a:pt x="7921" y="10803"/>
                  </a:lnTo>
                  <a:lnTo>
                    <a:pt x="7946" y="10477"/>
                  </a:lnTo>
                  <a:cubicBezTo>
                    <a:pt x="8021" y="9474"/>
                    <a:pt x="8121" y="8447"/>
                    <a:pt x="8222" y="7444"/>
                  </a:cubicBezTo>
                  <a:lnTo>
                    <a:pt x="8247" y="7168"/>
                  </a:lnTo>
                  <a:close/>
                  <a:moveTo>
                    <a:pt x="2181" y="7168"/>
                  </a:moveTo>
                  <a:lnTo>
                    <a:pt x="2181" y="7093"/>
                  </a:lnTo>
                  <a:cubicBezTo>
                    <a:pt x="2257" y="5940"/>
                    <a:pt x="2332" y="4813"/>
                    <a:pt x="2432" y="3685"/>
                  </a:cubicBezTo>
                  <a:lnTo>
                    <a:pt x="2432" y="3635"/>
                  </a:lnTo>
                  <a:lnTo>
                    <a:pt x="2432" y="3635"/>
                  </a:lnTo>
                  <a:lnTo>
                    <a:pt x="2457" y="3309"/>
                  </a:lnTo>
                  <a:cubicBezTo>
                    <a:pt x="2532" y="2306"/>
                    <a:pt x="2607" y="1279"/>
                    <a:pt x="2683" y="276"/>
                  </a:cubicBezTo>
                  <a:lnTo>
                    <a:pt x="2708" y="1"/>
                  </a:lnTo>
                  <a:lnTo>
                    <a:pt x="2983" y="1"/>
                  </a:lnTo>
                  <a:lnTo>
                    <a:pt x="5013" y="1"/>
                  </a:lnTo>
                  <a:lnTo>
                    <a:pt x="5289" y="1"/>
                  </a:lnTo>
                  <a:lnTo>
                    <a:pt x="7319" y="1"/>
                  </a:lnTo>
                  <a:lnTo>
                    <a:pt x="7645" y="1"/>
                  </a:lnTo>
                  <a:lnTo>
                    <a:pt x="7620" y="326"/>
                  </a:lnTo>
                  <a:cubicBezTo>
                    <a:pt x="7520" y="1329"/>
                    <a:pt x="7445" y="2356"/>
                    <a:pt x="7344" y="3359"/>
                  </a:cubicBezTo>
                  <a:lnTo>
                    <a:pt x="7344" y="3409"/>
                  </a:lnTo>
                  <a:lnTo>
                    <a:pt x="7344" y="3409"/>
                  </a:lnTo>
                  <a:lnTo>
                    <a:pt x="7319" y="3735"/>
                  </a:lnTo>
                  <a:cubicBezTo>
                    <a:pt x="7219" y="4863"/>
                    <a:pt x="7119" y="5991"/>
                    <a:pt x="7018" y="7118"/>
                  </a:cubicBezTo>
                  <a:lnTo>
                    <a:pt x="7018" y="7168"/>
                  </a:lnTo>
                  <a:lnTo>
                    <a:pt x="7018" y="7168"/>
                  </a:lnTo>
                  <a:lnTo>
                    <a:pt x="6993" y="7494"/>
                  </a:lnTo>
                  <a:cubicBezTo>
                    <a:pt x="6893" y="8497"/>
                    <a:pt x="6818" y="9524"/>
                    <a:pt x="6718" y="10527"/>
                  </a:cubicBezTo>
                  <a:lnTo>
                    <a:pt x="6693" y="10803"/>
                  </a:lnTo>
                  <a:lnTo>
                    <a:pt x="6417" y="10803"/>
                  </a:lnTo>
                  <a:lnTo>
                    <a:pt x="4462" y="10803"/>
                  </a:lnTo>
                  <a:lnTo>
                    <a:pt x="4186" y="10803"/>
                  </a:lnTo>
                  <a:lnTo>
                    <a:pt x="2206" y="10803"/>
                  </a:lnTo>
                  <a:lnTo>
                    <a:pt x="1906" y="10803"/>
                  </a:lnTo>
                  <a:lnTo>
                    <a:pt x="1931" y="10502"/>
                  </a:lnTo>
                  <a:cubicBezTo>
                    <a:pt x="2006" y="9474"/>
                    <a:pt x="2081" y="8447"/>
                    <a:pt x="2156" y="7444"/>
                  </a:cubicBezTo>
                  <a:lnTo>
                    <a:pt x="2156" y="7168"/>
                  </a:lnTo>
                  <a:close/>
                  <a:moveTo>
                    <a:pt x="1204" y="20201"/>
                  </a:moveTo>
                  <a:lnTo>
                    <a:pt x="1204" y="20201"/>
                  </a:lnTo>
                  <a:lnTo>
                    <a:pt x="1229" y="19900"/>
                  </a:lnTo>
                  <a:cubicBezTo>
                    <a:pt x="1304" y="18748"/>
                    <a:pt x="1404" y="17620"/>
                    <a:pt x="1480" y="16492"/>
                  </a:cubicBezTo>
                  <a:lnTo>
                    <a:pt x="1480" y="16442"/>
                  </a:lnTo>
                  <a:lnTo>
                    <a:pt x="1480" y="16442"/>
                  </a:lnTo>
                  <a:lnTo>
                    <a:pt x="1505" y="16116"/>
                  </a:lnTo>
                  <a:cubicBezTo>
                    <a:pt x="1580" y="15113"/>
                    <a:pt x="1655" y="14086"/>
                    <a:pt x="1730" y="13083"/>
                  </a:cubicBezTo>
                  <a:lnTo>
                    <a:pt x="1755" y="12808"/>
                  </a:lnTo>
                  <a:lnTo>
                    <a:pt x="2031" y="12808"/>
                  </a:lnTo>
                  <a:lnTo>
                    <a:pt x="3986" y="12808"/>
                  </a:lnTo>
                  <a:lnTo>
                    <a:pt x="4262" y="12808"/>
                  </a:lnTo>
                  <a:lnTo>
                    <a:pt x="6191" y="12808"/>
                  </a:lnTo>
                  <a:lnTo>
                    <a:pt x="6517" y="12808"/>
                  </a:lnTo>
                  <a:lnTo>
                    <a:pt x="6492" y="13133"/>
                  </a:lnTo>
                  <a:cubicBezTo>
                    <a:pt x="6392" y="14136"/>
                    <a:pt x="6317" y="15164"/>
                    <a:pt x="6216" y="16166"/>
                  </a:cubicBezTo>
                  <a:lnTo>
                    <a:pt x="6216" y="16216"/>
                  </a:lnTo>
                  <a:lnTo>
                    <a:pt x="6216" y="16216"/>
                  </a:lnTo>
                  <a:lnTo>
                    <a:pt x="6191" y="16542"/>
                  </a:lnTo>
                  <a:cubicBezTo>
                    <a:pt x="6091" y="17670"/>
                    <a:pt x="5991" y="18798"/>
                    <a:pt x="5891" y="19951"/>
                  </a:cubicBezTo>
                  <a:lnTo>
                    <a:pt x="5891" y="19976"/>
                  </a:lnTo>
                  <a:lnTo>
                    <a:pt x="5891" y="19976"/>
                  </a:lnTo>
                  <a:lnTo>
                    <a:pt x="5866" y="20301"/>
                  </a:lnTo>
                  <a:cubicBezTo>
                    <a:pt x="5790" y="21304"/>
                    <a:pt x="5690" y="22331"/>
                    <a:pt x="5590" y="23334"/>
                  </a:cubicBezTo>
                  <a:lnTo>
                    <a:pt x="5590" y="23610"/>
                  </a:lnTo>
                  <a:lnTo>
                    <a:pt x="5314" y="23610"/>
                  </a:lnTo>
                  <a:lnTo>
                    <a:pt x="3435" y="23610"/>
                  </a:lnTo>
                  <a:lnTo>
                    <a:pt x="3159" y="23610"/>
                  </a:lnTo>
                  <a:lnTo>
                    <a:pt x="1254" y="23610"/>
                  </a:lnTo>
                  <a:lnTo>
                    <a:pt x="953" y="23610"/>
                  </a:lnTo>
                  <a:lnTo>
                    <a:pt x="978" y="23309"/>
                  </a:lnTo>
                  <a:cubicBezTo>
                    <a:pt x="1054" y="22281"/>
                    <a:pt x="1129" y="21254"/>
                    <a:pt x="1204" y="20251"/>
                  </a:cubicBezTo>
                  <a:close/>
                  <a:moveTo>
                    <a:pt x="7044" y="20201"/>
                  </a:moveTo>
                  <a:lnTo>
                    <a:pt x="7044" y="20251"/>
                  </a:lnTo>
                  <a:cubicBezTo>
                    <a:pt x="6943" y="21254"/>
                    <a:pt x="6843" y="22281"/>
                    <a:pt x="6743" y="23284"/>
                  </a:cubicBezTo>
                  <a:lnTo>
                    <a:pt x="6718" y="23610"/>
                  </a:lnTo>
                  <a:lnTo>
                    <a:pt x="7044" y="23610"/>
                  </a:lnTo>
                  <a:lnTo>
                    <a:pt x="8948" y="23610"/>
                  </a:lnTo>
                  <a:lnTo>
                    <a:pt x="9224" y="23610"/>
                  </a:lnTo>
                  <a:lnTo>
                    <a:pt x="11079" y="23610"/>
                  </a:lnTo>
                  <a:lnTo>
                    <a:pt x="11354" y="23610"/>
                  </a:lnTo>
                  <a:lnTo>
                    <a:pt x="11379" y="23359"/>
                  </a:lnTo>
                  <a:cubicBezTo>
                    <a:pt x="11480" y="22331"/>
                    <a:pt x="11605" y="21329"/>
                    <a:pt x="11705" y="20301"/>
                  </a:cubicBezTo>
                  <a:lnTo>
                    <a:pt x="11730" y="20201"/>
                  </a:lnTo>
                  <a:lnTo>
                    <a:pt x="11730" y="20201"/>
                  </a:lnTo>
                  <a:lnTo>
                    <a:pt x="11730" y="20126"/>
                  </a:lnTo>
                  <a:lnTo>
                    <a:pt x="11755" y="19976"/>
                  </a:lnTo>
                  <a:lnTo>
                    <a:pt x="11755" y="19976"/>
                  </a:lnTo>
                  <a:lnTo>
                    <a:pt x="11755" y="19951"/>
                  </a:lnTo>
                  <a:cubicBezTo>
                    <a:pt x="11856" y="18798"/>
                    <a:pt x="11981" y="17670"/>
                    <a:pt x="12106" y="16542"/>
                  </a:cubicBezTo>
                  <a:lnTo>
                    <a:pt x="12106" y="16442"/>
                  </a:lnTo>
                  <a:lnTo>
                    <a:pt x="12106" y="16442"/>
                  </a:lnTo>
                  <a:lnTo>
                    <a:pt x="12131" y="16316"/>
                  </a:lnTo>
                  <a:lnTo>
                    <a:pt x="12131" y="16216"/>
                  </a:lnTo>
                  <a:lnTo>
                    <a:pt x="12131" y="16216"/>
                  </a:lnTo>
                  <a:lnTo>
                    <a:pt x="12156" y="16191"/>
                  </a:lnTo>
                  <a:cubicBezTo>
                    <a:pt x="12257" y="15164"/>
                    <a:pt x="12357" y="14161"/>
                    <a:pt x="12457" y="13133"/>
                  </a:cubicBezTo>
                  <a:lnTo>
                    <a:pt x="12507" y="12808"/>
                  </a:lnTo>
                  <a:lnTo>
                    <a:pt x="12181" y="12808"/>
                  </a:lnTo>
                  <a:lnTo>
                    <a:pt x="10227" y="12808"/>
                  </a:lnTo>
                  <a:lnTo>
                    <a:pt x="9951" y="12808"/>
                  </a:lnTo>
                  <a:lnTo>
                    <a:pt x="7996" y="12808"/>
                  </a:lnTo>
                  <a:lnTo>
                    <a:pt x="7720" y="12808"/>
                  </a:lnTo>
                  <a:lnTo>
                    <a:pt x="7695" y="13083"/>
                  </a:lnTo>
                  <a:cubicBezTo>
                    <a:pt x="7620" y="14086"/>
                    <a:pt x="7520" y="15113"/>
                    <a:pt x="7419" y="16116"/>
                  </a:cubicBezTo>
                  <a:lnTo>
                    <a:pt x="7369" y="16442"/>
                  </a:lnTo>
                  <a:lnTo>
                    <a:pt x="7394" y="16442"/>
                  </a:lnTo>
                  <a:lnTo>
                    <a:pt x="7394" y="16492"/>
                  </a:lnTo>
                  <a:cubicBezTo>
                    <a:pt x="7269" y="17620"/>
                    <a:pt x="7169" y="18748"/>
                    <a:pt x="7069" y="19900"/>
                  </a:cubicBezTo>
                  <a:lnTo>
                    <a:pt x="7044" y="20201"/>
                  </a:lnTo>
                  <a:close/>
                  <a:moveTo>
                    <a:pt x="12733" y="20201"/>
                  </a:moveTo>
                  <a:lnTo>
                    <a:pt x="12733" y="20201"/>
                  </a:lnTo>
                  <a:lnTo>
                    <a:pt x="12758" y="19875"/>
                  </a:lnTo>
                  <a:cubicBezTo>
                    <a:pt x="12883" y="18748"/>
                    <a:pt x="13034" y="17620"/>
                    <a:pt x="13134" y="16467"/>
                  </a:cubicBezTo>
                  <a:lnTo>
                    <a:pt x="13159" y="16442"/>
                  </a:lnTo>
                  <a:lnTo>
                    <a:pt x="13134" y="16442"/>
                  </a:lnTo>
                  <a:lnTo>
                    <a:pt x="13184" y="16116"/>
                  </a:lnTo>
                  <a:cubicBezTo>
                    <a:pt x="13309" y="15113"/>
                    <a:pt x="13409" y="14086"/>
                    <a:pt x="13510" y="13083"/>
                  </a:cubicBezTo>
                  <a:lnTo>
                    <a:pt x="13560" y="12808"/>
                  </a:lnTo>
                  <a:lnTo>
                    <a:pt x="13811" y="12808"/>
                  </a:lnTo>
                  <a:lnTo>
                    <a:pt x="15765" y="12808"/>
                  </a:lnTo>
                  <a:lnTo>
                    <a:pt x="16041" y="12808"/>
                  </a:lnTo>
                  <a:lnTo>
                    <a:pt x="17996" y="12808"/>
                  </a:lnTo>
                  <a:lnTo>
                    <a:pt x="18322" y="12808"/>
                  </a:lnTo>
                  <a:lnTo>
                    <a:pt x="18272" y="13133"/>
                  </a:lnTo>
                  <a:cubicBezTo>
                    <a:pt x="18171" y="14161"/>
                    <a:pt x="18046" y="15164"/>
                    <a:pt x="17896" y="16191"/>
                  </a:cubicBezTo>
                  <a:lnTo>
                    <a:pt x="17871" y="16442"/>
                  </a:lnTo>
                  <a:lnTo>
                    <a:pt x="17871" y="16442"/>
                  </a:lnTo>
                  <a:lnTo>
                    <a:pt x="17846" y="16542"/>
                  </a:lnTo>
                  <a:cubicBezTo>
                    <a:pt x="17720" y="17670"/>
                    <a:pt x="17570" y="18823"/>
                    <a:pt x="17445" y="19951"/>
                  </a:cubicBezTo>
                  <a:lnTo>
                    <a:pt x="17420" y="20201"/>
                  </a:lnTo>
                  <a:lnTo>
                    <a:pt x="17420" y="20201"/>
                  </a:lnTo>
                  <a:lnTo>
                    <a:pt x="17394" y="20301"/>
                  </a:lnTo>
                  <a:cubicBezTo>
                    <a:pt x="17269" y="21329"/>
                    <a:pt x="17144" y="22331"/>
                    <a:pt x="17019" y="23359"/>
                  </a:cubicBezTo>
                  <a:lnTo>
                    <a:pt x="16993" y="23610"/>
                  </a:lnTo>
                  <a:lnTo>
                    <a:pt x="16718" y="23610"/>
                  </a:lnTo>
                  <a:lnTo>
                    <a:pt x="14838" y="23610"/>
                  </a:lnTo>
                  <a:lnTo>
                    <a:pt x="14587" y="23610"/>
                  </a:lnTo>
                  <a:lnTo>
                    <a:pt x="12683" y="23610"/>
                  </a:lnTo>
                  <a:lnTo>
                    <a:pt x="12357" y="23610"/>
                  </a:lnTo>
                  <a:lnTo>
                    <a:pt x="12382" y="23284"/>
                  </a:lnTo>
                  <a:cubicBezTo>
                    <a:pt x="12507" y="22281"/>
                    <a:pt x="12607" y="21254"/>
                    <a:pt x="12733" y="20251"/>
                  </a:cubicBezTo>
                  <a:close/>
                  <a:moveTo>
                    <a:pt x="11329" y="32808"/>
                  </a:moveTo>
                  <a:lnTo>
                    <a:pt x="11329" y="32833"/>
                  </a:lnTo>
                  <a:cubicBezTo>
                    <a:pt x="11204" y="33860"/>
                    <a:pt x="11104" y="34863"/>
                    <a:pt x="10978" y="35890"/>
                  </a:cubicBezTo>
                  <a:lnTo>
                    <a:pt x="10953" y="36216"/>
                  </a:lnTo>
                  <a:lnTo>
                    <a:pt x="11279" y="36216"/>
                  </a:lnTo>
                  <a:lnTo>
                    <a:pt x="13109" y="36216"/>
                  </a:lnTo>
                  <a:lnTo>
                    <a:pt x="13359" y="36216"/>
                  </a:lnTo>
                  <a:lnTo>
                    <a:pt x="15164" y="36216"/>
                  </a:lnTo>
                  <a:lnTo>
                    <a:pt x="15415" y="36216"/>
                  </a:lnTo>
                  <a:lnTo>
                    <a:pt x="15465" y="35966"/>
                  </a:lnTo>
                  <a:cubicBezTo>
                    <a:pt x="15565" y="34938"/>
                    <a:pt x="15690" y="33936"/>
                    <a:pt x="15841" y="32908"/>
                  </a:cubicBezTo>
                  <a:lnTo>
                    <a:pt x="15866" y="32582"/>
                  </a:lnTo>
                  <a:lnTo>
                    <a:pt x="15866" y="32582"/>
                  </a:lnTo>
                  <a:lnTo>
                    <a:pt x="15866" y="32557"/>
                  </a:lnTo>
                  <a:cubicBezTo>
                    <a:pt x="16016" y="31429"/>
                    <a:pt x="16141" y="30276"/>
                    <a:pt x="16292" y="29149"/>
                  </a:cubicBezTo>
                  <a:lnTo>
                    <a:pt x="16317" y="29048"/>
                  </a:lnTo>
                  <a:lnTo>
                    <a:pt x="16317" y="29048"/>
                  </a:lnTo>
                  <a:lnTo>
                    <a:pt x="16342" y="28798"/>
                  </a:lnTo>
                  <a:cubicBezTo>
                    <a:pt x="16467" y="27770"/>
                    <a:pt x="16592" y="26743"/>
                    <a:pt x="16718" y="25740"/>
                  </a:cubicBezTo>
                  <a:lnTo>
                    <a:pt x="16768" y="25414"/>
                  </a:lnTo>
                  <a:lnTo>
                    <a:pt x="16417" y="25414"/>
                  </a:lnTo>
                  <a:lnTo>
                    <a:pt x="14537" y="25414"/>
                  </a:lnTo>
                  <a:lnTo>
                    <a:pt x="14287" y="25414"/>
                  </a:lnTo>
                  <a:lnTo>
                    <a:pt x="12407" y="25414"/>
                  </a:lnTo>
                  <a:lnTo>
                    <a:pt x="12156" y="25414"/>
                  </a:lnTo>
                  <a:lnTo>
                    <a:pt x="12131" y="25665"/>
                  </a:lnTo>
                  <a:cubicBezTo>
                    <a:pt x="12006" y="26692"/>
                    <a:pt x="11906" y="27695"/>
                    <a:pt x="11780" y="28722"/>
                  </a:cubicBezTo>
                  <a:lnTo>
                    <a:pt x="11755" y="29048"/>
                  </a:lnTo>
                  <a:lnTo>
                    <a:pt x="11755" y="29048"/>
                  </a:lnTo>
                  <a:lnTo>
                    <a:pt x="11755" y="29073"/>
                  </a:lnTo>
                  <a:cubicBezTo>
                    <a:pt x="11605" y="30201"/>
                    <a:pt x="11505" y="31354"/>
                    <a:pt x="11354" y="32482"/>
                  </a:cubicBezTo>
                  <a:lnTo>
                    <a:pt x="11329" y="32808"/>
                  </a:lnTo>
                  <a:close/>
                  <a:moveTo>
                    <a:pt x="5866" y="32808"/>
                  </a:moveTo>
                  <a:lnTo>
                    <a:pt x="5866" y="32808"/>
                  </a:lnTo>
                  <a:lnTo>
                    <a:pt x="5891" y="32482"/>
                  </a:lnTo>
                  <a:cubicBezTo>
                    <a:pt x="6016" y="31354"/>
                    <a:pt x="6116" y="30226"/>
                    <a:pt x="6216" y="29073"/>
                  </a:cubicBezTo>
                  <a:lnTo>
                    <a:pt x="6216" y="29048"/>
                  </a:lnTo>
                  <a:lnTo>
                    <a:pt x="6216" y="29048"/>
                  </a:lnTo>
                  <a:lnTo>
                    <a:pt x="6242" y="28722"/>
                  </a:lnTo>
                  <a:cubicBezTo>
                    <a:pt x="6342" y="27720"/>
                    <a:pt x="6442" y="26692"/>
                    <a:pt x="6517" y="25690"/>
                  </a:cubicBezTo>
                  <a:lnTo>
                    <a:pt x="6542" y="25414"/>
                  </a:lnTo>
                  <a:lnTo>
                    <a:pt x="6818" y="25414"/>
                  </a:lnTo>
                  <a:lnTo>
                    <a:pt x="8698" y="25414"/>
                  </a:lnTo>
                  <a:lnTo>
                    <a:pt x="8948" y="25414"/>
                  </a:lnTo>
                  <a:lnTo>
                    <a:pt x="10828" y="25414"/>
                  </a:lnTo>
                  <a:lnTo>
                    <a:pt x="11154" y="25414"/>
                  </a:lnTo>
                  <a:lnTo>
                    <a:pt x="11129" y="25740"/>
                  </a:lnTo>
                  <a:cubicBezTo>
                    <a:pt x="11029" y="26743"/>
                    <a:pt x="10928" y="27770"/>
                    <a:pt x="10803" y="28773"/>
                  </a:cubicBezTo>
                  <a:lnTo>
                    <a:pt x="10803" y="28823"/>
                  </a:lnTo>
                  <a:lnTo>
                    <a:pt x="10803" y="28823"/>
                  </a:lnTo>
                  <a:lnTo>
                    <a:pt x="10778" y="29149"/>
                  </a:lnTo>
                  <a:cubicBezTo>
                    <a:pt x="10653" y="30276"/>
                    <a:pt x="10527" y="31404"/>
                    <a:pt x="10402" y="32557"/>
                  </a:cubicBezTo>
                  <a:lnTo>
                    <a:pt x="10402" y="32582"/>
                  </a:lnTo>
                  <a:lnTo>
                    <a:pt x="10402" y="32582"/>
                  </a:lnTo>
                  <a:lnTo>
                    <a:pt x="10377" y="32908"/>
                  </a:lnTo>
                  <a:cubicBezTo>
                    <a:pt x="10252" y="33910"/>
                    <a:pt x="10151" y="34938"/>
                    <a:pt x="10051" y="35941"/>
                  </a:cubicBezTo>
                  <a:lnTo>
                    <a:pt x="10026" y="36216"/>
                  </a:lnTo>
                  <a:lnTo>
                    <a:pt x="9750" y="36216"/>
                  </a:lnTo>
                  <a:lnTo>
                    <a:pt x="7946" y="36216"/>
                  </a:lnTo>
                  <a:lnTo>
                    <a:pt x="7695" y="36216"/>
                  </a:lnTo>
                  <a:lnTo>
                    <a:pt x="5866" y="36216"/>
                  </a:lnTo>
                  <a:lnTo>
                    <a:pt x="5540" y="36216"/>
                  </a:lnTo>
                  <a:lnTo>
                    <a:pt x="5590" y="35890"/>
                  </a:lnTo>
                  <a:cubicBezTo>
                    <a:pt x="5665" y="34888"/>
                    <a:pt x="5765" y="33860"/>
                    <a:pt x="5866" y="32833"/>
                  </a:cubicBezTo>
                  <a:close/>
                  <a:moveTo>
                    <a:pt x="277" y="32582"/>
                  </a:moveTo>
                  <a:lnTo>
                    <a:pt x="302" y="32482"/>
                  </a:lnTo>
                  <a:cubicBezTo>
                    <a:pt x="377" y="31354"/>
                    <a:pt x="452" y="30226"/>
                    <a:pt x="552" y="29098"/>
                  </a:cubicBezTo>
                  <a:lnTo>
                    <a:pt x="552" y="29048"/>
                  </a:lnTo>
                  <a:lnTo>
                    <a:pt x="552" y="29048"/>
                  </a:lnTo>
                  <a:lnTo>
                    <a:pt x="552" y="28722"/>
                  </a:lnTo>
                  <a:cubicBezTo>
                    <a:pt x="627" y="27720"/>
                    <a:pt x="728" y="26692"/>
                    <a:pt x="778" y="25690"/>
                  </a:cubicBezTo>
                  <a:lnTo>
                    <a:pt x="803" y="25414"/>
                  </a:lnTo>
                  <a:lnTo>
                    <a:pt x="1079" y="25414"/>
                  </a:lnTo>
                  <a:lnTo>
                    <a:pt x="2958" y="25414"/>
                  </a:lnTo>
                  <a:lnTo>
                    <a:pt x="3234" y="25414"/>
                  </a:lnTo>
                  <a:lnTo>
                    <a:pt x="5089" y="25414"/>
                  </a:lnTo>
                  <a:lnTo>
                    <a:pt x="5414" y="25414"/>
                  </a:lnTo>
                  <a:lnTo>
                    <a:pt x="5389" y="25740"/>
                  </a:lnTo>
                  <a:cubicBezTo>
                    <a:pt x="5314" y="26743"/>
                    <a:pt x="5214" y="27770"/>
                    <a:pt x="5114" y="28773"/>
                  </a:cubicBezTo>
                  <a:lnTo>
                    <a:pt x="5114" y="28823"/>
                  </a:lnTo>
                  <a:lnTo>
                    <a:pt x="5114" y="28823"/>
                  </a:lnTo>
                  <a:lnTo>
                    <a:pt x="5089" y="29124"/>
                  </a:lnTo>
                  <a:cubicBezTo>
                    <a:pt x="4988" y="30276"/>
                    <a:pt x="4913" y="31404"/>
                    <a:pt x="4788" y="32532"/>
                  </a:cubicBezTo>
                  <a:lnTo>
                    <a:pt x="4763" y="32808"/>
                  </a:lnTo>
                  <a:lnTo>
                    <a:pt x="4763" y="32808"/>
                  </a:lnTo>
                  <a:lnTo>
                    <a:pt x="4763" y="32908"/>
                  </a:lnTo>
                  <a:cubicBezTo>
                    <a:pt x="4688" y="33910"/>
                    <a:pt x="4587" y="34938"/>
                    <a:pt x="4487" y="35941"/>
                  </a:cubicBezTo>
                  <a:lnTo>
                    <a:pt x="4462" y="36216"/>
                  </a:lnTo>
                  <a:lnTo>
                    <a:pt x="4211" y="36216"/>
                  </a:lnTo>
                  <a:lnTo>
                    <a:pt x="2432" y="36216"/>
                  </a:lnTo>
                  <a:lnTo>
                    <a:pt x="2156" y="36216"/>
                  </a:lnTo>
                  <a:lnTo>
                    <a:pt x="327" y="36216"/>
                  </a:lnTo>
                  <a:lnTo>
                    <a:pt x="1" y="36216"/>
                  </a:lnTo>
                  <a:lnTo>
                    <a:pt x="26" y="35890"/>
                  </a:lnTo>
                  <a:cubicBezTo>
                    <a:pt x="101" y="34888"/>
                    <a:pt x="176" y="33860"/>
                    <a:pt x="252" y="32858"/>
                  </a:cubicBezTo>
                  <a:lnTo>
                    <a:pt x="277" y="32582"/>
                  </a:lnTo>
                  <a:lnTo>
                    <a:pt x="277" y="32582"/>
                  </a:lnTo>
                  <a:lnTo>
                    <a:pt x="277" y="32582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3885847" y="3456641"/>
              <a:ext cx="392780" cy="727600"/>
            </a:xfrm>
            <a:custGeom>
              <a:avLst/>
              <a:gdLst/>
              <a:ahLst/>
              <a:cxnLst/>
              <a:rect l="l" t="t" r="r" b="b"/>
              <a:pathLst>
                <a:path w="19375" h="35891" extrusionOk="0">
                  <a:moveTo>
                    <a:pt x="5615" y="7118"/>
                  </a:moveTo>
                  <a:lnTo>
                    <a:pt x="5615" y="7118"/>
                  </a:lnTo>
                  <a:lnTo>
                    <a:pt x="5640" y="7369"/>
                  </a:lnTo>
                  <a:cubicBezTo>
                    <a:pt x="5740" y="8371"/>
                    <a:pt x="5840" y="9374"/>
                    <a:pt x="5940" y="10401"/>
                  </a:cubicBezTo>
                  <a:lnTo>
                    <a:pt x="5965" y="10702"/>
                  </a:lnTo>
                  <a:lnTo>
                    <a:pt x="5640" y="10702"/>
                  </a:lnTo>
                  <a:lnTo>
                    <a:pt x="3735" y="10702"/>
                  </a:lnTo>
                  <a:lnTo>
                    <a:pt x="3409" y="10702"/>
                  </a:lnTo>
                  <a:lnTo>
                    <a:pt x="1429" y="10702"/>
                  </a:lnTo>
                  <a:lnTo>
                    <a:pt x="1178" y="10702"/>
                  </a:lnTo>
                  <a:lnTo>
                    <a:pt x="1153" y="10452"/>
                  </a:lnTo>
                  <a:cubicBezTo>
                    <a:pt x="1028" y="9449"/>
                    <a:pt x="928" y="8447"/>
                    <a:pt x="803" y="7444"/>
                  </a:cubicBezTo>
                  <a:lnTo>
                    <a:pt x="803" y="7344"/>
                  </a:lnTo>
                  <a:lnTo>
                    <a:pt x="803" y="7344"/>
                  </a:lnTo>
                  <a:lnTo>
                    <a:pt x="752" y="7068"/>
                  </a:lnTo>
                  <a:cubicBezTo>
                    <a:pt x="652" y="5940"/>
                    <a:pt x="527" y="4837"/>
                    <a:pt x="402" y="3710"/>
                  </a:cubicBezTo>
                  <a:lnTo>
                    <a:pt x="402" y="3609"/>
                  </a:lnTo>
                  <a:lnTo>
                    <a:pt x="376" y="3609"/>
                  </a:lnTo>
                  <a:lnTo>
                    <a:pt x="351" y="3359"/>
                  </a:lnTo>
                  <a:cubicBezTo>
                    <a:pt x="251" y="2331"/>
                    <a:pt x="151" y="1329"/>
                    <a:pt x="26" y="326"/>
                  </a:cubicBezTo>
                  <a:lnTo>
                    <a:pt x="1" y="0"/>
                  </a:lnTo>
                  <a:lnTo>
                    <a:pt x="326" y="0"/>
                  </a:lnTo>
                  <a:lnTo>
                    <a:pt x="2306" y="0"/>
                  </a:lnTo>
                  <a:lnTo>
                    <a:pt x="2632" y="0"/>
                  </a:lnTo>
                  <a:lnTo>
                    <a:pt x="4662" y="0"/>
                  </a:lnTo>
                  <a:lnTo>
                    <a:pt x="4913" y="0"/>
                  </a:lnTo>
                  <a:lnTo>
                    <a:pt x="4938" y="276"/>
                  </a:lnTo>
                  <a:cubicBezTo>
                    <a:pt x="5063" y="1279"/>
                    <a:pt x="5138" y="2281"/>
                    <a:pt x="5239" y="3284"/>
                  </a:cubicBezTo>
                  <a:lnTo>
                    <a:pt x="5264" y="3384"/>
                  </a:lnTo>
                  <a:lnTo>
                    <a:pt x="5264" y="3384"/>
                  </a:lnTo>
                  <a:lnTo>
                    <a:pt x="5289" y="3634"/>
                  </a:lnTo>
                  <a:cubicBezTo>
                    <a:pt x="5389" y="4762"/>
                    <a:pt x="5489" y="5890"/>
                    <a:pt x="5615" y="7018"/>
                  </a:cubicBezTo>
                  <a:close/>
                  <a:moveTo>
                    <a:pt x="11254" y="3384"/>
                  </a:moveTo>
                  <a:lnTo>
                    <a:pt x="11279" y="3384"/>
                  </a:lnTo>
                  <a:lnTo>
                    <a:pt x="11279" y="3660"/>
                  </a:lnTo>
                  <a:cubicBezTo>
                    <a:pt x="11354" y="4787"/>
                    <a:pt x="11454" y="5890"/>
                    <a:pt x="11554" y="7018"/>
                  </a:cubicBezTo>
                  <a:lnTo>
                    <a:pt x="11554" y="7118"/>
                  </a:lnTo>
                  <a:lnTo>
                    <a:pt x="11554" y="7118"/>
                  </a:lnTo>
                  <a:lnTo>
                    <a:pt x="11580" y="7369"/>
                  </a:lnTo>
                  <a:cubicBezTo>
                    <a:pt x="11655" y="8396"/>
                    <a:pt x="11730" y="9399"/>
                    <a:pt x="11805" y="10401"/>
                  </a:cubicBezTo>
                  <a:lnTo>
                    <a:pt x="11830" y="10702"/>
                  </a:lnTo>
                  <a:lnTo>
                    <a:pt x="11529" y="10702"/>
                  </a:lnTo>
                  <a:lnTo>
                    <a:pt x="9600" y="10702"/>
                  </a:lnTo>
                  <a:lnTo>
                    <a:pt x="9274" y="10702"/>
                  </a:lnTo>
                  <a:lnTo>
                    <a:pt x="7294" y="10702"/>
                  </a:lnTo>
                  <a:lnTo>
                    <a:pt x="7043" y="10702"/>
                  </a:lnTo>
                  <a:lnTo>
                    <a:pt x="7018" y="10452"/>
                  </a:lnTo>
                  <a:cubicBezTo>
                    <a:pt x="6918" y="9449"/>
                    <a:pt x="6818" y="8421"/>
                    <a:pt x="6742" y="7419"/>
                  </a:cubicBezTo>
                  <a:lnTo>
                    <a:pt x="6717" y="7344"/>
                  </a:lnTo>
                  <a:lnTo>
                    <a:pt x="6717" y="7344"/>
                  </a:lnTo>
                  <a:lnTo>
                    <a:pt x="6692" y="7068"/>
                  </a:lnTo>
                  <a:cubicBezTo>
                    <a:pt x="6592" y="5940"/>
                    <a:pt x="6492" y="4812"/>
                    <a:pt x="6392" y="3685"/>
                  </a:cubicBezTo>
                  <a:lnTo>
                    <a:pt x="6392" y="3609"/>
                  </a:lnTo>
                  <a:lnTo>
                    <a:pt x="6392" y="3609"/>
                  </a:lnTo>
                  <a:lnTo>
                    <a:pt x="6366" y="3334"/>
                  </a:lnTo>
                  <a:cubicBezTo>
                    <a:pt x="6266" y="2331"/>
                    <a:pt x="6166" y="1329"/>
                    <a:pt x="6091" y="326"/>
                  </a:cubicBezTo>
                  <a:lnTo>
                    <a:pt x="6066" y="0"/>
                  </a:lnTo>
                  <a:lnTo>
                    <a:pt x="6366" y="0"/>
                  </a:lnTo>
                  <a:lnTo>
                    <a:pt x="8346" y="0"/>
                  </a:lnTo>
                  <a:lnTo>
                    <a:pt x="8672" y="0"/>
                  </a:lnTo>
                  <a:lnTo>
                    <a:pt x="10727" y="0"/>
                  </a:lnTo>
                  <a:lnTo>
                    <a:pt x="11003" y="0"/>
                  </a:lnTo>
                  <a:lnTo>
                    <a:pt x="11003" y="276"/>
                  </a:lnTo>
                  <a:cubicBezTo>
                    <a:pt x="11078" y="1279"/>
                    <a:pt x="11179" y="2281"/>
                    <a:pt x="11254" y="3284"/>
                  </a:cubicBezTo>
                  <a:close/>
                  <a:moveTo>
                    <a:pt x="17620" y="7118"/>
                  </a:moveTo>
                  <a:lnTo>
                    <a:pt x="17645" y="7118"/>
                  </a:lnTo>
                  <a:lnTo>
                    <a:pt x="17645" y="7394"/>
                  </a:lnTo>
                  <a:cubicBezTo>
                    <a:pt x="17720" y="8396"/>
                    <a:pt x="17770" y="9399"/>
                    <a:pt x="17845" y="10401"/>
                  </a:cubicBezTo>
                  <a:lnTo>
                    <a:pt x="17845" y="10702"/>
                  </a:lnTo>
                  <a:lnTo>
                    <a:pt x="17544" y="10702"/>
                  </a:lnTo>
                  <a:lnTo>
                    <a:pt x="15590" y="10702"/>
                  </a:lnTo>
                  <a:lnTo>
                    <a:pt x="15289" y="10702"/>
                  </a:lnTo>
                  <a:lnTo>
                    <a:pt x="13334" y="10702"/>
                  </a:lnTo>
                  <a:lnTo>
                    <a:pt x="13058" y="10702"/>
                  </a:lnTo>
                  <a:lnTo>
                    <a:pt x="13033" y="10452"/>
                  </a:lnTo>
                  <a:cubicBezTo>
                    <a:pt x="12958" y="9424"/>
                    <a:pt x="12883" y="8421"/>
                    <a:pt x="12808" y="7419"/>
                  </a:cubicBezTo>
                  <a:lnTo>
                    <a:pt x="12808" y="7344"/>
                  </a:lnTo>
                  <a:lnTo>
                    <a:pt x="12808" y="7344"/>
                  </a:lnTo>
                  <a:lnTo>
                    <a:pt x="12783" y="7068"/>
                  </a:lnTo>
                  <a:cubicBezTo>
                    <a:pt x="12707" y="5940"/>
                    <a:pt x="12607" y="4812"/>
                    <a:pt x="12532" y="3685"/>
                  </a:cubicBezTo>
                  <a:lnTo>
                    <a:pt x="12532" y="3609"/>
                  </a:lnTo>
                  <a:lnTo>
                    <a:pt x="12532" y="3609"/>
                  </a:lnTo>
                  <a:lnTo>
                    <a:pt x="12507" y="3334"/>
                  </a:lnTo>
                  <a:cubicBezTo>
                    <a:pt x="12432" y="2331"/>
                    <a:pt x="12356" y="1329"/>
                    <a:pt x="12306" y="326"/>
                  </a:cubicBezTo>
                  <a:lnTo>
                    <a:pt x="12281" y="0"/>
                  </a:lnTo>
                  <a:lnTo>
                    <a:pt x="12582" y="0"/>
                  </a:lnTo>
                  <a:lnTo>
                    <a:pt x="14587" y="0"/>
                  </a:lnTo>
                  <a:lnTo>
                    <a:pt x="14888" y="0"/>
                  </a:lnTo>
                  <a:lnTo>
                    <a:pt x="16918" y="0"/>
                  </a:lnTo>
                  <a:lnTo>
                    <a:pt x="17194" y="0"/>
                  </a:lnTo>
                  <a:lnTo>
                    <a:pt x="17219" y="276"/>
                  </a:lnTo>
                  <a:cubicBezTo>
                    <a:pt x="17294" y="1279"/>
                    <a:pt x="17344" y="2281"/>
                    <a:pt x="17394" y="3309"/>
                  </a:cubicBezTo>
                  <a:lnTo>
                    <a:pt x="17394" y="3384"/>
                  </a:lnTo>
                  <a:lnTo>
                    <a:pt x="17419" y="3384"/>
                  </a:lnTo>
                  <a:lnTo>
                    <a:pt x="17419" y="3660"/>
                  </a:lnTo>
                  <a:cubicBezTo>
                    <a:pt x="17494" y="4787"/>
                    <a:pt x="17570" y="5915"/>
                    <a:pt x="17620" y="7018"/>
                  </a:cubicBezTo>
                  <a:close/>
                  <a:moveTo>
                    <a:pt x="18171" y="16066"/>
                  </a:moveTo>
                  <a:lnTo>
                    <a:pt x="18171" y="16066"/>
                  </a:lnTo>
                  <a:lnTo>
                    <a:pt x="18196" y="16341"/>
                  </a:lnTo>
                  <a:cubicBezTo>
                    <a:pt x="18271" y="17469"/>
                    <a:pt x="18321" y="18597"/>
                    <a:pt x="18397" y="19725"/>
                  </a:cubicBezTo>
                  <a:lnTo>
                    <a:pt x="18422" y="20026"/>
                  </a:lnTo>
                  <a:lnTo>
                    <a:pt x="18422" y="20026"/>
                  </a:lnTo>
                  <a:lnTo>
                    <a:pt x="18422" y="20076"/>
                  </a:lnTo>
                  <a:cubicBezTo>
                    <a:pt x="18472" y="21078"/>
                    <a:pt x="18547" y="22081"/>
                    <a:pt x="18597" y="23108"/>
                  </a:cubicBezTo>
                  <a:lnTo>
                    <a:pt x="18622" y="23409"/>
                  </a:lnTo>
                  <a:lnTo>
                    <a:pt x="18296" y="23409"/>
                  </a:lnTo>
                  <a:lnTo>
                    <a:pt x="16467" y="23409"/>
                  </a:lnTo>
                  <a:lnTo>
                    <a:pt x="16166" y="23409"/>
                  </a:lnTo>
                  <a:lnTo>
                    <a:pt x="14261" y="23409"/>
                  </a:lnTo>
                  <a:lnTo>
                    <a:pt x="13986" y="23409"/>
                  </a:lnTo>
                  <a:lnTo>
                    <a:pt x="13986" y="23133"/>
                  </a:lnTo>
                  <a:cubicBezTo>
                    <a:pt x="13910" y="22131"/>
                    <a:pt x="13835" y="21128"/>
                    <a:pt x="13760" y="20126"/>
                  </a:cubicBezTo>
                  <a:lnTo>
                    <a:pt x="13735" y="20026"/>
                  </a:lnTo>
                  <a:lnTo>
                    <a:pt x="13735" y="20026"/>
                  </a:lnTo>
                  <a:lnTo>
                    <a:pt x="13710" y="19750"/>
                  </a:lnTo>
                  <a:cubicBezTo>
                    <a:pt x="13635" y="18647"/>
                    <a:pt x="13560" y="17519"/>
                    <a:pt x="13484" y="16391"/>
                  </a:cubicBezTo>
                  <a:lnTo>
                    <a:pt x="13459" y="16291"/>
                  </a:lnTo>
                  <a:lnTo>
                    <a:pt x="13459" y="16291"/>
                  </a:lnTo>
                  <a:lnTo>
                    <a:pt x="13459" y="16041"/>
                  </a:lnTo>
                  <a:cubicBezTo>
                    <a:pt x="13359" y="15013"/>
                    <a:pt x="13284" y="14010"/>
                    <a:pt x="13234" y="13008"/>
                  </a:cubicBezTo>
                  <a:lnTo>
                    <a:pt x="13209" y="12682"/>
                  </a:lnTo>
                  <a:lnTo>
                    <a:pt x="13534" y="12682"/>
                  </a:lnTo>
                  <a:lnTo>
                    <a:pt x="15414" y="12682"/>
                  </a:lnTo>
                  <a:lnTo>
                    <a:pt x="15740" y="12682"/>
                  </a:lnTo>
                  <a:lnTo>
                    <a:pt x="17695" y="12682"/>
                  </a:lnTo>
                  <a:lnTo>
                    <a:pt x="17971" y="12682"/>
                  </a:lnTo>
                  <a:lnTo>
                    <a:pt x="17996" y="12958"/>
                  </a:lnTo>
                  <a:cubicBezTo>
                    <a:pt x="18046" y="13985"/>
                    <a:pt x="18096" y="14988"/>
                    <a:pt x="18171" y="15990"/>
                  </a:cubicBezTo>
                  <a:close/>
                  <a:moveTo>
                    <a:pt x="12557" y="19800"/>
                  </a:moveTo>
                  <a:lnTo>
                    <a:pt x="12557" y="19800"/>
                  </a:lnTo>
                  <a:lnTo>
                    <a:pt x="12582" y="20076"/>
                  </a:lnTo>
                  <a:cubicBezTo>
                    <a:pt x="12657" y="21078"/>
                    <a:pt x="12732" y="22081"/>
                    <a:pt x="12833" y="23083"/>
                  </a:cubicBezTo>
                  <a:lnTo>
                    <a:pt x="12858" y="23409"/>
                  </a:lnTo>
                  <a:lnTo>
                    <a:pt x="12532" y="23409"/>
                  </a:lnTo>
                  <a:lnTo>
                    <a:pt x="10702" y="23409"/>
                  </a:lnTo>
                  <a:lnTo>
                    <a:pt x="10377" y="23409"/>
                  </a:lnTo>
                  <a:lnTo>
                    <a:pt x="8472" y="23409"/>
                  </a:lnTo>
                  <a:lnTo>
                    <a:pt x="8196" y="23409"/>
                  </a:lnTo>
                  <a:lnTo>
                    <a:pt x="8196" y="23133"/>
                  </a:lnTo>
                  <a:cubicBezTo>
                    <a:pt x="8096" y="22131"/>
                    <a:pt x="7996" y="21128"/>
                    <a:pt x="7920" y="20126"/>
                  </a:cubicBezTo>
                  <a:lnTo>
                    <a:pt x="7895" y="20026"/>
                  </a:lnTo>
                  <a:lnTo>
                    <a:pt x="7895" y="20026"/>
                  </a:lnTo>
                  <a:lnTo>
                    <a:pt x="7870" y="19775"/>
                  </a:lnTo>
                  <a:cubicBezTo>
                    <a:pt x="7770" y="18647"/>
                    <a:pt x="7670" y="17519"/>
                    <a:pt x="7569" y="16391"/>
                  </a:cubicBezTo>
                  <a:lnTo>
                    <a:pt x="7544" y="16291"/>
                  </a:lnTo>
                  <a:lnTo>
                    <a:pt x="7544" y="16291"/>
                  </a:lnTo>
                  <a:lnTo>
                    <a:pt x="7519" y="16041"/>
                  </a:lnTo>
                  <a:cubicBezTo>
                    <a:pt x="7444" y="15038"/>
                    <a:pt x="7344" y="14010"/>
                    <a:pt x="7244" y="13008"/>
                  </a:cubicBezTo>
                  <a:lnTo>
                    <a:pt x="7219" y="12682"/>
                  </a:lnTo>
                  <a:lnTo>
                    <a:pt x="7544" y="12682"/>
                  </a:lnTo>
                  <a:lnTo>
                    <a:pt x="9449" y="12682"/>
                  </a:lnTo>
                  <a:lnTo>
                    <a:pt x="9750" y="12682"/>
                  </a:lnTo>
                  <a:lnTo>
                    <a:pt x="11730" y="12682"/>
                  </a:lnTo>
                  <a:lnTo>
                    <a:pt x="12006" y="12682"/>
                  </a:lnTo>
                  <a:lnTo>
                    <a:pt x="12031" y="12958"/>
                  </a:lnTo>
                  <a:cubicBezTo>
                    <a:pt x="12106" y="13960"/>
                    <a:pt x="12181" y="14988"/>
                    <a:pt x="12256" y="15990"/>
                  </a:cubicBezTo>
                  <a:lnTo>
                    <a:pt x="12281" y="16291"/>
                  </a:lnTo>
                  <a:lnTo>
                    <a:pt x="12281" y="16291"/>
                  </a:lnTo>
                  <a:lnTo>
                    <a:pt x="12281" y="16341"/>
                  </a:lnTo>
                  <a:cubicBezTo>
                    <a:pt x="12382" y="17469"/>
                    <a:pt x="12457" y="18597"/>
                    <a:pt x="12557" y="19725"/>
                  </a:cubicBezTo>
                  <a:close/>
                  <a:moveTo>
                    <a:pt x="6868" y="19800"/>
                  </a:moveTo>
                  <a:lnTo>
                    <a:pt x="6868" y="19800"/>
                  </a:lnTo>
                  <a:lnTo>
                    <a:pt x="6893" y="20076"/>
                  </a:lnTo>
                  <a:cubicBezTo>
                    <a:pt x="6993" y="21078"/>
                    <a:pt x="7093" y="22081"/>
                    <a:pt x="7194" y="23083"/>
                  </a:cubicBezTo>
                  <a:lnTo>
                    <a:pt x="7219" y="23409"/>
                  </a:lnTo>
                  <a:lnTo>
                    <a:pt x="6893" y="23409"/>
                  </a:lnTo>
                  <a:lnTo>
                    <a:pt x="5063" y="23409"/>
                  </a:lnTo>
                  <a:lnTo>
                    <a:pt x="4737" y="23409"/>
                  </a:lnTo>
                  <a:lnTo>
                    <a:pt x="2858" y="23409"/>
                  </a:lnTo>
                  <a:lnTo>
                    <a:pt x="2582" y="23409"/>
                  </a:lnTo>
                  <a:lnTo>
                    <a:pt x="2557" y="23133"/>
                  </a:lnTo>
                  <a:cubicBezTo>
                    <a:pt x="2432" y="22131"/>
                    <a:pt x="2331" y="21128"/>
                    <a:pt x="2231" y="20126"/>
                  </a:cubicBezTo>
                  <a:lnTo>
                    <a:pt x="2206" y="20026"/>
                  </a:lnTo>
                  <a:lnTo>
                    <a:pt x="2206" y="20026"/>
                  </a:lnTo>
                  <a:lnTo>
                    <a:pt x="2181" y="19775"/>
                  </a:lnTo>
                  <a:cubicBezTo>
                    <a:pt x="2056" y="18647"/>
                    <a:pt x="1930" y="17519"/>
                    <a:pt x="1805" y="16391"/>
                  </a:cubicBezTo>
                  <a:lnTo>
                    <a:pt x="1805" y="16291"/>
                  </a:lnTo>
                  <a:lnTo>
                    <a:pt x="1805" y="16291"/>
                  </a:lnTo>
                  <a:lnTo>
                    <a:pt x="1755" y="16041"/>
                  </a:lnTo>
                  <a:cubicBezTo>
                    <a:pt x="1655" y="15038"/>
                    <a:pt x="1554" y="14036"/>
                    <a:pt x="1429" y="13033"/>
                  </a:cubicBezTo>
                  <a:lnTo>
                    <a:pt x="1404" y="12682"/>
                  </a:lnTo>
                  <a:lnTo>
                    <a:pt x="1730" y="12682"/>
                  </a:lnTo>
                  <a:lnTo>
                    <a:pt x="3610" y="12682"/>
                  </a:lnTo>
                  <a:lnTo>
                    <a:pt x="3935" y="12682"/>
                  </a:lnTo>
                  <a:lnTo>
                    <a:pt x="5915" y="12682"/>
                  </a:lnTo>
                  <a:lnTo>
                    <a:pt x="6166" y="12682"/>
                  </a:lnTo>
                  <a:lnTo>
                    <a:pt x="6191" y="12958"/>
                  </a:lnTo>
                  <a:cubicBezTo>
                    <a:pt x="6291" y="13960"/>
                    <a:pt x="6392" y="14963"/>
                    <a:pt x="6492" y="15965"/>
                  </a:cubicBezTo>
                  <a:lnTo>
                    <a:pt x="6492" y="16066"/>
                  </a:lnTo>
                  <a:lnTo>
                    <a:pt x="6492" y="16066"/>
                  </a:lnTo>
                  <a:lnTo>
                    <a:pt x="6517" y="16341"/>
                  </a:lnTo>
                  <a:cubicBezTo>
                    <a:pt x="6642" y="17469"/>
                    <a:pt x="6742" y="18572"/>
                    <a:pt x="6843" y="19700"/>
                  </a:cubicBezTo>
                  <a:close/>
                  <a:moveTo>
                    <a:pt x="8096" y="32507"/>
                  </a:moveTo>
                  <a:lnTo>
                    <a:pt x="8096" y="32507"/>
                  </a:lnTo>
                  <a:lnTo>
                    <a:pt x="8071" y="32206"/>
                  </a:lnTo>
                  <a:cubicBezTo>
                    <a:pt x="7945" y="31078"/>
                    <a:pt x="7845" y="29950"/>
                    <a:pt x="7745" y="28823"/>
                  </a:cubicBezTo>
                  <a:lnTo>
                    <a:pt x="7720" y="28547"/>
                  </a:lnTo>
                  <a:lnTo>
                    <a:pt x="7720" y="28547"/>
                  </a:lnTo>
                  <a:lnTo>
                    <a:pt x="7695" y="28472"/>
                  </a:lnTo>
                  <a:cubicBezTo>
                    <a:pt x="7620" y="27469"/>
                    <a:pt x="7519" y="26442"/>
                    <a:pt x="7419" y="25439"/>
                  </a:cubicBezTo>
                  <a:lnTo>
                    <a:pt x="7394" y="25188"/>
                  </a:lnTo>
                  <a:lnTo>
                    <a:pt x="7118" y="25188"/>
                  </a:lnTo>
                  <a:lnTo>
                    <a:pt x="5239" y="25188"/>
                  </a:lnTo>
                  <a:lnTo>
                    <a:pt x="4913" y="25188"/>
                  </a:lnTo>
                  <a:lnTo>
                    <a:pt x="3108" y="25188"/>
                  </a:lnTo>
                  <a:lnTo>
                    <a:pt x="2783" y="25188"/>
                  </a:lnTo>
                  <a:lnTo>
                    <a:pt x="2833" y="25514"/>
                  </a:lnTo>
                  <a:cubicBezTo>
                    <a:pt x="2933" y="26517"/>
                    <a:pt x="3058" y="27519"/>
                    <a:pt x="3158" y="28522"/>
                  </a:cubicBezTo>
                  <a:lnTo>
                    <a:pt x="3184" y="28798"/>
                  </a:lnTo>
                  <a:lnTo>
                    <a:pt x="3184" y="28798"/>
                  </a:lnTo>
                  <a:lnTo>
                    <a:pt x="3209" y="28873"/>
                  </a:lnTo>
                  <a:cubicBezTo>
                    <a:pt x="3309" y="30001"/>
                    <a:pt x="3434" y="31128"/>
                    <a:pt x="3585" y="32256"/>
                  </a:cubicBezTo>
                  <a:lnTo>
                    <a:pt x="3585" y="32281"/>
                  </a:lnTo>
                  <a:lnTo>
                    <a:pt x="3559" y="32281"/>
                  </a:lnTo>
                  <a:lnTo>
                    <a:pt x="3610" y="32607"/>
                  </a:lnTo>
                  <a:cubicBezTo>
                    <a:pt x="3710" y="33610"/>
                    <a:pt x="3835" y="34637"/>
                    <a:pt x="3935" y="35640"/>
                  </a:cubicBezTo>
                  <a:lnTo>
                    <a:pt x="3960" y="35890"/>
                  </a:lnTo>
                  <a:lnTo>
                    <a:pt x="4236" y="35890"/>
                  </a:lnTo>
                  <a:lnTo>
                    <a:pt x="6066" y="35890"/>
                  </a:lnTo>
                  <a:lnTo>
                    <a:pt x="6392" y="35890"/>
                  </a:lnTo>
                  <a:lnTo>
                    <a:pt x="8121" y="35890"/>
                  </a:lnTo>
                  <a:lnTo>
                    <a:pt x="8447" y="35890"/>
                  </a:lnTo>
                  <a:lnTo>
                    <a:pt x="8397" y="35564"/>
                  </a:lnTo>
                  <a:cubicBezTo>
                    <a:pt x="8296" y="34562"/>
                    <a:pt x="8196" y="33559"/>
                    <a:pt x="8096" y="32557"/>
                  </a:cubicBezTo>
                  <a:close/>
                  <a:moveTo>
                    <a:pt x="13259" y="28547"/>
                  </a:moveTo>
                  <a:lnTo>
                    <a:pt x="13259" y="28547"/>
                  </a:lnTo>
                  <a:lnTo>
                    <a:pt x="13284" y="28823"/>
                  </a:lnTo>
                  <a:cubicBezTo>
                    <a:pt x="13359" y="29950"/>
                    <a:pt x="13459" y="31078"/>
                    <a:pt x="13560" y="32206"/>
                  </a:cubicBezTo>
                  <a:lnTo>
                    <a:pt x="13585" y="32507"/>
                  </a:lnTo>
                  <a:lnTo>
                    <a:pt x="13560" y="32507"/>
                  </a:lnTo>
                  <a:lnTo>
                    <a:pt x="13560" y="32557"/>
                  </a:lnTo>
                  <a:cubicBezTo>
                    <a:pt x="13635" y="33559"/>
                    <a:pt x="13735" y="34562"/>
                    <a:pt x="13810" y="35564"/>
                  </a:cubicBezTo>
                  <a:lnTo>
                    <a:pt x="13835" y="35890"/>
                  </a:lnTo>
                  <a:lnTo>
                    <a:pt x="13534" y="35890"/>
                  </a:lnTo>
                  <a:lnTo>
                    <a:pt x="11780" y="35890"/>
                  </a:lnTo>
                  <a:lnTo>
                    <a:pt x="11454" y="35890"/>
                  </a:lnTo>
                  <a:lnTo>
                    <a:pt x="9650" y="35890"/>
                  </a:lnTo>
                  <a:lnTo>
                    <a:pt x="9374" y="35890"/>
                  </a:lnTo>
                  <a:lnTo>
                    <a:pt x="9349" y="35640"/>
                  </a:lnTo>
                  <a:cubicBezTo>
                    <a:pt x="9249" y="34612"/>
                    <a:pt x="9148" y="33610"/>
                    <a:pt x="9073" y="32607"/>
                  </a:cubicBezTo>
                  <a:lnTo>
                    <a:pt x="9023" y="32281"/>
                  </a:lnTo>
                  <a:lnTo>
                    <a:pt x="9048" y="32281"/>
                  </a:lnTo>
                  <a:lnTo>
                    <a:pt x="9023" y="32256"/>
                  </a:lnTo>
                  <a:cubicBezTo>
                    <a:pt x="8923" y="31128"/>
                    <a:pt x="8823" y="30001"/>
                    <a:pt x="8722" y="28873"/>
                  </a:cubicBezTo>
                  <a:lnTo>
                    <a:pt x="8722" y="28798"/>
                  </a:lnTo>
                  <a:lnTo>
                    <a:pt x="8722" y="28798"/>
                  </a:lnTo>
                  <a:lnTo>
                    <a:pt x="8697" y="28522"/>
                  </a:lnTo>
                  <a:cubicBezTo>
                    <a:pt x="8597" y="27519"/>
                    <a:pt x="8497" y="26517"/>
                    <a:pt x="8422" y="25514"/>
                  </a:cubicBezTo>
                  <a:lnTo>
                    <a:pt x="8372" y="25188"/>
                  </a:lnTo>
                  <a:lnTo>
                    <a:pt x="8697" y="25188"/>
                  </a:lnTo>
                  <a:lnTo>
                    <a:pt x="10527" y="25188"/>
                  </a:lnTo>
                  <a:lnTo>
                    <a:pt x="10828" y="25188"/>
                  </a:lnTo>
                  <a:lnTo>
                    <a:pt x="12732" y="25188"/>
                  </a:lnTo>
                  <a:lnTo>
                    <a:pt x="12983" y="25188"/>
                  </a:lnTo>
                  <a:lnTo>
                    <a:pt x="13008" y="25464"/>
                  </a:lnTo>
                  <a:cubicBezTo>
                    <a:pt x="13083" y="26467"/>
                    <a:pt x="13184" y="27469"/>
                    <a:pt x="13259" y="28472"/>
                  </a:cubicBezTo>
                  <a:close/>
                  <a:moveTo>
                    <a:pt x="18948" y="28798"/>
                  </a:moveTo>
                  <a:lnTo>
                    <a:pt x="18948" y="28823"/>
                  </a:lnTo>
                  <a:cubicBezTo>
                    <a:pt x="19023" y="29950"/>
                    <a:pt x="19098" y="31078"/>
                    <a:pt x="19149" y="32206"/>
                  </a:cubicBezTo>
                  <a:lnTo>
                    <a:pt x="19174" y="32507"/>
                  </a:lnTo>
                  <a:lnTo>
                    <a:pt x="19174" y="32507"/>
                  </a:lnTo>
                  <a:lnTo>
                    <a:pt x="19174" y="32557"/>
                  </a:lnTo>
                  <a:cubicBezTo>
                    <a:pt x="19224" y="33559"/>
                    <a:pt x="19299" y="34587"/>
                    <a:pt x="19349" y="35590"/>
                  </a:cubicBezTo>
                  <a:lnTo>
                    <a:pt x="19374" y="35890"/>
                  </a:lnTo>
                  <a:lnTo>
                    <a:pt x="19073" y="35890"/>
                  </a:lnTo>
                  <a:lnTo>
                    <a:pt x="17319" y="35890"/>
                  </a:lnTo>
                  <a:lnTo>
                    <a:pt x="16993" y="35890"/>
                  </a:lnTo>
                  <a:lnTo>
                    <a:pt x="15189" y="35890"/>
                  </a:lnTo>
                  <a:lnTo>
                    <a:pt x="14913" y="35890"/>
                  </a:lnTo>
                  <a:lnTo>
                    <a:pt x="14888" y="35615"/>
                  </a:lnTo>
                  <a:cubicBezTo>
                    <a:pt x="14813" y="34612"/>
                    <a:pt x="14737" y="33610"/>
                    <a:pt x="14662" y="32607"/>
                  </a:cubicBezTo>
                  <a:lnTo>
                    <a:pt x="14637" y="32281"/>
                  </a:lnTo>
                  <a:lnTo>
                    <a:pt x="14637" y="32281"/>
                  </a:lnTo>
                  <a:lnTo>
                    <a:pt x="14637" y="32256"/>
                  </a:lnTo>
                  <a:cubicBezTo>
                    <a:pt x="14562" y="31128"/>
                    <a:pt x="14487" y="30001"/>
                    <a:pt x="14412" y="28873"/>
                  </a:cubicBezTo>
                  <a:lnTo>
                    <a:pt x="14387" y="28798"/>
                  </a:lnTo>
                  <a:lnTo>
                    <a:pt x="14387" y="28798"/>
                  </a:lnTo>
                  <a:lnTo>
                    <a:pt x="14362" y="28522"/>
                  </a:lnTo>
                  <a:cubicBezTo>
                    <a:pt x="14286" y="27519"/>
                    <a:pt x="14211" y="26492"/>
                    <a:pt x="14136" y="25489"/>
                  </a:cubicBezTo>
                  <a:lnTo>
                    <a:pt x="14111" y="25188"/>
                  </a:lnTo>
                  <a:lnTo>
                    <a:pt x="14437" y="25188"/>
                  </a:lnTo>
                  <a:lnTo>
                    <a:pt x="16241" y="25188"/>
                  </a:lnTo>
                  <a:lnTo>
                    <a:pt x="16567" y="25188"/>
                  </a:lnTo>
                  <a:lnTo>
                    <a:pt x="18447" y="25188"/>
                  </a:lnTo>
                  <a:lnTo>
                    <a:pt x="18722" y="25188"/>
                  </a:lnTo>
                  <a:lnTo>
                    <a:pt x="18748" y="25464"/>
                  </a:lnTo>
                  <a:cubicBezTo>
                    <a:pt x="18798" y="26467"/>
                    <a:pt x="18873" y="27469"/>
                    <a:pt x="18923" y="28472"/>
                  </a:cubicBezTo>
                  <a:lnTo>
                    <a:pt x="18948" y="28798"/>
                  </a:lnTo>
                  <a:lnTo>
                    <a:pt x="18948" y="28798"/>
                  </a:lnTo>
                  <a:lnTo>
                    <a:pt x="18948" y="28798"/>
                  </a:lnTo>
                  <a:close/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3812680" y="3406849"/>
              <a:ext cx="1737678" cy="22361"/>
            </a:xfrm>
            <a:custGeom>
              <a:avLst/>
              <a:gdLst/>
              <a:ahLst/>
              <a:cxnLst/>
              <a:rect l="l" t="t" r="r" b="b"/>
              <a:pathLst>
                <a:path w="85716" h="1103" extrusionOk="0">
                  <a:moveTo>
                    <a:pt x="0" y="1103"/>
                  </a:moveTo>
                  <a:lnTo>
                    <a:pt x="85715" y="1103"/>
                  </a:lnTo>
                  <a:lnTo>
                    <a:pt x="85715" y="0"/>
                  </a:lnTo>
                  <a:lnTo>
                    <a:pt x="0" y="0"/>
                  </a:lnTo>
                  <a:lnTo>
                    <a:pt x="0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3"/>
            <p:cNvSpPr/>
            <p:nvPr/>
          </p:nvSpPr>
          <p:spPr>
            <a:xfrm>
              <a:off x="4261335" y="3068948"/>
              <a:ext cx="840396" cy="1140673"/>
            </a:xfrm>
            <a:custGeom>
              <a:avLst/>
              <a:gdLst/>
              <a:ahLst/>
              <a:cxnLst/>
              <a:rect l="l" t="t" r="r" b="b"/>
              <a:pathLst>
                <a:path w="41455" h="56267" extrusionOk="0">
                  <a:moveTo>
                    <a:pt x="41455" y="0"/>
                  </a:moveTo>
                  <a:lnTo>
                    <a:pt x="41455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452" y="8823"/>
                    <a:pt x="878" y="21003"/>
                    <a:pt x="1329" y="29825"/>
                  </a:cubicBezTo>
                  <a:cubicBezTo>
                    <a:pt x="1755" y="38647"/>
                    <a:pt x="2206" y="47469"/>
                    <a:pt x="2633" y="56266"/>
                  </a:cubicBezTo>
                  <a:lnTo>
                    <a:pt x="20377" y="56266"/>
                  </a:lnTo>
                  <a:lnTo>
                    <a:pt x="38096" y="56266"/>
                  </a:lnTo>
                  <a:cubicBezTo>
                    <a:pt x="38673" y="47469"/>
                    <a:pt x="39224" y="38647"/>
                    <a:pt x="39776" y="29825"/>
                  </a:cubicBezTo>
                  <a:cubicBezTo>
                    <a:pt x="40327" y="21003"/>
                    <a:pt x="40903" y="8823"/>
                    <a:pt x="41455" y="0"/>
                  </a:cubicBezTo>
                  <a:lnTo>
                    <a:pt x="414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3"/>
            <p:cNvSpPr/>
            <p:nvPr/>
          </p:nvSpPr>
          <p:spPr>
            <a:xfrm>
              <a:off x="4293853" y="3817389"/>
              <a:ext cx="766219" cy="102660"/>
            </a:xfrm>
            <a:custGeom>
              <a:avLst/>
              <a:gdLst/>
              <a:ahLst/>
              <a:cxnLst/>
              <a:rect l="l" t="t" r="r" b="b"/>
              <a:pathLst>
                <a:path w="37796" h="5064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1705"/>
                    <a:pt x="76" y="3384"/>
                    <a:pt x="101" y="5064"/>
                  </a:cubicBezTo>
                  <a:lnTo>
                    <a:pt x="18898" y="5064"/>
                  </a:lnTo>
                  <a:lnTo>
                    <a:pt x="37670" y="5064"/>
                  </a:lnTo>
                  <a:cubicBezTo>
                    <a:pt x="37720" y="3384"/>
                    <a:pt x="37771" y="1705"/>
                    <a:pt x="377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4317229" y="3144650"/>
              <a:ext cx="728614" cy="658512"/>
            </a:xfrm>
            <a:custGeom>
              <a:avLst/>
              <a:gdLst/>
              <a:ahLst/>
              <a:cxnLst/>
              <a:rect l="l" t="t" r="r" b="b"/>
              <a:pathLst>
                <a:path w="35941" h="32483" extrusionOk="0">
                  <a:moveTo>
                    <a:pt x="35440" y="9825"/>
                  </a:moveTo>
                  <a:lnTo>
                    <a:pt x="35440" y="9825"/>
                  </a:lnTo>
                  <a:lnTo>
                    <a:pt x="35440" y="10126"/>
                  </a:lnTo>
                  <a:cubicBezTo>
                    <a:pt x="35364" y="11530"/>
                    <a:pt x="35289" y="12908"/>
                    <a:pt x="35214" y="14312"/>
                  </a:cubicBezTo>
                  <a:lnTo>
                    <a:pt x="35214" y="14587"/>
                  </a:lnTo>
                  <a:lnTo>
                    <a:pt x="34913" y="14587"/>
                  </a:lnTo>
                  <a:lnTo>
                    <a:pt x="32532" y="14587"/>
                  </a:lnTo>
                  <a:lnTo>
                    <a:pt x="32207" y="14587"/>
                  </a:lnTo>
                  <a:lnTo>
                    <a:pt x="29826" y="14587"/>
                  </a:lnTo>
                  <a:lnTo>
                    <a:pt x="29525" y="14587"/>
                  </a:lnTo>
                  <a:lnTo>
                    <a:pt x="29525" y="14287"/>
                  </a:lnTo>
                  <a:cubicBezTo>
                    <a:pt x="29575" y="12883"/>
                    <a:pt x="29625" y="11505"/>
                    <a:pt x="29675" y="10101"/>
                  </a:cubicBezTo>
                  <a:lnTo>
                    <a:pt x="29700" y="9825"/>
                  </a:lnTo>
                  <a:lnTo>
                    <a:pt x="29700" y="9825"/>
                  </a:lnTo>
                  <a:lnTo>
                    <a:pt x="29700" y="9625"/>
                  </a:lnTo>
                  <a:cubicBezTo>
                    <a:pt x="29750" y="8071"/>
                    <a:pt x="29826" y="6517"/>
                    <a:pt x="29876" y="4963"/>
                  </a:cubicBezTo>
                  <a:lnTo>
                    <a:pt x="29876" y="4763"/>
                  </a:lnTo>
                  <a:lnTo>
                    <a:pt x="29876" y="4763"/>
                  </a:lnTo>
                  <a:lnTo>
                    <a:pt x="29876" y="4688"/>
                  </a:lnTo>
                  <a:lnTo>
                    <a:pt x="29876" y="4662"/>
                  </a:lnTo>
                  <a:lnTo>
                    <a:pt x="29876" y="4662"/>
                  </a:lnTo>
                  <a:lnTo>
                    <a:pt x="29901" y="4462"/>
                  </a:lnTo>
                  <a:cubicBezTo>
                    <a:pt x="29951" y="3084"/>
                    <a:pt x="30001" y="1680"/>
                    <a:pt x="30051" y="302"/>
                  </a:cubicBezTo>
                  <a:lnTo>
                    <a:pt x="30051" y="1"/>
                  </a:lnTo>
                  <a:lnTo>
                    <a:pt x="30327" y="1"/>
                  </a:lnTo>
                  <a:lnTo>
                    <a:pt x="32808" y="1"/>
                  </a:lnTo>
                  <a:lnTo>
                    <a:pt x="33134" y="1"/>
                  </a:lnTo>
                  <a:lnTo>
                    <a:pt x="35615" y="1"/>
                  </a:lnTo>
                  <a:lnTo>
                    <a:pt x="35941" y="1"/>
                  </a:lnTo>
                  <a:lnTo>
                    <a:pt x="35916" y="327"/>
                  </a:lnTo>
                  <a:cubicBezTo>
                    <a:pt x="35841" y="1705"/>
                    <a:pt x="35791" y="3109"/>
                    <a:pt x="35715" y="4487"/>
                  </a:cubicBezTo>
                  <a:lnTo>
                    <a:pt x="35690" y="4763"/>
                  </a:lnTo>
                  <a:lnTo>
                    <a:pt x="35690" y="4763"/>
                  </a:lnTo>
                  <a:lnTo>
                    <a:pt x="35690" y="4988"/>
                  </a:lnTo>
                  <a:cubicBezTo>
                    <a:pt x="35615" y="6542"/>
                    <a:pt x="35540" y="8096"/>
                    <a:pt x="35465" y="9650"/>
                  </a:cubicBezTo>
                  <a:close/>
                  <a:moveTo>
                    <a:pt x="28222" y="4763"/>
                  </a:moveTo>
                  <a:lnTo>
                    <a:pt x="28222" y="4963"/>
                  </a:lnTo>
                  <a:cubicBezTo>
                    <a:pt x="28171" y="6517"/>
                    <a:pt x="28121" y="8071"/>
                    <a:pt x="28071" y="9625"/>
                  </a:cubicBezTo>
                  <a:lnTo>
                    <a:pt x="28071" y="9825"/>
                  </a:lnTo>
                  <a:lnTo>
                    <a:pt x="28071" y="9825"/>
                  </a:lnTo>
                  <a:lnTo>
                    <a:pt x="28071" y="10126"/>
                  </a:lnTo>
                  <a:cubicBezTo>
                    <a:pt x="28021" y="11505"/>
                    <a:pt x="27971" y="12908"/>
                    <a:pt x="27921" y="14287"/>
                  </a:cubicBezTo>
                  <a:lnTo>
                    <a:pt x="27921" y="14587"/>
                  </a:lnTo>
                  <a:lnTo>
                    <a:pt x="27645" y="14587"/>
                  </a:lnTo>
                  <a:lnTo>
                    <a:pt x="25239" y="14587"/>
                  </a:lnTo>
                  <a:lnTo>
                    <a:pt x="24913" y="14587"/>
                  </a:lnTo>
                  <a:lnTo>
                    <a:pt x="22532" y="14587"/>
                  </a:lnTo>
                  <a:lnTo>
                    <a:pt x="22232" y="14587"/>
                  </a:lnTo>
                  <a:lnTo>
                    <a:pt x="22232" y="14287"/>
                  </a:lnTo>
                  <a:cubicBezTo>
                    <a:pt x="22257" y="12883"/>
                    <a:pt x="22282" y="11505"/>
                    <a:pt x="22307" y="10101"/>
                  </a:cubicBezTo>
                  <a:lnTo>
                    <a:pt x="22332" y="9876"/>
                  </a:lnTo>
                  <a:lnTo>
                    <a:pt x="22332" y="9625"/>
                  </a:lnTo>
                  <a:cubicBezTo>
                    <a:pt x="22357" y="8071"/>
                    <a:pt x="22382" y="6517"/>
                    <a:pt x="22407" y="4963"/>
                  </a:cubicBezTo>
                  <a:lnTo>
                    <a:pt x="22407" y="4763"/>
                  </a:lnTo>
                  <a:lnTo>
                    <a:pt x="22407" y="4763"/>
                  </a:lnTo>
                  <a:lnTo>
                    <a:pt x="22407" y="4688"/>
                  </a:lnTo>
                  <a:lnTo>
                    <a:pt x="22407" y="4662"/>
                  </a:lnTo>
                  <a:lnTo>
                    <a:pt x="22407" y="4662"/>
                  </a:lnTo>
                  <a:lnTo>
                    <a:pt x="22407" y="4462"/>
                  </a:lnTo>
                  <a:cubicBezTo>
                    <a:pt x="22432" y="3084"/>
                    <a:pt x="22457" y="1680"/>
                    <a:pt x="22482" y="302"/>
                  </a:cubicBezTo>
                  <a:lnTo>
                    <a:pt x="22482" y="1"/>
                  </a:lnTo>
                  <a:lnTo>
                    <a:pt x="22783" y="1"/>
                  </a:lnTo>
                  <a:lnTo>
                    <a:pt x="25239" y="1"/>
                  </a:lnTo>
                  <a:lnTo>
                    <a:pt x="25590" y="1"/>
                  </a:lnTo>
                  <a:lnTo>
                    <a:pt x="28071" y="1"/>
                  </a:lnTo>
                  <a:lnTo>
                    <a:pt x="28372" y="1"/>
                  </a:lnTo>
                  <a:lnTo>
                    <a:pt x="28372" y="302"/>
                  </a:lnTo>
                  <a:cubicBezTo>
                    <a:pt x="28322" y="1705"/>
                    <a:pt x="28272" y="3084"/>
                    <a:pt x="28222" y="4487"/>
                  </a:cubicBezTo>
                  <a:lnTo>
                    <a:pt x="28222" y="4763"/>
                  </a:lnTo>
                  <a:close/>
                  <a:moveTo>
                    <a:pt x="34537" y="27720"/>
                  </a:moveTo>
                  <a:lnTo>
                    <a:pt x="34537" y="27720"/>
                  </a:lnTo>
                  <a:lnTo>
                    <a:pt x="34537" y="28046"/>
                  </a:lnTo>
                  <a:cubicBezTo>
                    <a:pt x="34462" y="29425"/>
                    <a:pt x="34387" y="30828"/>
                    <a:pt x="34312" y="32206"/>
                  </a:cubicBezTo>
                  <a:lnTo>
                    <a:pt x="34312" y="32482"/>
                  </a:lnTo>
                  <a:lnTo>
                    <a:pt x="34036" y="32482"/>
                  </a:lnTo>
                  <a:lnTo>
                    <a:pt x="31730" y="32482"/>
                  </a:lnTo>
                  <a:lnTo>
                    <a:pt x="31430" y="32482"/>
                  </a:lnTo>
                  <a:lnTo>
                    <a:pt x="29149" y="32482"/>
                  </a:lnTo>
                  <a:lnTo>
                    <a:pt x="28848" y="32482"/>
                  </a:lnTo>
                  <a:lnTo>
                    <a:pt x="28848" y="32181"/>
                  </a:lnTo>
                  <a:cubicBezTo>
                    <a:pt x="28923" y="30803"/>
                    <a:pt x="28973" y="29399"/>
                    <a:pt x="29024" y="28021"/>
                  </a:cubicBezTo>
                  <a:lnTo>
                    <a:pt x="29024" y="27720"/>
                  </a:lnTo>
                  <a:lnTo>
                    <a:pt x="29024" y="27720"/>
                  </a:lnTo>
                  <a:lnTo>
                    <a:pt x="29049" y="27520"/>
                  </a:lnTo>
                  <a:cubicBezTo>
                    <a:pt x="29099" y="25966"/>
                    <a:pt x="29149" y="24412"/>
                    <a:pt x="29199" y="22858"/>
                  </a:cubicBezTo>
                  <a:lnTo>
                    <a:pt x="29224" y="22683"/>
                  </a:lnTo>
                  <a:lnTo>
                    <a:pt x="29224" y="22683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357"/>
                  </a:lnTo>
                  <a:cubicBezTo>
                    <a:pt x="29274" y="20978"/>
                    <a:pt x="29324" y="19600"/>
                    <a:pt x="29374" y="18196"/>
                  </a:cubicBezTo>
                  <a:lnTo>
                    <a:pt x="29400" y="17921"/>
                  </a:lnTo>
                  <a:lnTo>
                    <a:pt x="29675" y="17921"/>
                  </a:lnTo>
                  <a:lnTo>
                    <a:pt x="32031" y="17921"/>
                  </a:lnTo>
                  <a:lnTo>
                    <a:pt x="32357" y="17921"/>
                  </a:lnTo>
                  <a:lnTo>
                    <a:pt x="34738" y="17921"/>
                  </a:lnTo>
                  <a:lnTo>
                    <a:pt x="35039" y="17921"/>
                  </a:lnTo>
                  <a:lnTo>
                    <a:pt x="35014" y="18221"/>
                  </a:lnTo>
                  <a:cubicBezTo>
                    <a:pt x="34963" y="19625"/>
                    <a:pt x="34888" y="21003"/>
                    <a:pt x="34813" y="22407"/>
                  </a:cubicBezTo>
                  <a:lnTo>
                    <a:pt x="34813" y="22582"/>
                  </a:lnTo>
                  <a:lnTo>
                    <a:pt x="34813" y="22582"/>
                  </a:lnTo>
                  <a:lnTo>
                    <a:pt x="34788" y="22883"/>
                  </a:lnTo>
                  <a:cubicBezTo>
                    <a:pt x="34713" y="24437"/>
                    <a:pt x="34638" y="25991"/>
                    <a:pt x="34537" y="27545"/>
                  </a:cubicBezTo>
                  <a:close/>
                  <a:moveTo>
                    <a:pt x="27495" y="27821"/>
                  </a:moveTo>
                  <a:lnTo>
                    <a:pt x="27495" y="28021"/>
                  </a:lnTo>
                  <a:cubicBezTo>
                    <a:pt x="27470" y="29425"/>
                    <a:pt x="27420" y="30803"/>
                    <a:pt x="27369" y="32206"/>
                  </a:cubicBezTo>
                  <a:lnTo>
                    <a:pt x="27344" y="32482"/>
                  </a:lnTo>
                  <a:lnTo>
                    <a:pt x="27069" y="32482"/>
                  </a:lnTo>
                  <a:lnTo>
                    <a:pt x="24788" y="32482"/>
                  </a:lnTo>
                  <a:lnTo>
                    <a:pt x="24487" y="32482"/>
                  </a:lnTo>
                  <a:lnTo>
                    <a:pt x="22206" y="32482"/>
                  </a:lnTo>
                  <a:lnTo>
                    <a:pt x="21906" y="32482"/>
                  </a:lnTo>
                  <a:lnTo>
                    <a:pt x="21906" y="32181"/>
                  </a:lnTo>
                  <a:cubicBezTo>
                    <a:pt x="21931" y="30803"/>
                    <a:pt x="21956" y="29399"/>
                    <a:pt x="21981" y="28021"/>
                  </a:cubicBezTo>
                  <a:lnTo>
                    <a:pt x="21981" y="27795"/>
                  </a:lnTo>
                  <a:lnTo>
                    <a:pt x="22006" y="27520"/>
                  </a:lnTo>
                  <a:cubicBezTo>
                    <a:pt x="22031" y="25966"/>
                    <a:pt x="22056" y="24412"/>
                    <a:pt x="22081" y="22858"/>
                  </a:cubicBezTo>
                  <a:lnTo>
                    <a:pt x="22081" y="22683"/>
                  </a:lnTo>
                  <a:lnTo>
                    <a:pt x="22081" y="22683"/>
                  </a:lnTo>
                  <a:lnTo>
                    <a:pt x="22081" y="22607"/>
                  </a:lnTo>
                  <a:lnTo>
                    <a:pt x="22081" y="22582"/>
                  </a:lnTo>
                  <a:lnTo>
                    <a:pt x="22081" y="22582"/>
                  </a:lnTo>
                  <a:lnTo>
                    <a:pt x="22081" y="22382"/>
                  </a:lnTo>
                  <a:cubicBezTo>
                    <a:pt x="22106" y="20978"/>
                    <a:pt x="22131" y="19600"/>
                    <a:pt x="22156" y="18196"/>
                  </a:cubicBezTo>
                  <a:lnTo>
                    <a:pt x="22181" y="17921"/>
                  </a:lnTo>
                  <a:lnTo>
                    <a:pt x="22457" y="17921"/>
                  </a:lnTo>
                  <a:lnTo>
                    <a:pt x="24813" y="17921"/>
                  </a:lnTo>
                  <a:lnTo>
                    <a:pt x="25139" y="17921"/>
                  </a:lnTo>
                  <a:lnTo>
                    <a:pt x="27495" y="17921"/>
                  </a:lnTo>
                  <a:lnTo>
                    <a:pt x="27795" y="17921"/>
                  </a:lnTo>
                  <a:lnTo>
                    <a:pt x="27795" y="18221"/>
                  </a:lnTo>
                  <a:cubicBezTo>
                    <a:pt x="27770" y="19600"/>
                    <a:pt x="27720" y="21003"/>
                    <a:pt x="27670" y="22382"/>
                  </a:cubicBezTo>
                  <a:lnTo>
                    <a:pt x="27670" y="22683"/>
                  </a:lnTo>
                  <a:lnTo>
                    <a:pt x="27670" y="22683"/>
                  </a:lnTo>
                  <a:lnTo>
                    <a:pt x="27645" y="22883"/>
                  </a:lnTo>
                  <a:cubicBezTo>
                    <a:pt x="27620" y="24437"/>
                    <a:pt x="27570" y="25991"/>
                    <a:pt x="27520" y="27545"/>
                  </a:cubicBezTo>
                  <a:lnTo>
                    <a:pt x="27495" y="27821"/>
                  </a:lnTo>
                  <a:close/>
                  <a:moveTo>
                    <a:pt x="20628" y="27720"/>
                  </a:moveTo>
                  <a:lnTo>
                    <a:pt x="20653" y="27720"/>
                  </a:lnTo>
                  <a:lnTo>
                    <a:pt x="20628" y="28021"/>
                  </a:lnTo>
                  <a:cubicBezTo>
                    <a:pt x="20628" y="29425"/>
                    <a:pt x="20602" y="30803"/>
                    <a:pt x="20577" y="32206"/>
                  </a:cubicBezTo>
                  <a:lnTo>
                    <a:pt x="20577" y="32482"/>
                  </a:lnTo>
                  <a:lnTo>
                    <a:pt x="20302" y="32482"/>
                  </a:lnTo>
                  <a:lnTo>
                    <a:pt x="17996" y="32482"/>
                  </a:lnTo>
                  <a:lnTo>
                    <a:pt x="17695" y="32482"/>
                  </a:lnTo>
                  <a:lnTo>
                    <a:pt x="15414" y="32482"/>
                  </a:lnTo>
                  <a:lnTo>
                    <a:pt x="15114" y="32482"/>
                  </a:lnTo>
                  <a:lnTo>
                    <a:pt x="15114" y="32206"/>
                  </a:lnTo>
                  <a:lnTo>
                    <a:pt x="15114" y="28021"/>
                  </a:lnTo>
                  <a:lnTo>
                    <a:pt x="15114" y="27821"/>
                  </a:lnTo>
                  <a:lnTo>
                    <a:pt x="15114" y="27821"/>
                  </a:lnTo>
                  <a:lnTo>
                    <a:pt x="15114" y="27545"/>
                  </a:lnTo>
                  <a:cubicBezTo>
                    <a:pt x="15114" y="25991"/>
                    <a:pt x="15114" y="24437"/>
                    <a:pt x="15114" y="22883"/>
                  </a:cubicBezTo>
                  <a:lnTo>
                    <a:pt x="15114" y="22683"/>
                  </a:lnTo>
                  <a:lnTo>
                    <a:pt x="15114" y="22683"/>
                  </a:lnTo>
                  <a:lnTo>
                    <a:pt x="15114" y="22382"/>
                  </a:lnTo>
                  <a:cubicBezTo>
                    <a:pt x="15114" y="20978"/>
                    <a:pt x="15114" y="19600"/>
                    <a:pt x="15114" y="18221"/>
                  </a:cubicBezTo>
                  <a:lnTo>
                    <a:pt x="15114" y="17921"/>
                  </a:lnTo>
                  <a:lnTo>
                    <a:pt x="15414" y="17921"/>
                  </a:lnTo>
                  <a:lnTo>
                    <a:pt x="17770" y="17921"/>
                  </a:lnTo>
                  <a:lnTo>
                    <a:pt x="18096" y="17921"/>
                  </a:lnTo>
                  <a:lnTo>
                    <a:pt x="20477" y="17921"/>
                  </a:lnTo>
                  <a:lnTo>
                    <a:pt x="20778" y="17921"/>
                  </a:lnTo>
                  <a:lnTo>
                    <a:pt x="20753" y="18221"/>
                  </a:lnTo>
                  <a:cubicBezTo>
                    <a:pt x="20753" y="19600"/>
                    <a:pt x="20728" y="21003"/>
                    <a:pt x="20703" y="22382"/>
                  </a:cubicBezTo>
                  <a:lnTo>
                    <a:pt x="20703" y="22582"/>
                  </a:lnTo>
                  <a:lnTo>
                    <a:pt x="20703" y="22582"/>
                  </a:lnTo>
                  <a:lnTo>
                    <a:pt x="20703" y="22883"/>
                  </a:lnTo>
                  <a:cubicBezTo>
                    <a:pt x="20678" y="24437"/>
                    <a:pt x="20653" y="25991"/>
                    <a:pt x="20628" y="27545"/>
                  </a:cubicBezTo>
                  <a:close/>
                  <a:moveTo>
                    <a:pt x="20878" y="9926"/>
                  </a:moveTo>
                  <a:lnTo>
                    <a:pt x="20878" y="10126"/>
                  </a:lnTo>
                  <a:cubicBezTo>
                    <a:pt x="20853" y="11505"/>
                    <a:pt x="20828" y="12908"/>
                    <a:pt x="20803" y="14287"/>
                  </a:cubicBezTo>
                  <a:lnTo>
                    <a:pt x="20803" y="14587"/>
                  </a:lnTo>
                  <a:lnTo>
                    <a:pt x="20527" y="14587"/>
                  </a:lnTo>
                  <a:lnTo>
                    <a:pt x="18121" y="14587"/>
                  </a:lnTo>
                  <a:lnTo>
                    <a:pt x="17795" y="14587"/>
                  </a:lnTo>
                  <a:lnTo>
                    <a:pt x="15414" y="14587"/>
                  </a:lnTo>
                  <a:lnTo>
                    <a:pt x="15114" y="14587"/>
                  </a:lnTo>
                  <a:lnTo>
                    <a:pt x="15114" y="14287"/>
                  </a:lnTo>
                  <a:lnTo>
                    <a:pt x="15114" y="10126"/>
                  </a:lnTo>
                  <a:lnTo>
                    <a:pt x="15114" y="9625"/>
                  </a:lnTo>
                  <a:lnTo>
                    <a:pt x="15114" y="4963"/>
                  </a:lnTo>
                  <a:lnTo>
                    <a:pt x="15114" y="4462"/>
                  </a:lnTo>
                  <a:cubicBezTo>
                    <a:pt x="15114" y="3084"/>
                    <a:pt x="15114" y="1705"/>
                    <a:pt x="15114" y="302"/>
                  </a:cubicBezTo>
                  <a:lnTo>
                    <a:pt x="15089" y="1"/>
                  </a:lnTo>
                  <a:lnTo>
                    <a:pt x="15389" y="1"/>
                  </a:lnTo>
                  <a:lnTo>
                    <a:pt x="17896" y="1"/>
                  </a:lnTo>
                  <a:lnTo>
                    <a:pt x="18196" y="1"/>
                  </a:lnTo>
                  <a:lnTo>
                    <a:pt x="20703" y="1"/>
                  </a:lnTo>
                  <a:lnTo>
                    <a:pt x="20978" y="1"/>
                  </a:lnTo>
                  <a:lnTo>
                    <a:pt x="20978" y="302"/>
                  </a:lnTo>
                  <a:cubicBezTo>
                    <a:pt x="20978" y="1705"/>
                    <a:pt x="20953" y="3084"/>
                    <a:pt x="20953" y="4487"/>
                  </a:cubicBezTo>
                  <a:lnTo>
                    <a:pt x="20928" y="4763"/>
                  </a:lnTo>
                  <a:lnTo>
                    <a:pt x="20928" y="4763"/>
                  </a:lnTo>
                  <a:lnTo>
                    <a:pt x="20928" y="4963"/>
                  </a:lnTo>
                  <a:cubicBezTo>
                    <a:pt x="20903" y="6517"/>
                    <a:pt x="20903" y="8071"/>
                    <a:pt x="20878" y="9625"/>
                  </a:cubicBezTo>
                  <a:lnTo>
                    <a:pt x="20878" y="9926"/>
                  </a:lnTo>
                  <a:close/>
                  <a:moveTo>
                    <a:pt x="13635" y="4763"/>
                  </a:moveTo>
                  <a:lnTo>
                    <a:pt x="13635" y="4963"/>
                  </a:lnTo>
                  <a:cubicBezTo>
                    <a:pt x="13660" y="6517"/>
                    <a:pt x="13660" y="8071"/>
                    <a:pt x="13685" y="9625"/>
                  </a:cubicBezTo>
                  <a:lnTo>
                    <a:pt x="13685" y="9926"/>
                  </a:lnTo>
                  <a:lnTo>
                    <a:pt x="13685" y="9926"/>
                  </a:lnTo>
                  <a:lnTo>
                    <a:pt x="13685" y="10126"/>
                  </a:lnTo>
                  <a:cubicBezTo>
                    <a:pt x="13685" y="11505"/>
                    <a:pt x="13685" y="12883"/>
                    <a:pt x="13710" y="14287"/>
                  </a:cubicBezTo>
                  <a:lnTo>
                    <a:pt x="13710" y="14587"/>
                  </a:lnTo>
                  <a:lnTo>
                    <a:pt x="13409" y="14587"/>
                  </a:lnTo>
                  <a:lnTo>
                    <a:pt x="11003" y="14587"/>
                  </a:lnTo>
                  <a:lnTo>
                    <a:pt x="10678" y="14587"/>
                  </a:lnTo>
                  <a:lnTo>
                    <a:pt x="8297" y="14587"/>
                  </a:lnTo>
                  <a:lnTo>
                    <a:pt x="7996" y="14587"/>
                  </a:lnTo>
                  <a:lnTo>
                    <a:pt x="7996" y="14287"/>
                  </a:lnTo>
                  <a:cubicBezTo>
                    <a:pt x="7971" y="12908"/>
                    <a:pt x="7946" y="11505"/>
                    <a:pt x="7946" y="10126"/>
                  </a:cubicBezTo>
                  <a:lnTo>
                    <a:pt x="7921" y="9926"/>
                  </a:lnTo>
                  <a:lnTo>
                    <a:pt x="7921" y="9926"/>
                  </a:lnTo>
                  <a:lnTo>
                    <a:pt x="7921" y="9625"/>
                  </a:lnTo>
                  <a:cubicBezTo>
                    <a:pt x="7896" y="8071"/>
                    <a:pt x="7871" y="6517"/>
                    <a:pt x="7820" y="4963"/>
                  </a:cubicBezTo>
                  <a:lnTo>
                    <a:pt x="7820" y="4763"/>
                  </a:lnTo>
                  <a:lnTo>
                    <a:pt x="7820" y="4763"/>
                  </a:lnTo>
                  <a:lnTo>
                    <a:pt x="7820" y="4487"/>
                  </a:lnTo>
                  <a:cubicBezTo>
                    <a:pt x="7795" y="3084"/>
                    <a:pt x="7770" y="1705"/>
                    <a:pt x="7745" y="302"/>
                  </a:cubicBezTo>
                  <a:lnTo>
                    <a:pt x="7745" y="1"/>
                  </a:lnTo>
                  <a:lnTo>
                    <a:pt x="8046" y="1"/>
                  </a:lnTo>
                  <a:lnTo>
                    <a:pt x="10502" y="1"/>
                  </a:lnTo>
                  <a:lnTo>
                    <a:pt x="10853" y="1"/>
                  </a:lnTo>
                  <a:lnTo>
                    <a:pt x="13334" y="1"/>
                  </a:lnTo>
                  <a:lnTo>
                    <a:pt x="13610" y="1"/>
                  </a:lnTo>
                  <a:lnTo>
                    <a:pt x="13635" y="302"/>
                  </a:lnTo>
                  <a:cubicBezTo>
                    <a:pt x="13635" y="1680"/>
                    <a:pt x="13635" y="3084"/>
                    <a:pt x="13635" y="4462"/>
                  </a:cubicBezTo>
                  <a:lnTo>
                    <a:pt x="13635" y="4763"/>
                  </a:lnTo>
                  <a:close/>
                  <a:moveTo>
                    <a:pt x="13785" y="27821"/>
                  </a:moveTo>
                  <a:lnTo>
                    <a:pt x="13785" y="28021"/>
                  </a:lnTo>
                  <a:cubicBezTo>
                    <a:pt x="13785" y="29425"/>
                    <a:pt x="13785" y="30803"/>
                    <a:pt x="13785" y="32206"/>
                  </a:cubicBezTo>
                  <a:lnTo>
                    <a:pt x="13785" y="32482"/>
                  </a:lnTo>
                  <a:lnTo>
                    <a:pt x="13510" y="32482"/>
                  </a:lnTo>
                  <a:lnTo>
                    <a:pt x="11229" y="32482"/>
                  </a:lnTo>
                  <a:lnTo>
                    <a:pt x="10903" y="32482"/>
                  </a:lnTo>
                  <a:lnTo>
                    <a:pt x="8622" y="32482"/>
                  </a:lnTo>
                  <a:lnTo>
                    <a:pt x="8347" y="32482"/>
                  </a:lnTo>
                  <a:lnTo>
                    <a:pt x="8347" y="32206"/>
                  </a:lnTo>
                  <a:cubicBezTo>
                    <a:pt x="8322" y="30803"/>
                    <a:pt x="8297" y="29425"/>
                    <a:pt x="8272" y="28021"/>
                  </a:cubicBezTo>
                  <a:lnTo>
                    <a:pt x="8272" y="27821"/>
                  </a:lnTo>
                  <a:lnTo>
                    <a:pt x="8272" y="27821"/>
                  </a:lnTo>
                  <a:lnTo>
                    <a:pt x="8272" y="27821"/>
                  </a:lnTo>
                  <a:lnTo>
                    <a:pt x="8272" y="27720"/>
                  </a:lnTo>
                  <a:lnTo>
                    <a:pt x="8272" y="27720"/>
                  </a:lnTo>
                  <a:lnTo>
                    <a:pt x="8247" y="27545"/>
                  </a:lnTo>
                  <a:cubicBezTo>
                    <a:pt x="8221" y="25991"/>
                    <a:pt x="8196" y="24437"/>
                    <a:pt x="8171" y="22883"/>
                  </a:cubicBezTo>
                  <a:lnTo>
                    <a:pt x="8171" y="22607"/>
                  </a:lnTo>
                  <a:lnTo>
                    <a:pt x="8171" y="22382"/>
                  </a:lnTo>
                  <a:cubicBezTo>
                    <a:pt x="8121" y="21003"/>
                    <a:pt x="8096" y="19600"/>
                    <a:pt x="8071" y="18221"/>
                  </a:cubicBezTo>
                  <a:lnTo>
                    <a:pt x="8071" y="17921"/>
                  </a:lnTo>
                  <a:lnTo>
                    <a:pt x="8372" y="17921"/>
                  </a:lnTo>
                  <a:lnTo>
                    <a:pt x="10728" y="17921"/>
                  </a:lnTo>
                  <a:lnTo>
                    <a:pt x="11054" y="17921"/>
                  </a:lnTo>
                  <a:lnTo>
                    <a:pt x="13435" y="17921"/>
                  </a:lnTo>
                  <a:lnTo>
                    <a:pt x="13710" y="17921"/>
                  </a:lnTo>
                  <a:lnTo>
                    <a:pt x="13710" y="18221"/>
                  </a:lnTo>
                  <a:cubicBezTo>
                    <a:pt x="13735" y="19600"/>
                    <a:pt x="13735" y="20978"/>
                    <a:pt x="13735" y="22382"/>
                  </a:cubicBezTo>
                  <a:lnTo>
                    <a:pt x="13760" y="22683"/>
                  </a:lnTo>
                  <a:lnTo>
                    <a:pt x="13735" y="22683"/>
                  </a:lnTo>
                  <a:lnTo>
                    <a:pt x="13735" y="22883"/>
                  </a:lnTo>
                  <a:cubicBezTo>
                    <a:pt x="13760" y="24437"/>
                    <a:pt x="13760" y="25966"/>
                    <a:pt x="13785" y="27520"/>
                  </a:cubicBezTo>
                  <a:lnTo>
                    <a:pt x="13785" y="27821"/>
                  </a:lnTo>
                  <a:close/>
                  <a:moveTo>
                    <a:pt x="6567" y="27720"/>
                  </a:moveTo>
                  <a:lnTo>
                    <a:pt x="6567" y="27720"/>
                  </a:lnTo>
                  <a:lnTo>
                    <a:pt x="6567" y="28021"/>
                  </a:lnTo>
                  <a:cubicBezTo>
                    <a:pt x="6617" y="29399"/>
                    <a:pt x="6642" y="30803"/>
                    <a:pt x="6693" y="32181"/>
                  </a:cubicBezTo>
                  <a:lnTo>
                    <a:pt x="6693" y="32482"/>
                  </a:lnTo>
                  <a:lnTo>
                    <a:pt x="6392" y="32482"/>
                  </a:lnTo>
                  <a:lnTo>
                    <a:pt x="4111" y="32482"/>
                  </a:lnTo>
                  <a:lnTo>
                    <a:pt x="3785" y="32482"/>
                  </a:lnTo>
                  <a:lnTo>
                    <a:pt x="1505" y="32482"/>
                  </a:lnTo>
                  <a:lnTo>
                    <a:pt x="1229" y="32482"/>
                  </a:lnTo>
                  <a:lnTo>
                    <a:pt x="1229" y="32206"/>
                  </a:lnTo>
                  <a:cubicBezTo>
                    <a:pt x="1179" y="30803"/>
                    <a:pt x="1129" y="29425"/>
                    <a:pt x="1079" y="28046"/>
                  </a:cubicBezTo>
                  <a:lnTo>
                    <a:pt x="1053" y="27821"/>
                  </a:lnTo>
                  <a:lnTo>
                    <a:pt x="1053" y="27821"/>
                  </a:lnTo>
                  <a:lnTo>
                    <a:pt x="1053" y="27545"/>
                  </a:lnTo>
                  <a:cubicBezTo>
                    <a:pt x="978" y="25991"/>
                    <a:pt x="928" y="24437"/>
                    <a:pt x="878" y="22883"/>
                  </a:cubicBezTo>
                  <a:lnTo>
                    <a:pt x="853" y="22607"/>
                  </a:lnTo>
                  <a:lnTo>
                    <a:pt x="853" y="22382"/>
                  </a:lnTo>
                  <a:cubicBezTo>
                    <a:pt x="803" y="21003"/>
                    <a:pt x="753" y="19625"/>
                    <a:pt x="703" y="18221"/>
                  </a:cubicBezTo>
                  <a:lnTo>
                    <a:pt x="678" y="17921"/>
                  </a:lnTo>
                  <a:lnTo>
                    <a:pt x="978" y="17921"/>
                  </a:lnTo>
                  <a:lnTo>
                    <a:pt x="3334" y="17921"/>
                  </a:lnTo>
                  <a:lnTo>
                    <a:pt x="3660" y="17921"/>
                  </a:lnTo>
                  <a:lnTo>
                    <a:pt x="6041" y="17921"/>
                  </a:lnTo>
                  <a:lnTo>
                    <a:pt x="6317" y="17921"/>
                  </a:lnTo>
                  <a:lnTo>
                    <a:pt x="6342" y="18196"/>
                  </a:lnTo>
                  <a:cubicBezTo>
                    <a:pt x="6367" y="19600"/>
                    <a:pt x="6392" y="20978"/>
                    <a:pt x="6442" y="22382"/>
                  </a:cubicBezTo>
                  <a:lnTo>
                    <a:pt x="6442" y="22683"/>
                  </a:lnTo>
                  <a:lnTo>
                    <a:pt x="6442" y="22683"/>
                  </a:lnTo>
                  <a:lnTo>
                    <a:pt x="6442" y="22858"/>
                  </a:lnTo>
                  <a:cubicBezTo>
                    <a:pt x="6492" y="24412"/>
                    <a:pt x="6517" y="25966"/>
                    <a:pt x="6567" y="27520"/>
                  </a:cubicBezTo>
                  <a:close/>
                  <a:moveTo>
                    <a:pt x="5991" y="4763"/>
                  </a:moveTo>
                  <a:lnTo>
                    <a:pt x="6016" y="4963"/>
                  </a:lnTo>
                  <a:cubicBezTo>
                    <a:pt x="6041" y="6517"/>
                    <a:pt x="6091" y="8071"/>
                    <a:pt x="6116" y="9625"/>
                  </a:cubicBezTo>
                  <a:lnTo>
                    <a:pt x="6141" y="9926"/>
                  </a:lnTo>
                  <a:lnTo>
                    <a:pt x="6141" y="9926"/>
                  </a:lnTo>
                  <a:lnTo>
                    <a:pt x="6141" y="10101"/>
                  </a:lnTo>
                  <a:cubicBezTo>
                    <a:pt x="6166" y="11505"/>
                    <a:pt x="6191" y="12883"/>
                    <a:pt x="6241" y="14287"/>
                  </a:cubicBezTo>
                  <a:lnTo>
                    <a:pt x="6241" y="14587"/>
                  </a:lnTo>
                  <a:lnTo>
                    <a:pt x="5941" y="14587"/>
                  </a:lnTo>
                  <a:lnTo>
                    <a:pt x="3535" y="14587"/>
                  </a:lnTo>
                  <a:lnTo>
                    <a:pt x="3209" y="14587"/>
                  </a:lnTo>
                  <a:lnTo>
                    <a:pt x="828" y="14587"/>
                  </a:lnTo>
                  <a:lnTo>
                    <a:pt x="552" y="14587"/>
                  </a:lnTo>
                  <a:lnTo>
                    <a:pt x="552" y="14287"/>
                  </a:lnTo>
                  <a:cubicBezTo>
                    <a:pt x="502" y="12908"/>
                    <a:pt x="427" y="11505"/>
                    <a:pt x="377" y="10126"/>
                  </a:cubicBezTo>
                  <a:lnTo>
                    <a:pt x="377" y="9825"/>
                  </a:lnTo>
                  <a:lnTo>
                    <a:pt x="377" y="9825"/>
                  </a:lnTo>
                  <a:lnTo>
                    <a:pt x="377" y="9625"/>
                  </a:lnTo>
                  <a:cubicBezTo>
                    <a:pt x="327" y="8071"/>
                    <a:pt x="251" y="6517"/>
                    <a:pt x="176" y="4988"/>
                  </a:cubicBezTo>
                  <a:lnTo>
                    <a:pt x="176" y="4662"/>
                  </a:lnTo>
                  <a:lnTo>
                    <a:pt x="176" y="4662"/>
                  </a:lnTo>
                  <a:lnTo>
                    <a:pt x="176" y="4487"/>
                  </a:lnTo>
                  <a:cubicBezTo>
                    <a:pt x="126" y="3084"/>
                    <a:pt x="76" y="1705"/>
                    <a:pt x="26" y="327"/>
                  </a:cubicBezTo>
                  <a:lnTo>
                    <a:pt x="1" y="1"/>
                  </a:lnTo>
                  <a:lnTo>
                    <a:pt x="302" y="1"/>
                  </a:lnTo>
                  <a:lnTo>
                    <a:pt x="2783" y="1"/>
                  </a:lnTo>
                  <a:lnTo>
                    <a:pt x="3109" y="1"/>
                  </a:lnTo>
                  <a:lnTo>
                    <a:pt x="5590" y="1"/>
                  </a:lnTo>
                  <a:lnTo>
                    <a:pt x="5866" y="1"/>
                  </a:lnTo>
                  <a:lnTo>
                    <a:pt x="5891" y="302"/>
                  </a:lnTo>
                  <a:cubicBezTo>
                    <a:pt x="5941" y="1680"/>
                    <a:pt x="5966" y="3084"/>
                    <a:pt x="5991" y="4462"/>
                  </a:cubicBezTo>
                  <a:lnTo>
                    <a:pt x="5991" y="4763"/>
                  </a:lnTo>
                  <a:lnTo>
                    <a:pt x="5991" y="4763"/>
                  </a:lnTo>
                  <a:lnTo>
                    <a:pt x="5991" y="4763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4434613" y="3938828"/>
              <a:ext cx="491851" cy="250507"/>
            </a:xfrm>
            <a:custGeom>
              <a:avLst/>
              <a:gdLst/>
              <a:ahLst/>
              <a:cxnLst/>
              <a:rect l="l" t="t" r="r" b="b"/>
              <a:pathLst>
                <a:path w="24262" h="12357" extrusionOk="0">
                  <a:moveTo>
                    <a:pt x="15389" y="8422"/>
                  </a:moveTo>
                  <a:lnTo>
                    <a:pt x="15389" y="8547"/>
                  </a:lnTo>
                  <a:cubicBezTo>
                    <a:pt x="15364" y="9725"/>
                    <a:pt x="15339" y="10903"/>
                    <a:pt x="15339" y="12056"/>
                  </a:cubicBezTo>
                  <a:lnTo>
                    <a:pt x="15314" y="12357"/>
                  </a:lnTo>
                  <a:lnTo>
                    <a:pt x="15038" y="12357"/>
                  </a:lnTo>
                  <a:lnTo>
                    <a:pt x="12206" y="12357"/>
                  </a:lnTo>
                  <a:lnTo>
                    <a:pt x="11830" y="12357"/>
                  </a:lnTo>
                  <a:lnTo>
                    <a:pt x="8998" y="12357"/>
                  </a:lnTo>
                  <a:lnTo>
                    <a:pt x="8697" y="12357"/>
                  </a:lnTo>
                  <a:lnTo>
                    <a:pt x="8697" y="12056"/>
                  </a:lnTo>
                  <a:lnTo>
                    <a:pt x="8697" y="8547"/>
                  </a:lnTo>
                  <a:lnTo>
                    <a:pt x="8697" y="8121"/>
                  </a:lnTo>
                  <a:lnTo>
                    <a:pt x="8697" y="4211"/>
                  </a:lnTo>
                  <a:lnTo>
                    <a:pt x="8697" y="3785"/>
                  </a:lnTo>
                  <a:cubicBezTo>
                    <a:pt x="8697" y="2633"/>
                    <a:pt x="8697" y="1455"/>
                    <a:pt x="8697" y="277"/>
                  </a:cubicBezTo>
                  <a:lnTo>
                    <a:pt x="8697" y="1"/>
                  </a:lnTo>
                  <a:lnTo>
                    <a:pt x="8973" y="1"/>
                  </a:lnTo>
                  <a:lnTo>
                    <a:pt x="11930" y="1"/>
                  </a:lnTo>
                  <a:lnTo>
                    <a:pt x="12306" y="1"/>
                  </a:lnTo>
                  <a:lnTo>
                    <a:pt x="15239" y="1"/>
                  </a:lnTo>
                  <a:lnTo>
                    <a:pt x="15539" y="1"/>
                  </a:lnTo>
                  <a:lnTo>
                    <a:pt x="15539" y="277"/>
                  </a:lnTo>
                  <a:cubicBezTo>
                    <a:pt x="15539" y="1455"/>
                    <a:pt x="15514" y="2633"/>
                    <a:pt x="15489" y="3810"/>
                  </a:cubicBezTo>
                  <a:lnTo>
                    <a:pt x="15489" y="4086"/>
                  </a:lnTo>
                  <a:lnTo>
                    <a:pt x="15464" y="4086"/>
                  </a:lnTo>
                  <a:lnTo>
                    <a:pt x="15464" y="4211"/>
                  </a:lnTo>
                  <a:cubicBezTo>
                    <a:pt x="15464" y="5515"/>
                    <a:pt x="15439" y="6818"/>
                    <a:pt x="15414" y="8146"/>
                  </a:cubicBezTo>
                  <a:lnTo>
                    <a:pt x="15414" y="8422"/>
                  </a:lnTo>
                  <a:close/>
                  <a:moveTo>
                    <a:pt x="24086" y="4086"/>
                  </a:moveTo>
                  <a:lnTo>
                    <a:pt x="24086" y="4211"/>
                  </a:lnTo>
                  <a:cubicBezTo>
                    <a:pt x="24011" y="5540"/>
                    <a:pt x="23985" y="6843"/>
                    <a:pt x="23910" y="8146"/>
                  </a:cubicBezTo>
                  <a:lnTo>
                    <a:pt x="23910" y="8247"/>
                  </a:lnTo>
                  <a:lnTo>
                    <a:pt x="23910" y="8247"/>
                  </a:lnTo>
                  <a:lnTo>
                    <a:pt x="23910" y="8572"/>
                  </a:lnTo>
                  <a:cubicBezTo>
                    <a:pt x="23835" y="9725"/>
                    <a:pt x="23785" y="10903"/>
                    <a:pt x="23735" y="12056"/>
                  </a:cubicBezTo>
                  <a:lnTo>
                    <a:pt x="23735" y="12357"/>
                  </a:lnTo>
                  <a:lnTo>
                    <a:pt x="23459" y="12357"/>
                  </a:lnTo>
                  <a:lnTo>
                    <a:pt x="20602" y="12357"/>
                  </a:lnTo>
                  <a:lnTo>
                    <a:pt x="20226" y="12357"/>
                  </a:lnTo>
                  <a:lnTo>
                    <a:pt x="17419" y="12357"/>
                  </a:lnTo>
                  <a:lnTo>
                    <a:pt x="17118" y="12357"/>
                  </a:lnTo>
                  <a:lnTo>
                    <a:pt x="17118" y="12056"/>
                  </a:lnTo>
                  <a:cubicBezTo>
                    <a:pt x="17143" y="10878"/>
                    <a:pt x="17193" y="9700"/>
                    <a:pt x="17218" y="8547"/>
                  </a:cubicBezTo>
                  <a:lnTo>
                    <a:pt x="17218" y="8347"/>
                  </a:lnTo>
                  <a:lnTo>
                    <a:pt x="17218" y="8121"/>
                  </a:lnTo>
                  <a:cubicBezTo>
                    <a:pt x="17269" y="6818"/>
                    <a:pt x="17294" y="5515"/>
                    <a:pt x="17319" y="4211"/>
                  </a:cubicBezTo>
                  <a:lnTo>
                    <a:pt x="17319" y="4086"/>
                  </a:lnTo>
                  <a:lnTo>
                    <a:pt x="17319" y="4086"/>
                  </a:lnTo>
                  <a:lnTo>
                    <a:pt x="17319" y="3961"/>
                  </a:lnTo>
                  <a:lnTo>
                    <a:pt x="17319" y="3911"/>
                  </a:lnTo>
                  <a:lnTo>
                    <a:pt x="17319" y="3911"/>
                  </a:lnTo>
                  <a:lnTo>
                    <a:pt x="17319" y="3785"/>
                  </a:lnTo>
                  <a:cubicBezTo>
                    <a:pt x="17369" y="2607"/>
                    <a:pt x="17394" y="1455"/>
                    <a:pt x="17419" y="277"/>
                  </a:cubicBezTo>
                  <a:lnTo>
                    <a:pt x="17419" y="1"/>
                  </a:lnTo>
                  <a:lnTo>
                    <a:pt x="17720" y="1"/>
                  </a:lnTo>
                  <a:lnTo>
                    <a:pt x="20627" y="1"/>
                  </a:lnTo>
                  <a:lnTo>
                    <a:pt x="21028" y="1"/>
                  </a:lnTo>
                  <a:lnTo>
                    <a:pt x="23960" y="1"/>
                  </a:lnTo>
                  <a:lnTo>
                    <a:pt x="24261" y="1"/>
                  </a:lnTo>
                  <a:lnTo>
                    <a:pt x="24261" y="302"/>
                  </a:lnTo>
                  <a:cubicBezTo>
                    <a:pt x="24211" y="1455"/>
                    <a:pt x="24161" y="2633"/>
                    <a:pt x="24111" y="3810"/>
                  </a:cubicBezTo>
                  <a:lnTo>
                    <a:pt x="24086" y="4086"/>
                  </a:lnTo>
                  <a:close/>
                  <a:moveTo>
                    <a:pt x="6868" y="4086"/>
                  </a:moveTo>
                  <a:lnTo>
                    <a:pt x="6868" y="4211"/>
                  </a:lnTo>
                  <a:cubicBezTo>
                    <a:pt x="6868" y="5515"/>
                    <a:pt x="6893" y="6818"/>
                    <a:pt x="6893" y="8121"/>
                  </a:cubicBezTo>
                  <a:lnTo>
                    <a:pt x="6918" y="8422"/>
                  </a:lnTo>
                  <a:lnTo>
                    <a:pt x="6893" y="8422"/>
                  </a:lnTo>
                  <a:lnTo>
                    <a:pt x="6893" y="8547"/>
                  </a:lnTo>
                  <a:cubicBezTo>
                    <a:pt x="6893" y="9725"/>
                    <a:pt x="6918" y="10878"/>
                    <a:pt x="6918" y="12056"/>
                  </a:cubicBezTo>
                  <a:lnTo>
                    <a:pt x="6918" y="12357"/>
                  </a:lnTo>
                  <a:lnTo>
                    <a:pt x="6642" y="12357"/>
                  </a:lnTo>
                  <a:lnTo>
                    <a:pt x="3810" y="12357"/>
                  </a:lnTo>
                  <a:lnTo>
                    <a:pt x="3409" y="12357"/>
                  </a:lnTo>
                  <a:lnTo>
                    <a:pt x="602" y="12357"/>
                  </a:lnTo>
                  <a:lnTo>
                    <a:pt x="301" y="12357"/>
                  </a:lnTo>
                  <a:lnTo>
                    <a:pt x="301" y="12056"/>
                  </a:lnTo>
                  <a:cubicBezTo>
                    <a:pt x="276" y="10903"/>
                    <a:pt x="251" y="9725"/>
                    <a:pt x="226" y="8547"/>
                  </a:cubicBezTo>
                  <a:lnTo>
                    <a:pt x="226" y="8422"/>
                  </a:lnTo>
                  <a:lnTo>
                    <a:pt x="226" y="8422"/>
                  </a:lnTo>
                  <a:lnTo>
                    <a:pt x="201" y="8146"/>
                  </a:lnTo>
                  <a:cubicBezTo>
                    <a:pt x="176" y="6843"/>
                    <a:pt x="126" y="5515"/>
                    <a:pt x="101" y="4211"/>
                  </a:cubicBezTo>
                  <a:lnTo>
                    <a:pt x="101" y="4086"/>
                  </a:lnTo>
                  <a:lnTo>
                    <a:pt x="101" y="4086"/>
                  </a:lnTo>
                  <a:lnTo>
                    <a:pt x="76" y="3810"/>
                  </a:lnTo>
                  <a:cubicBezTo>
                    <a:pt x="76" y="2633"/>
                    <a:pt x="25" y="1455"/>
                    <a:pt x="0" y="302"/>
                  </a:cubicBezTo>
                  <a:lnTo>
                    <a:pt x="0" y="1"/>
                  </a:lnTo>
                  <a:lnTo>
                    <a:pt x="301" y="1"/>
                  </a:lnTo>
                  <a:lnTo>
                    <a:pt x="3208" y="1"/>
                  </a:lnTo>
                  <a:lnTo>
                    <a:pt x="3609" y="1"/>
                  </a:lnTo>
                  <a:lnTo>
                    <a:pt x="6542" y="1"/>
                  </a:lnTo>
                  <a:lnTo>
                    <a:pt x="6842" y="1"/>
                  </a:lnTo>
                  <a:lnTo>
                    <a:pt x="6842" y="277"/>
                  </a:lnTo>
                  <a:cubicBezTo>
                    <a:pt x="6842" y="1455"/>
                    <a:pt x="6868" y="2633"/>
                    <a:pt x="6868" y="3785"/>
                  </a:cubicBezTo>
                  <a:lnTo>
                    <a:pt x="6868" y="4086"/>
                  </a:lnTo>
                  <a:lnTo>
                    <a:pt x="6868" y="4086"/>
                  </a:lnTo>
                  <a:lnTo>
                    <a:pt x="6868" y="4086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4314188" y="4210170"/>
              <a:ext cx="731148" cy="45248"/>
            </a:xfrm>
            <a:custGeom>
              <a:avLst/>
              <a:gdLst/>
              <a:ahLst/>
              <a:cxnLst/>
              <a:rect l="l" t="t" r="r" b="b"/>
              <a:pathLst>
                <a:path w="36066" h="2232" extrusionOk="0">
                  <a:moveTo>
                    <a:pt x="36066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36066" y="2231"/>
                  </a:lnTo>
                  <a:lnTo>
                    <a:pt x="36066" y="0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4271512" y="4255400"/>
              <a:ext cx="816515" cy="45228"/>
            </a:xfrm>
            <a:custGeom>
              <a:avLst/>
              <a:gdLst/>
              <a:ahLst/>
              <a:cxnLst/>
              <a:rect l="l" t="t" r="r" b="b"/>
              <a:pathLst>
                <a:path w="40277" h="2231" extrusionOk="0">
                  <a:moveTo>
                    <a:pt x="40276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40276" y="0"/>
                  </a:lnTo>
                  <a:lnTo>
                    <a:pt x="40276" y="2231"/>
                  </a:lnTo>
                  <a:close/>
                </a:path>
              </a:pathLst>
            </a:custGeom>
            <a:solidFill>
              <a:srgbClr val="372A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4251684" y="3029820"/>
              <a:ext cx="859696" cy="44741"/>
            </a:xfrm>
            <a:custGeom>
              <a:avLst/>
              <a:gdLst/>
              <a:ahLst/>
              <a:cxnLst/>
              <a:rect l="l" t="t" r="r" b="b"/>
              <a:pathLst>
                <a:path w="42407" h="2207" extrusionOk="0">
                  <a:moveTo>
                    <a:pt x="1" y="2206"/>
                  </a:moveTo>
                  <a:lnTo>
                    <a:pt x="42407" y="2206"/>
                  </a:lnTo>
                  <a:lnTo>
                    <a:pt x="42407" y="1"/>
                  </a:lnTo>
                  <a:lnTo>
                    <a:pt x="1" y="1"/>
                  </a:lnTo>
                  <a:lnTo>
                    <a:pt x="1" y="22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4251684" y="3092831"/>
              <a:ext cx="859696" cy="22381"/>
            </a:xfrm>
            <a:custGeom>
              <a:avLst/>
              <a:gdLst/>
              <a:ahLst/>
              <a:cxnLst/>
              <a:rect l="l" t="t" r="r" b="b"/>
              <a:pathLst>
                <a:path w="42407" h="1104" extrusionOk="0">
                  <a:moveTo>
                    <a:pt x="1" y="1103"/>
                  </a:moveTo>
                  <a:lnTo>
                    <a:pt x="42407" y="1103"/>
                  </a:lnTo>
                  <a:lnTo>
                    <a:pt x="42407" y="0"/>
                  </a:lnTo>
                  <a:lnTo>
                    <a:pt x="1" y="0"/>
                  </a:lnTo>
                  <a:lnTo>
                    <a:pt x="1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4293853" y="3817389"/>
              <a:ext cx="766219" cy="17820"/>
            </a:xfrm>
            <a:custGeom>
              <a:avLst/>
              <a:gdLst/>
              <a:ahLst/>
              <a:cxnLst/>
              <a:rect l="l" t="t" r="r" b="b"/>
              <a:pathLst>
                <a:path w="37796" h="879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302"/>
                    <a:pt x="76" y="577"/>
                    <a:pt x="101" y="878"/>
                  </a:cubicBezTo>
                  <a:lnTo>
                    <a:pt x="18898" y="878"/>
                  </a:lnTo>
                  <a:lnTo>
                    <a:pt x="37670" y="878"/>
                  </a:lnTo>
                  <a:cubicBezTo>
                    <a:pt x="37720" y="577"/>
                    <a:pt x="37771" y="302"/>
                    <a:pt x="377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4770972" y="2848939"/>
              <a:ext cx="104687" cy="109249"/>
            </a:xfrm>
            <a:custGeom>
              <a:avLst/>
              <a:gdLst/>
              <a:ahLst/>
              <a:cxnLst/>
              <a:rect l="l" t="t" r="r" b="b"/>
              <a:pathLst>
                <a:path w="5164" h="5389" extrusionOk="0">
                  <a:moveTo>
                    <a:pt x="1" y="5389"/>
                  </a:moveTo>
                  <a:lnTo>
                    <a:pt x="5164" y="2657"/>
                  </a:lnTo>
                  <a:lnTo>
                    <a:pt x="76" y="0"/>
                  </a:lnTo>
                  <a:cubicBezTo>
                    <a:pt x="26" y="1780"/>
                    <a:pt x="1" y="3584"/>
                    <a:pt x="1" y="5389"/>
                  </a:cubicBezTo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4683593" y="2799654"/>
              <a:ext cx="112289" cy="151415"/>
            </a:xfrm>
            <a:custGeom>
              <a:avLst/>
              <a:gdLst/>
              <a:ahLst/>
              <a:cxnLst/>
              <a:rect l="l" t="t" r="r" b="b"/>
              <a:pathLst>
                <a:path w="5539" h="7469" extrusionOk="0">
                  <a:moveTo>
                    <a:pt x="75" y="0"/>
                  </a:moveTo>
                  <a:lnTo>
                    <a:pt x="5539" y="1404"/>
                  </a:lnTo>
                  <a:lnTo>
                    <a:pt x="5539" y="6115"/>
                  </a:lnTo>
                  <a:lnTo>
                    <a:pt x="0" y="746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4682052" y="2798640"/>
              <a:ext cx="7136" cy="231188"/>
            </a:xfrm>
            <a:custGeom>
              <a:avLst/>
              <a:gdLst/>
              <a:ahLst/>
              <a:cxnLst/>
              <a:rect l="l" t="t" r="r" b="b"/>
              <a:pathLst>
                <a:path w="352" h="11404" extrusionOk="0">
                  <a:moveTo>
                    <a:pt x="352" y="11228"/>
                  </a:moveTo>
                  <a:cubicBezTo>
                    <a:pt x="352" y="11328"/>
                    <a:pt x="277" y="11404"/>
                    <a:pt x="176" y="11404"/>
                  </a:cubicBezTo>
                  <a:cubicBezTo>
                    <a:pt x="76" y="11404"/>
                    <a:pt x="1" y="11328"/>
                    <a:pt x="1" y="11228"/>
                  </a:cubicBezTo>
                  <a:lnTo>
                    <a:pt x="1" y="201"/>
                  </a:lnTo>
                  <a:cubicBezTo>
                    <a:pt x="1" y="100"/>
                    <a:pt x="76" y="0"/>
                    <a:pt x="176" y="0"/>
                  </a:cubicBezTo>
                  <a:cubicBezTo>
                    <a:pt x="277" y="0"/>
                    <a:pt x="352" y="100"/>
                    <a:pt x="352" y="201"/>
                  </a:cubicBezTo>
                  <a:lnTo>
                    <a:pt x="352" y="11228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4505246" y="3850435"/>
              <a:ext cx="39126" cy="53864"/>
            </a:xfrm>
            <a:custGeom>
              <a:avLst/>
              <a:gdLst/>
              <a:ahLst/>
              <a:cxnLst/>
              <a:rect l="l" t="t" r="r" b="b"/>
              <a:pathLst>
                <a:path w="1930" h="2657" extrusionOk="0">
                  <a:moveTo>
                    <a:pt x="952" y="0"/>
                  </a:moveTo>
                  <a:cubicBezTo>
                    <a:pt x="677" y="0"/>
                    <a:pt x="451" y="75"/>
                    <a:pt x="276" y="201"/>
                  </a:cubicBezTo>
                  <a:cubicBezTo>
                    <a:pt x="100" y="326"/>
                    <a:pt x="0" y="501"/>
                    <a:pt x="0" y="702"/>
                  </a:cubicBezTo>
                  <a:cubicBezTo>
                    <a:pt x="0" y="927"/>
                    <a:pt x="75" y="1078"/>
                    <a:pt x="251" y="1203"/>
                  </a:cubicBezTo>
                  <a:cubicBezTo>
                    <a:pt x="401" y="1328"/>
                    <a:pt x="627" y="1429"/>
                    <a:pt x="927" y="1529"/>
                  </a:cubicBezTo>
                  <a:cubicBezTo>
                    <a:pt x="1103" y="1579"/>
                    <a:pt x="1228" y="1629"/>
                    <a:pt x="1303" y="1704"/>
                  </a:cubicBezTo>
                  <a:cubicBezTo>
                    <a:pt x="1379" y="1754"/>
                    <a:pt x="1404" y="1830"/>
                    <a:pt x="1404" y="1930"/>
                  </a:cubicBezTo>
                  <a:cubicBezTo>
                    <a:pt x="1404" y="2030"/>
                    <a:pt x="1379" y="2105"/>
                    <a:pt x="1303" y="2155"/>
                  </a:cubicBezTo>
                  <a:cubicBezTo>
                    <a:pt x="1228" y="2231"/>
                    <a:pt x="1128" y="2256"/>
                    <a:pt x="978" y="2256"/>
                  </a:cubicBezTo>
                  <a:cubicBezTo>
                    <a:pt x="877" y="2256"/>
                    <a:pt x="777" y="2231"/>
                    <a:pt x="677" y="2206"/>
                  </a:cubicBezTo>
                  <a:cubicBezTo>
                    <a:pt x="602" y="2180"/>
                    <a:pt x="526" y="2155"/>
                    <a:pt x="476" y="2105"/>
                  </a:cubicBezTo>
                  <a:lnTo>
                    <a:pt x="401" y="1729"/>
                  </a:lnTo>
                  <a:lnTo>
                    <a:pt x="0" y="1729"/>
                  </a:lnTo>
                  <a:lnTo>
                    <a:pt x="0" y="2281"/>
                  </a:lnTo>
                  <a:cubicBezTo>
                    <a:pt x="125" y="2406"/>
                    <a:pt x="251" y="2481"/>
                    <a:pt x="426" y="2556"/>
                  </a:cubicBezTo>
                  <a:cubicBezTo>
                    <a:pt x="602" y="2607"/>
                    <a:pt x="777" y="2657"/>
                    <a:pt x="978" y="2657"/>
                  </a:cubicBezTo>
                  <a:cubicBezTo>
                    <a:pt x="1253" y="2657"/>
                    <a:pt x="1504" y="2581"/>
                    <a:pt x="1679" y="2456"/>
                  </a:cubicBezTo>
                  <a:cubicBezTo>
                    <a:pt x="1855" y="2331"/>
                    <a:pt x="1930" y="2155"/>
                    <a:pt x="1930" y="1930"/>
                  </a:cubicBezTo>
                  <a:cubicBezTo>
                    <a:pt x="1930" y="1729"/>
                    <a:pt x="1855" y="1554"/>
                    <a:pt x="1704" y="1429"/>
                  </a:cubicBezTo>
                  <a:cubicBezTo>
                    <a:pt x="1554" y="1278"/>
                    <a:pt x="1353" y="1178"/>
                    <a:pt x="1053" y="1103"/>
                  </a:cubicBezTo>
                  <a:cubicBezTo>
                    <a:pt x="877" y="1053"/>
                    <a:pt x="727" y="977"/>
                    <a:pt x="652" y="927"/>
                  </a:cubicBezTo>
                  <a:cubicBezTo>
                    <a:pt x="551" y="877"/>
                    <a:pt x="526" y="802"/>
                    <a:pt x="526" y="702"/>
                  </a:cubicBezTo>
                  <a:cubicBezTo>
                    <a:pt x="526" y="627"/>
                    <a:pt x="551" y="551"/>
                    <a:pt x="627" y="476"/>
                  </a:cubicBezTo>
                  <a:cubicBezTo>
                    <a:pt x="727" y="426"/>
                    <a:pt x="827" y="401"/>
                    <a:pt x="978" y="401"/>
                  </a:cubicBezTo>
                  <a:cubicBezTo>
                    <a:pt x="1053" y="401"/>
                    <a:pt x="1153" y="401"/>
                    <a:pt x="1253" y="426"/>
                  </a:cubicBezTo>
                  <a:cubicBezTo>
                    <a:pt x="1328" y="451"/>
                    <a:pt x="1404" y="476"/>
                    <a:pt x="1429" y="501"/>
                  </a:cubicBezTo>
                  <a:lnTo>
                    <a:pt x="1504" y="852"/>
                  </a:lnTo>
                  <a:lnTo>
                    <a:pt x="1905" y="852"/>
                  </a:lnTo>
                  <a:lnTo>
                    <a:pt x="1905" y="326"/>
                  </a:lnTo>
                  <a:cubicBezTo>
                    <a:pt x="1780" y="226"/>
                    <a:pt x="1654" y="150"/>
                    <a:pt x="1479" y="75"/>
                  </a:cubicBezTo>
                  <a:cubicBezTo>
                    <a:pt x="1328" y="25"/>
                    <a:pt x="1128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4561120" y="3850435"/>
              <a:ext cx="42714" cy="53864"/>
            </a:xfrm>
            <a:custGeom>
              <a:avLst/>
              <a:gdLst/>
              <a:ahLst/>
              <a:cxnLst/>
              <a:rect l="l" t="t" r="r" b="b"/>
              <a:pathLst>
                <a:path w="2107" h="2657" extrusionOk="0">
                  <a:moveTo>
                    <a:pt x="1179" y="0"/>
                  </a:moveTo>
                  <a:cubicBezTo>
                    <a:pt x="828" y="0"/>
                    <a:pt x="552" y="100"/>
                    <a:pt x="327" y="351"/>
                  </a:cubicBezTo>
                  <a:cubicBezTo>
                    <a:pt x="101" y="602"/>
                    <a:pt x="1" y="902"/>
                    <a:pt x="1" y="1278"/>
                  </a:cubicBezTo>
                  <a:lnTo>
                    <a:pt x="1" y="1353"/>
                  </a:lnTo>
                  <a:cubicBezTo>
                    <a:pt x="1" y="1729"/>
                    <a:pt x="101" y="2055"/>
                    <a:pt x="327" y="2281"/>
                  </a:cubicBezTo>
                  <a:cubicBezTo>
                    <a:pt x="552" y="2531"/>
                    <a:pt x="828" y="2657"/>
                    <a:pt x="1179" y="2657"/>
                  </a:cubicBezTo>
                  <a:cubicBezTo>
                    <a:pt x="1379" y="2657"/>
                    <a:pt x="1555" y="2607"/>
                    <a:pt x="1705" y="2531"/>
                  </a:cubicBezTo>
                  <a:cubicBezTo>
                    <a:pt x="1881" y="2456"/>
                    <a:pt x="2006" y="2381"/>
                    <a:pt x="2106" y="2256"/>
                  </a:cubicBezTo>
                  <a:lnTo>
                    <a:pt x="2106" y="1729"/>
                  </a:lnTo>
                  <a:lnTo>
                    <a:pt x="1730" y="1729"/>
                  </a:lnTo>
                  <a:lnTo>
                    <a:pt x="1680" y="2080"/>
                  </a:lnTo>
                  <a:cubicBezTo>
                    <a:pt x="1630" y="2130"/>
                    <a:pt x="1555" y="2180"/>
                    <a:pt x="1480" y="2206"/>
                  </a:cubicBezTo>
                  <a:cubicBezTo>
                    <a:pt x="1405" y="2231"/>
                    <a:pt x="1304" y="2256"/>
                    <a:pt x="1204" y="2256"/>
                  </a:cubicBezTo>
                  <a:cubicBezTo>
                    <a:pt x="978" y="2256"/>
                    <a:pt x="803" y="2155"/>
                    <a:pt x="703" y="2005"/>
                  </a:cubicBezTo>
                  <a:cubicBezTo>
                    <a:pt x="577" y="1830"/>
                    <a:pt x="502" y="1629"/>
                    <a:pt x="502" y="1353"/>
                  </a:cubicBezTo>
                  <a:lnTo>
                    <a:pt x="502" y="1278"/>
                  </a:lnTo>
                  <a:cubicBezTo>
                    <a:pt x="502" y="1003"/>
                    <a:pt x="577" y="802"/>
                    <a:pt x="703" y="627"/>
                  </a:cubicBezTo>
                  <a:cubicBezTo>
                    <a:pt x="803" y="476"/>
                    <a:pt x="978" y="401"/>
                    <a:pt x="1204" y="401"/>
                  </a:cubicBezTo>
                  <a:cubicBezTo>
                    <a:pt x="1304" y="401"/>
                    <a:pt x="1405" y="401"/>
                    <a:pt x="1480" y="426"/>
                  </a:cubicBezTo>
                  <a:cubicBezTo>
                    <a:pt x="1555" y="451"/>
                    <a:pt x="1630" y="501"/>
                    <a:pt x="1680" y="551"/>
                  </a:cubicBezTo>
                  <a:lnTo>
                    <a:pt x="1730" y="902"/>
                  </a:lnTo>
                  <a:lnTo>
                    <a:pt x="2106" y="902"/>
                  </a:lnTo>
                  <a:lnTo>
                    <a:pt x="2106" y="376"/>
                  </a:lnTo>
                  <a:cubicBezTo>
                    <a:pt x="2006" y="276"/>
                    <a:pt x="1881" y="175"/>
                    <a:pt x="1705" y="100"/>
                  </a:cubicBezTo>
                  <a:cubicBezTo>
                    <a:pt x="1555" y="25"/>
                    <a:pt x="1379" y="0"/>
                    <a:pt x="1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4621596" y="3850942"/>
              <a:ext cx="53377" cy="52344"/>
            </a:xfrm>
            <a:custGeom>
              <a:avLst/>
              <a:gdLst/>
              <a:ahLst/>
              <a:cxnLst/>
              <a:rect l="l" t="t" r="r" b="b"/>
              <a:pathLst>
                <a:path w="2633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053" y="2582"/>
                  </a:lnTo>
                  <a:lnTo>
                    <a:pt x="1053" y="2281"/>
                  </a:lnTo>
                  <a:lnTo>
                    <a:pt x="777" y="2231"/>
                  </a:lnTo>
                  <a:lnTo>
                    <a:pt x="777" y="1504"/>
                  </a:lnTo>
                  <a:lnTo>
                    <a:pt x="1830" y="1504"/>
                  </a:lnTo>
                  <a:lnTo>
                    <a:pt x="1830" y="2231"/>
                  </a:lnTo>
                  <a:lnTo>
                    <a:pt x="1554" y="2281"/>
                  </a:lnTo>
                  <a:lnTo>
                    <a:pt x="1554" y="2582"/>
                  </a:lnTo>
                  <a:lnTo>
                    <a:pt x="2632" y="2582"/>
                  </a:lnTo>
                  <a:lnTo>
                    <a:pt x="2632" y="2281"/>
                  </a:lnTo>
                  <a:lnTo>
                    <a:pt x="2356" y="2231"/>
                  </a:lnTo>
                  <a:lnTo>
                    <a:pt x="2356" y="376"/>
                  </a:lnTo>
                  <a:lnTo>
                    <a:pt x="2632" y="326"/>
                  </a:lnTo>
                  <a:lnTo>
                    <a:pt x="2632" y="0"/>
                  </a:lnTo>
                  <a:lnTo>
                    <a:pt x="1554" y="0"/>
                  </a:lnTo>
                  <a:lnTo>
                    <a:pt x="1554" y="326"/>
                  </a:lnTo>
                  <a:lnTo>
                    <a:pt x="1830" y="376"/>
                  </a:lnTo>
                  <a:lnTo>
                    <a:pt x="1830" y="1103"/>
                  </a:lnTo>
                  <a:lnTo>
                    <a:pt x="777" y="1103"/>
                  </a:lnTo>
                  <a:lnTo>
                    <a:pt x="777" y="376"/>
                  </a:lnTo>
                  <a:lnTo>
                    <a:pt x="1053" y="32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4691723" y="3850435"/>
              <a:ext cx="47782" cy="53864"/>
            </a:xfrm>
            <a:custGeom>
              <a:avLst/>
              <a:gdLst/>
              <a:ahLst/>
              <a:cxnLst/>
              <a:rect l="l" t="t" r="r" b="b"/>
              <a:pathLst>
                <a:path w="2357" h="2657" extrusionOk="0">
                  <a:moveTo>
                    <a:pt x="1178" y="401"/>
                  </a:moveTo>
                  <a:cubicBezTo>
                    <a:pt x="1379" y="401"/>
                    <a:pt x="1554" y="476"/>
                    <a:pt x="1654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3" y="2256"/>
                    <a:pt x="802" y="2155"/>
                    <a:pt x="677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677" y="652"/>
                  </a:cubicBezTo>
                  <a:cubicBezTo>
                    <a:pt x="802" y="476"/>
                    <a:pt x="953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2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2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31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31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4756254" y="3850435"/>
              <a:ext cx="47762" cy="53864"/>
            </a:xfrm>
            <a:custGeom>
              <a:avLst/>
              <a:gdLst/>
              <a:ahLst/>
              <a:cxnLst/>
              <a:rect l="l" t="t" r="r" b="b"/>
              <a:pathLst>
                <a:path w="2356" h="2657" extrusionOk="0">
                  <a:moveTo>
                    <a:pt x="1178" y="401"/>
                  </a:moveTo>
                  <a:cubicBezTo>
                    <a:pt x="1404" y="401"/>
                    <a:pt x="1554" y="476"/>
                    <a:pt x="1679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2" y="2256"/>
                    <a:pt x="802" y="2155"/>
                    <a:pt x="702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702" y="652"/>
                  </a:cubicBezTo>
                  <a:cubicBezTo>
                    <a:pt x="802" y="476"/>
                    <a:pt x="952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1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1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56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56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4820785" y="3850942"/>
              <a:ext cx="39126" cy="52344"/>
            </a:xfrm>
            <a:custGeom>
              <a:avLst/>
              <a:gdLst/>
              <a:ahLst/>
              <a:cxnLst/>
              <a:rect l="l" t="t" r="r" b="b"/>
              <a:pathLst>
                <a:path w="1930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930" y="2582"/>
                  </a:lnTo>
                  <a:lnTo>
                    <a:pt x="1930" y="1855"/>
                  </a:lnTo>
                  <a:lnTo>
                    <a:pt x="1554" y="1855"/>
                  </a:lnTo>
                  <a:lnTo>
                    <a:pt x="1529" y="2181"/>
                  </a:lnTo>
                  <a:lnTo>
                    <a:pt x="777" y="2181"/>
                  </a:lnTo>
                  <a:lnTo>
                    <a:pt x="777" y="376"/>
                  </a:lnTo>
                  <a:lnTo>
                    <a:pt x="1078" y="326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93" name="Google Shape;1193;p33"/>
          <p:cNvSpPr/>
          <p:nvPr/>
        </p:nvSpPr>
        <p:spPr>
          <a:xfrm flipH="1">
            <a:off x="1204733" y="116583"/>
            <a:ext cx="1249611" cy="395477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4" name="Google Shape;1194;p33"/>
          <p:cNvSpPr/>
          <p:nvPr/>
        </p:nvSpPr>
        <p:spPr>
          <a:xfrm>
            <a:off x="6892980" y="285402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5" name="Google Shape;1195;p33"/>
          <p:cNvSpPr/>
          <p:nvPr/>
        </p:nvSpPr>
        <p:spPr>
          <a:xfrm>
            <a:off x="1029303" y="3154539"/>
            <a:ext cx="642043" cy="267498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6" name="Google Shape;1196;p33"/>
          <p:cNvSpPr/>
          <p:nvPr/>
        </p:nvSpPr>
        <p:spPr>
          <a:xfrm>
            <a:off x="549502" y="26449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7" name="Google Shape;1197;p33"/>
          <p:cNvSpPr/>
          <p:nvPr/>
        </p:nvSpPr>
        <p:spPr>
          <a:xfrm flipH="1">
            <a:off x="7503833" y="3559538"/>
            <a:ext cx="921669" cy="29168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Oval 4">
            <a:extLst>
              <a:ext uri="{FF2B5EF4-FFF2-40B4-BE49-F238E27FC236}">
                <a16:creationId xmlns:a16="http://schemas.microsoft.com/office/drawing/2014/main" id="{F338A3C8-BDF9-401B-9C74-0C3AE3B98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"/>
            <a:ext cx="914400" cy="8382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5A8246AF-0284-4E9F-A3D7-63C3DF5D1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28600"/>
            <a:ext cx="22669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44" name="Text Box 6">
            <a:extLst>
              <a:ext uri="{FF2B5EF4-FFF2-40B4-BE49-F238E27FC236}">
                <a16:creationId xmlns:a16="http://schemas.microsoft.com/office/drawing/2014/main" id="{4C08DBF5-B021-4ADB-92C1-E9409B0E5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066800"/>
            <a:ext cx="7162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+ 875 = 9936 </a:t>
            </a:r>
          </a:p>
        </p:txBody>
      </p:sp>
      <p:sp>
        <p:nvSpPr>
          <p:cNvPr id="10245" name="Text Box 7">
            <a:extLst>
              <a:ext uri="{FF2B5EF4-FFF2-40B4-BE49-F238E27FC236}">
                <a16:creationId xmlns:a16="http://schemas.microsoft.com/office/drawing/2014/main" id="{FDD39821-9C09-41E9-821C-A0361FFA3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352800"/>
            <a:ext cx="6781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  2   = 4826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6" name="Text Box 8">
            <a:extLst>
              <a:ext uri="{FF2B5EF4-FFF2-40B4-BE49-F238E27FC236}">
                <a16:creationId xmlns:a16="http://schemas.microsoft.com/office/drawing/2014/main" id="{A6B70442-C099-401F-86F1-16E60F96E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963" y="2209800"/>
            <a:ext cx="57356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- 725 = 8259 </a:t>
            </a:r>
          </a:p>
        </p:txBody>
      </p:sp>
      <p:sp>
        <p:nvSpPr>
          <p:cNvPr id="10247" name="Text Box 9">
            <a:extLst>
              <a:ext uri="{FF2B5EF4-FFF2-40B4-BE49-F238E27FC236}">
                <a16:creationId xmlns:a16="http://schemas.microsoft.com/office/drawing/2014/main" id="{BA58A8B1-86B3-4C7F-B61E-7C2039CF3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963" y="4572000"/>
            <a:ext cx="59642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:   3  = 1532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>
            <a:extLst>
              <a:ext uri="{FF2B5EF4-FFF2-40B4-BE49-F238E27FC236}">
                <a16:creationId xmlns:a16="http://schemas.microsoft.com/office/drawing/2014/main" id="{C5092F19-9DF9-4E75-B177-C9A2779AC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"/>
            <a:ext cx="7162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+ 875 = 9936 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E5EAD8A4-C83E-4D2D-A3D0-2D7CE0F35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7125"/>
            <a:ext cx="8839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9936 - 875 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5A0BD596-285A-41F5-94EE-3734F1B50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41525"/>
            <a:ext cx="8839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     9061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21CD0EB6-B194-4BE9-8C18-0E6506873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184525"/>
            <a:ext cx="57356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- 725 = 8259 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719E2CF0-58D4-4400-97DF-AFE840FAF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175125"/>
            <a:ext cx="7848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8259 + 725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BC00CE02-E09A-49EF-A58E-91D21B198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241925"/>
            <a:ext cx="7696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      8984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19" grpId="0"/>
      <p:bldP spid="13320" grpId="0"/>
      <p:bldP spid="133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>
            <a:extLst>
              <a:ext uri="{FF2B5EF4-FFF2-40B4-BE49-F238E27FC236}">
                <a16:creationId xmlns:a16="http://schemas.microsoft.com/office/drawing/2014/main" id="{AD456794-7975-44F5-9EDC-5097AA733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6781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  2   = 4826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D25FC6E4-EF83-457E-88AA-A1A7B9073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27125"/>
            <a:ext cx="8153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4826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7CE49EF6-C16C-4B2F-ADD2-A466BEE07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17725"/>
            <a:ext cx="7696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     2413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5A311B91-00B2-4549-A8B7-230FD8F87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352800"/>
            <a:ext cx="59642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:   3  = 1532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4ED1EFB9-BF93-43C6-AFA1-9681E998F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251325"/>
            <a:ext cx="7391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1532 x 3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4BC9684A-0CA7-473B-9B4F-DD0A6D3CA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18125"/>
            <a:ext cx="7010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6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=      4596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/>
      <p:bldP spid="14344" grpId="0"/>
      <p:bldP spid="143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Oval 4">
            <a:extLst>
              <a:ext uri="{FF2B5EF4-FFF2-40B4-BE49-F238E27FC236}">
                <a16:creationId xmlns:a16="http://schemas.microsoft.com/office/drawing/2014/main" id="{C72283FC-431A-44CF-A366-5067AE98B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"/>
            <a:ext cx="895350" cy="7620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400" b="1">
                <a:solidFill>
                  <a:srgbClr val="FF0066"/>
                </a:solidFill>
                <a:latin typeface="Arial" charset="0"/>
              </a:rPr>
              <a:t>5</a:t>
            </a: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6B6A83BD-4CF8-438B-B3B9-1679ECB6F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.VnCentury Schoolbook" pitchFamily="34" charset="0"/>
              </a:rPr>
              <a:t>       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FF00"/>
                </a:solidFill>
                <a:latin typeface=".VnCentury Schoolbook" pitchFamily="34" charset="0"/>
              </a:rPr>
              <a:t>   </a:t>
            </a: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Một nhà máy, sản xuất trong 4 ngày được 680 chiếc tivi. Hỏi trong 7 ngày, nhà máy đó sản xuất được bao nhiêu chiếc tivi, biết số tivi sản xuất mỗi ngày là như nhau?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4"/>
          <p:cNvSpPr txBox="1">
            <a:spLocks noGrp="1"/>
          </p:cNvSpPr>
          <p:nvPr>
            <p:ph type="title"/>
          </p:nvPr>
        </p:nvSpPr>
        <p:spPr>
          <a:xfrm>
            <a:off x="955867" y="1517295"/>
            <a:ext cx="6664133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vi-VN" dirty="0">
                <a:solidFill>
                  <a:schemeClr val="accent3"/>
                </a:solidFill>
              </a:rPr>
              <a:t>Thank you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54" name="Google Shape;1554;p44"/>
          <p:cNvSpPr/>
          <p:nvPr/>
        </p:nvSpPr>
        <p:spPr>
          <a:xfrm>
            <a:off x="655301" y="995031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55" name="Google Shape;1555;p44"/>
          <p:cNvSpPr/>
          <p:nvPr/>
        </p:nvSpPr>
        <p:spPr>
          <a:xfrm>
            <a:off x="7036250" y="1315276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3">
            <a:extLst>
              <a:ext uri="{FF2B5EF4-FFF2-40B4-BE49-F238E27FC236}">
                <a16:creationId xmlns:a16="http://schemas.microsoft.com/office/drawing/2014/main" id="{A3355945-801B-48DB-83D4-33CC7D74A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  <p:pic>
        <p:nvPicPr>
          <p:cNvPr id="2051" name="Picture 7" descr="cartoon1">
            <a:extLst>
              <a:ext uri="{FF2B5EF4-FFF2-40B4-BE49-F238E27FC236}">
                <a16:creationId xmlns:a16="http://schemas.microsoft.com/office/drawing/2014/main" id="{C1AE7C11-E595-4208-9D62-F73D71EAC3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cartoon1">
            <a:extLst>
              <a:ext uri="{FF2B5EF4-FFF2-40B4-BE49-F238E27FC236}">
                <a16:creationId xmlns:a16="http://schemas.microsoft.com/office/drawing/2014/main" id="{E4CBDD52-0341-40DF-BC57-B74D2AEBF3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cartoon1">
            <a:extLst>
              <a:ext uri="{FF2B5EF4-FFF2-40B4-BE49-F238E27FC236}">
                <a16:creationId xmlns:a16="http://schemas.microsoft.com/office/drawing/2014/main" id="{15223CD9-70EB-41BC-8603-9CC210FF54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cartoon1">
            <a:extLst>
              <a:ext uri="{FF2B5EF4-FFF2-40B4-BE49-F238E27FC236}">
                <a16:creationId xmlns:a16="http://schemas.microsoft.com/office/drawing/2014/main" id="{0495E71C-F0A5-40FD-A4A5-EB896764DF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3276600"/>
            <a:ext cx="1062037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cartoon1">
            <a:extLst>
              <a:ext uri="{FF2B5EF4-FFF2-40B4-BE49-F238E27FC236}">
                <a16:creationId xmlns:a16="http://schemas.microsoft.com/office/drawing/2014/main" id="{7AC7C6E2-42FB-4B9A-9088-478CC623F0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7" descr="cartoon1">
            <a:extLst>
              <a:ext uri="{FF2B5EF4-FFF2-40B4-BE49-F238E27FC236}">
                <a16:creationId xmlns:a16="http://schemas.microsoft.com/office/drawing/2014/main" id="{F44834A7-E264-434C-B346-3ADFB14243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Oval 4">
            <a:extLst>
              <a:ext uri="{FF2B5EF4-FFF2-40B4-BE49-F238E27FC236}">
                <a16:creationId xmlns:a16="http://schemas.microsoft.com/office/drawing/2014/main" id="{C7E621B3-50AB-4670-8A77-2FCBD0ABF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152400"/>
            <a:ext cx="719137" cy="685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 dirty="0">
                <a:latin typeface="Arial" charset="0"/>
              </a:rPr>
              <a:t>1</a:t>
            </a:r>
          </a:p>
        </p:txBody>
      </p:sp>
      <p:sp>
        <p:nvSpPr>
          <p:cNvPr id="3075" name="Text Box 5">
            <a:extLst>
              <a:ext uri="{FF2B5EF4-FFF2-40B4-BE49-F238E27FC236}">
                <a16:creationId xmlns:a16="http://schemas.microsoft.com/office/drawing/2014/main" id="{BF4E8220-B1D5-4AB4-B28E-74C719C36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90805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FCB61EB5-7332-45C9-AFC6-AAFAA1A29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152400"/>
            <a:ext cx="4319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Tính nhẩm:</a:t>
            </a:r>
          </a:p>
        </p:txBody>
      </p:sp>
      <p:sp>
        <p:nvSpPr>
          <p:cNvPr id="3077" name="Text Box 7">
            <a:extLst>
              <a:ext uri="{FF2B5EF4-FFF2-40B4-BE49-F238E27FC236}">
                <a16:creationId xmlns:a16="http://schemas.microsoft.com/office/drawing/2014/main" id="{E8435AE2-A6CB-4695-AC85-3515A131E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785938"/>
            <a:ext cx="71628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 + 2000 – 4000        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90000 – (70000 – 20000)=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90000 – 70000 – 20000   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12000 : 6           =</a:t>
            </a: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9138B5D4-1174-4F30-B4F3-A566E05E5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828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66F801E7-4CDA-41E1-8AF3-BC6E9BDED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956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40000</a:t>
            </a: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8AA87573-8316-4C0D-B10E-1EC82B4CE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8862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8BC3BB04-EB9E-40FA-9BB5-AFEC51567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876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  <p:bldP spid="3081" grpId="0"/>
      <p:bldP spid="3082" grpId="0"/>
      <p:bldP spid="30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>
            <a:extLst>
              <a:ext uri="{FF2B5EF4-FFF2-40B4-BE49-F238E27FC236}">
                <a16:creationId xmlns:a16="http://schemas.microsoft.com/office/drawing/2014/main" id="{03D8875D-5352-4DAA-8B0C-89ED95E20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21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4099" name="Text Box 7">
            <a:extLst>
              <a:ext uri="{FF2B5EF4-FFF2-40B4-BE49-F238E27FC236}">
                <a16:creationId xmlns:a16="http://schemas.microsoft.com/office/drawing/2014/main" id="{72DC08CE-D166-49FC-BCE3-246B36348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6400800" cy="466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21000   x   3			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9000 – 4000   x   2  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(9000 – 4000)  x  2 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8000 - 6000 : 3       =</a:t>
            </a:r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4650DCD5-49BC-466D-A829-88DE47DB0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6764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63000</a:t>
            </a:r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id="{3C57C43B-5A99-4E69-9295-36A8456CF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971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516EA6AA-9EA6-463D-B163-135D7FD70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157663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</a:p>
        </p:txBody>
      </p:sp>
      <p:sp>
        <p:nvSpPr>
          <p:cNvPr id="4111" name="Text Box 15">
            <a:extLst>
              <a:ext uri="{FF2B5EF4-FFF2-40B4-BE49-F238E27FC236}">
                <a16:creationId xmlns:a16="http://schemas.microsoft.com/office/drawing/2014/main" id="{D5B03B43-D790-472A-8B93-7EF2A8E8D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334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9" grpId="0"/>
      <p:bldP spid="4110" grpId="0"/>
      <p:bldP spid="4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>
            <a:extLst>
              <a:ext uri="{FF2B5EF4-FFF2-40B4-BE49-F238E27FC236}">
                <a16:creationId xmlns:a16="http://schemas.microsoft.com/office/drawing/2014/main" id="{0E63B432-C34F-4C68-88D8-75D021754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698500" cy="64293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4A6C3E05-3367-47C8-A286-85F3A217C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52400"/>
            <a:ext cx="5253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tính:</a:t>
            </a:r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861ABF08-7A00-4A6E-B170-1922665EC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016000"/>
            <a:ext cx="15541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6083</a:t>
            </a: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8EF0C160-97EE-4496-8664-C9DED34FB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1004888"/>
            <a:ext cx="15541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6083</a:t>
            </a:r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614FB965-6DDE-41DA-A66B-875A8374E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990600"/>
            <a:ext cx="5889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5127" name="Text Box 9">
            <a:extLst>
              <a:ext uri="{FF2B5EF4-FFF2-40B4-BE49-F238E27FC236}">
                <a16:creationId xmlns:a16="http://schemas.microsoft.com/office/drawing/2014/main" id="{95CBA886-B03A-4EB5-A812-55D124275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990600"/>
            <a:ext cx="6461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875D0071-2C23-4A0B-A544-BBABB6905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9238" y="990600"/>
            <a:ext cx="15541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2378</a:t>
            </a:r>
          </a:p>
        </p:txBody>
      </p:sp>
      <p:sp>
        <p:nvSpPr>
          <p:cNvPr id="5129" name="Text Box 11">
            <a:extLst>
              <a:ext uri="{FF2B5EF4-FFF2-40B4-BE49-F238E27FC236}">
                <a16:creationId xmlns:a16="http://schemas.microsoft.com/office/drawing/2014/main" id="{09C1AE5A-5E54-40A2-892D-56D771524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990600"/>
            <a:ext cx="1504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2378</a:t>
            </a: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51EC529F-E490-474F-B13E-CC490C23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9906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28763</a:t>
            </a:r>
          </a:p>
        </p:txBody>
      </p:sp>
      <p:sp>
        <p:nvSpPr>
          <p:cNvPr id="5131" name="Text Box 14">
            <a:extLst>
              <a:ext uri="{FF2B5EF4-FFF2-40B4-BE49-F238E27FC236}">
                <a16:creationId xmlns:a16="http://schemas.microsoft.com/office/drawing/2014/main" id="{49D77C04-B8DD-4BF7-9A1A-9AD71154E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1001713"/>
            <a:ext cx="18049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28763</a:t>
            </a:r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257C3107-ECBD-47E1-AF0B-E28D1CDA2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313" y="1016000"/>
            <a:ext cx="83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5133" name="Text Box 16">
            <a:extLst>
              <a:ext uri="{FF2B5EF4-FFF2-40B4-BE49-F238E27FC236}">
                <a16:creationId xmlns:a16="http://schemas.microsoft.com/office/drawing/2014/main" id="{292EBF89-F235-4053-BBF1-C140B75AD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313" y="1041400"/>
            <a:ext cx="5953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D5BF46E0-9508-4D0A-BD95-69E98D374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0" y="990600"/>
            <a:ext cx="2171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23359</a:t>
            </a:r>
          </a:p>
        </p:txBody>
      </p:sp>
      <p:sp>
        <p:nvSpPr>
          <p:cNvPr id="2" name="Text Box 18">
            <a:extLst>
              <a:ext uri="{FF2B5EF4-FFF2-40B4-BE49-F238E27FC236}">
                <a16:creationId xmlns:a16="http://schemas.microsoft.com/office/drawing/2014/main" id="{BAC78699-2EDC-4CE4-9DFF-6636B9B0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990600"/>
            <a:ext cx="2152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23359</a:t>
            </a:r>
          </a:p>
        </p:txBody>
      </p:sp>
      <p:sp>
        <p:nvSpPr>
          <p:cNvPr id="5139" name="Line 19">
            <a:extLst>
              <a:ext uri="{FF2B5EF4-FFF2-40B4-BE49-F238E27FC236}">
                <a16:creationId xmlns:a16="http://schemas.microsoft.com/office/drawing/2014/main" id="{174B0589-4597-4BCE-9FD5-2BE424DCA5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163" y="3228975"/>
            <a:ext cx="1828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0" name="Line 20">
            <a:extLst>
              <a:ext uri="{FF2B5EF4-FFF2-40B4-BE49-F238E27FC236}">
                <a16:creationId xmlns:a16="http://schemas.microsoft.com/office/drawing/2014/main" id="{1010277B-E6E8-4E89-B40E-EDB4CB825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276600"/>
            <a:ext cx="2362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id="{EBF364D4-30C6-4296-8F89-A19A386BA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114800"/>
            <a:ext cx="1676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2570</a:t>
            </a:r>
          </a:p>
        </p:txBody>
      </p:sp>
      <p:sp>
        <p:nvSpPr>
          <p:cNvPr id="5144" name="Text Box 24">
            <a:extLst>
              <a:ext uri="{FF2B5EF4-FFF2-40B4-BE49-F238E27FC236}">
                <a16:creationId xmlns:a16="http://schemas.microsoft.com/office/drawing/2014/main" id="{D5E0C4B6-5557-4DD6-9926-002EDFA8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24400"/>
            <a:ext cx="2209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x        5</a:t>
            </a:r>
          </a:p>
        </p:txBody>
      </p:sp>
      <p:sp>
        <p:nvSpPr>
          <p:cNvPr id="5145" name="Line 25">
            <a:extLst>
              <a:ext uri="{FF2B5EF4-FFF2-40B4-BE49-F238E27FC236}">
                <a16:creationId xmlns:a16="http://schemas.microsoft.com/office/drawing/2014/main" id="{887ED6F8-308A-4996-9488-81FEDD34C1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438775"/>
            <a:ext cx="1828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6" name="Text Box 26">
            <a:extLst>
              <a:ext uri="{FF2B5EF4-FFF2-40B4-BE49-F238E27FC236}">
                <a16:creationId xmlns:a16="http://schemas.microsoft.com/office/drawing/2014/main" id="{61314ED5-9999-4403-ACB3-0D65E9A5B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038600"/>
            <a:ext cx="2057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40075</a:t>
            </a:r>
          </a:p>
        </p:txBody>
      </p:sp>
      <p:sp>
        <p:nvSpPr>
          <p:cNvPr id="5147" name="Line 27">
            <a:extLst>
              <a:ext uri="{FF2B5EF4-FFF2-40B4-BE49-F238E27FC236}">
                <a16:creationId xmlns:a16="http://schemas.microsoft.com/office/drawing/2014/main" id="{9ADE8CB6-C21A-4318-BB69-C69C64B8A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4114800"/>
            <a:ext cx="0" cy="2438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8" name="Line 28">
            <a:extLst>
              <a:ext uri="{FF2B5EF4-FFF2-40B4-BE49-F238E27FC236}">
                <a16:creationId xmlns:a16="http://schemas.microsoft.com/office/drawing/2014/main" id="{4547BE74-4C57-4114-825D-B86A29B0BB8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4800600"/>
            <a:ext cx="1828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9" name="Text Box 29">
            <a:extLst>
              <a:ext uri="{FF2B5EF4-FFF2-40B4-BE49-F238E27FC236}">
                <a16:creationId xmlns:a16="http://schemas.microsoft.com/office/drawing/2014/main" id="{03418084-4AF2-4FE5-9A19-154C320A7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038600"/>
            <a:ext cx="129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150" name="Text Box 30">
            <a:extLst>
              <a:ext uri="{FF2B5EF4-FFF2-40B4-BE49-F238E27FC236}">
                <a16:creationId xmlns:a16="http://schemas.microsoft.com/office/drawing/2014/main" id="{AAC99ED4-E2C8-4609-A643-7207E98F9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888" y="3267075"/>
            <a:ext cx="5572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151" name="Text Box 31">
            <a:extLst>
              <a:ext uri="{FF2B5EF4-FFF2-40B4-BE49-F238E27FC236}">
                <a16:creationId xmlns:a16="http://schemas.microsoft.com/office/drawing/2014/main" id="{6C43B851-7296-4958-8DE6-35981709E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3262313"/>
            <a:ext cx="557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152" name="Text Box 32">
            <a:extLst>
              <a:ext uri="{FF2B5EF4-FFF2-40B4-BE49-F238E27FC236}">
                <a16:creationId xmlns:a16="http://schemas.microsoft.com/office/drawing/2014/main" id="{ECA57B0B-2157-49B0-8A96-F65444EE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62313"/>
            <a:ext cx="557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53" name="Text Box 33">
            <a:extLst>
              <a:ext uri="{FF2B5EF4-FFF2-40B4-BE49-F238E27FC236}">
                <a16:creationId xmlns:a16="http://schemas.microsoft.com/office/drawing/2014/main" id="{C90DD1B8-9540-4A32-BB03-3D7597A5B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3276600"/>
            <a:ext cx="5572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FF384ABC-8574-4914-856F-19ED206F6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25" y="3267075"/>
            <a:ext cx="557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55" name="Text Box 35">
            <a:extLst>
              <a:ext uri="{FF2B5EF4-FFF2-40B4-BE49-F238E27FC236}">
                <a16:creationId xmlns:a16="http://schemas.microsoft.com/office/drawing/2014/main" id="{9AD81A8A-5964-4ADD-B0FF-99A992B0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3281363"/>
            <a:ext cx="5572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56" name="Text Box 36">
            <a:extLst>
              <a:ext uri="{FF2B5EF4-FFF2-40B4-BE49-F238E27FC236}">
                <a16:creationId xmlns:a16="http://schemas.microsoft.com/office/drawing/2014/main" id="{14DEFBE3-13C6-43E2-8C05-EE46FA620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188" y="3267075"/>
            <a:ext cx="5572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157" name="Text Box 37">
            <a:extLst>
              <a:ext uri="{FF2B5EF4-FFF2-40B4-BE49-F238E27FC236}">
                <a16:creationId xmlns:a16="http://schemas.microsoft.com/office/drawing/2014/main" id="{9856798F-ECA3-4B13-AFC6-86A1767D8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100" y="3267075"/>
            <a:ext cx="5572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59" name="Text Box 39">
            <a:extLst>
              <a:ext uri="{FF2B5EF4-FFF2-40B4-BE49-F238E27FC236}">
                <a16:creationId xmlns:a16="http://schemas.microsoft.com/office/drawing/2014/main" id="{2FD8A6B9-863E-4A11-A670-9C1CCABD8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4102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792B1229-FA76-430D-8372-D1AC981D8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75" y="5410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0EB57F97-B651-432B-9455-C58B36221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5410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16F66C7E-F74D-4A86-9F89-DE9B9C184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102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D7CEEE93-223B-4B8E-AF39-4D9D4A12F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724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A13BEB60-F6D3-45D8-841A-4144E74DE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088" y="453866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66" name="Text Box 46">
            <a:extLst>
              <a:ext uri="{FF2B5EF4-FFF2-40B4-BE49-F238E27FC236}">
                <a16:creationId xmlns:a16="http://schemas.microsoft.com/office/drawing/2014/main" id="{2690319E-A829-4539-B50E-1448E04BB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5" y="4543425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67" name="Text Box 47">
            <a:extLst>
              <a:ext uri="{FF2B5EF4-FFF2-40B4-BE49-F238E27FC236}">
                <a16:creationId xmlns:a16="http://schemas.microsoft.com/office/drawing/2014/main" id="{D62D0A0C-17A3-45B3-8E18-EA73656D1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5" y="4724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168" name="Text Box 48">
            <a:extLst>
              <a:ext uri="{FF2B5EF4-FFF2-40B4-BE49-F238E27FC236}">
                <a16:creationId xmlns:a16="http://schemas.microsoft.com/office/drawing/2014/main" id="{7318E9EF-4399-43EA-A1A0-2D7DF65BF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38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169" name="Text Box 49">
            <a:extLst>
              <a:ext uri="{FF2B5EF4-FFF2-40B4-BE49-F238E27FC236}">
                <a16:creationId xmlns:a16="http://schemas.microsoft.com/office/drawing/2014/main" id="{33FC4DE1-C61F-4F4F-80D3-206E17085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170" name="Text Box 50">
            <a:extLst>
              <a:ext uri="{FF2B5EF4-FFF2-40B4-BE49-F238E27FC236}">
                <a16:creationId xmlns:a16="http://schemas.microsoft.com/office/drawing/2014/main" id="{45F6A310-66A6-41C4-9C08-2CDAE19A6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24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71" name="Text Box 51">
            <a:extLst>
              <a:ext uri="{FF2B5EF4-FFF2-40B4-BE49-F238E27FC236}">
                <a16:creationId xmlns:a16="http://schemas.microsoft.com/office/drawing/2014/main" id="{4CA5FC0D-87D3-4824-BF80-F0F6E21A1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5534025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172" name="Text Box 52">
            <a:extLst>
              <a:ext uri="{FF2B5EF4-FFF2-40B4-BE49-F238E27FC236}">
                <a16:creationId xmlns:a16="http://schemas.microsoft.com/office/drawing/2014/main" id="{9C39AF5A-AA37-49D3-878C-F1CE8B825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5534025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73" name="Text Box 53">
            <a:extLst>
              <a:ext uri="{FF2B5EF4-FFF2-40B4-BE49-F238E27FC236}">
                <a16:creationId xmlns:a16="http://schemas.microsoft.com/office/drawing/2014/main" id="{A8AF2DDA-24F8-4C5C-92C0-F22BFA829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513" y="4724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174" name="Text Box 54">
            <a:extLst>
              <a:ext uri="{FF2B5EF4-FFF2-40B4-BE49-F238E27FC236}">
                <a16:creationId xmlns:a16="http://schemas.microsoft.com/office/drawing/2014/main" id="{78CFB7A9-0CB0-4866-A965-D140042AC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60198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43504E-6 L -3.88889E-6 0.1548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21387E-6 L -0.21771 0.1886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85" y="9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72 0.0111 L -0.2566 0.2286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4" y="10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278 0.1481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-0.2427 0.1740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35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04 0.0222 L -0.27292 0.2330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4" y="105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2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2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2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9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1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2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2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2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2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2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2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2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2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2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2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2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2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2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2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2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2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2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2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2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2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2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2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2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2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2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2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2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2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2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6" grpId="1"/>
      <p:bldP spid="5128" grpId="0"/>
      <p:bldP spid="5128" grpId="1"/>
      <p:bldP spid="5130" grpId="0"/>
      <p:bldP spid="5130" grpId="1"/>
      <p:bldP spid="5132" grpId="0"/>
      <p:bldP spid="5132" grpId="1"/>
      <p:bldP spid="5135" grpId="0"/>
      <p:bldP spid="5135" grpId="1"/>
      <p:bldP spid="5137" grpId="0"/>
      <p:bldP spid="5137" grpId="1"/>
      <p:bldP spid="5141" grpId="0"/>
      <p:bldP spid="5144" grpId="0"/>
      <p:bldP spid="5146" grpId="0"/>
      <p:bldP spid="5149" grpId="0"/>
      <p:bldP spid="5150" grpId="0"/>
      <p:bldP spid="5150" grpId="1"/>
      <p:bldP spid="5151" grpId="0"/>
      <p:bldP spid="5151" grpId="1"/>
      <p:bldP spid="5152" grpId="0"/>
      <p:bldP spid="5152" grpId="1"/>
      <p:bldP spid="5153" grpId="0"/>
      <p:bldP spid="5153" grpId="1"/>
      <p:bldP spid="5154" grpId="0"/>
      <p:bldP spid="5154" grpId="1"/>
      <p:bldP spid="5155" grpId="0"/>
      <p:bldP spid="5155" grpId="1"/>
      <p:bldP spid="5156" grpId="0"/>
      <p:bldP spid="5156" grpId="1"/>
      <p:bldP spid="5157" grpId="0"/>
      <p:bldP spid="5157" grpId="1"/>
      <p:bldP spid="5159" grpId="0"/>
      <p:bldP spid="5161" grpId="0"/>
      <p:bldP spid="5162" grpId="0"/>
      <p:bldP spid="5163" grpId="0"/>
      <p:bldP spid="5164" grpId="0"/>
      <p:bldP spid="5165" grpId="0"/>
      <p:bldP spid="5166" grpId="0"/>
      <p:bldP spid="5167" grpId="0"/>
      <p:bldP spid="5168" grpId="0"/>
      <p:bldP spid="5169" grpId="0"/>
      <p:bldP spid="5170" grpId="0"/>
      <p:bldP spid="5171" grpId="0"/>
      <p:bldP spid="5172" grpId="0"/>
      <p:bldP spid="5173" grpId="0"/>
      <p:bldP spid="5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Oval 4">
            <a:extLst>
              <a:ext uri="{FF2B5EF4-FFF2-40B4-BE49-F238E27FC236}">
                <a16:creationId xmlns:a16="http://schemas.microsoft.com/office/drawing/2014/main" id="{D4C50165-C854-4EAE-BC90-967228588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698500" cy="64293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 dirty="0">
                <a:latin typeface="Arial" charset="0"/>
              </a:rPr>
              <a:t>2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C4CC7E65-4024-4436-9CA2-F83743DB2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52400"/>
            <a:ext cx="5253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tính:</a:t>
            </a:r>
          </a:p>
        </p:txBody>
      </p:sp>
      <p:sp>
        <p:nvSpPr>
          <p:cNvPr id="6148" name="Text Box 6">
            <a:extLst>
              <a:ext uri="{FF2B5EF4-FFF2-40B4-BE49-F238E27FC236}">
                <a16:creationId xmlns:a16="http://schemas.microsoft.com/office/drawing/2014/main" id="{CA0DF21B-7071-4077-B28E-E27396ADE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8382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E8CA5EB0-5908-40A3-A76C-B651FD5B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8382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21000 x 3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C0F0D1B7-E82F-4198-823E-9F1E79AE6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838200"/>
            <a:ext cx="3657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43000 -  21308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F16C3177-5989-4750-A702-249636834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5240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13065 x 4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3E16419C-2EC4-4E59-8EC7-E1BF09CC0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5240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65040 : 5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EC7C222C-B685-458B-B97F-13C87F525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209800"/>
            <a:ext cx="16764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21000 x 3</a:t>
            </a:r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id="{9AC7E369-D8F2-49D8-A0B6-3C66FF3C77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3657600"/>
            <a:ext cx="1828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5FC04A4D-464E-4E1B-A5F8-C2A8DD964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49475"/>
            <a:ext cx="1600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43000 21308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5176350B-1D36-4F58-9C06-9C1C48D86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438400"/>
            <a:ext cx="38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- </a:t>
            </a:r>
          </a:p>
        </p:txBody>
      </p:sp>
      <p:sp>
        <p:nvSpPr>
          <p:cNvPr id="7183" name="Line 15">
            <a:extLst>
              <a:ext uri="{FF2B5EF4-FFF2-40B4-BE49-F238E27FC236}">
                <a16:creationId xmlns:a16="http://schemas.microsoft.com/office/drawing/2014/main" id="{E8416AA6-F78D-4361-AE4A-6D8893D40D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35814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id="{8E202763-D48B-4228-AFD3-24C29540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267200"/>
            <a:ext cx="16002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13065 x 4</a:t>
            </a:r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id="{4FE3D18C-103B-40A9-917B-01040C6162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5638800"/>
            <a:ext cx="1828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92FA5181-5C32-48F2-A337-6007B30B3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114800"/>
            <a:ext cx="243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</a:rPr>
              <a:t>65040    5</a:t>
            </a:r>
          </a:p>
        </p:txBody>
      </p:sp>
      <p:sp>
        <p:nvSpPr>
          <p:cNvPr id="7187" name="Line 19">
            <a:extLst>
              <a:ext uri="{FF2B5EF4-FFF2-40B4-BE49-F238E27FC236}">
                <a16:creationId xmlns:a16="http://schemas.microsoft.com/office/drawing/2014/main" id="{90006513-DD53-443B-8FA5-E6476E101A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267200"/>
            <a:ext cx="0" cy="1981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8" name="Line 20">
            <a:extLst>
              <a:ext uri="{FF2B5EF4-FFF2-40B4-BE49-F238E27FC236}">
                <a16:creationId xmlns:a16="http://schemas.microsoft.com/office/drawing/2014/main" id="{B15D22AF-E713-4027-AC29-CAC5A767FE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76800"/>
            <a:ext cx="1905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AAA27C7F-C1E4-44A4-8A06-DA0FC07CB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5" y="3581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0531EDBD-C486-4931-A771-D110E31FF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3581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40C2E452-AB71-404B-B2F3-9B0F90320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5814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92" name="Text Box 24">
            <a:extLst>
              <a:ext uri="{FF2B5EF4-FFF2-40B4-BE49-F238E27FC236}">
                <a16:creationId xmlns:a16="http://schemas.microsoft.com/office/drawing/2014/main" id="{0F46F45D-A3C3-4892-8EC4-CC5C7E403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595688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4378C509-140F-4FC1-ADB7-0D501F07F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95688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94" name="Text Box 26">
            <a:extLst>
              <a:ext uri="{FF2B5EF4-FFF2-40B4-BE49-F238E27FC236}">
                <a16:creationId xmlns:a16="http://schemas.microsoft.com/office/drawing/2014/main" id="{D89B03FC-D923-49B2-9EEA-AF665A159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495675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95" name="Text Box 27">
            <a:extLst>
              <a:ext uri="{FF2B5EF4-FFF2-40B4-BE49-F238E27FC236}">
                <a16:creationId xmlns:a16="http://schemas.microsoft.com/office/drawing/2014/main" id="{D70E61C5-5071-4FCE-B8EA-03627397E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4909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7196" name="Text Box 28">
            <a:extLst>
              <a:ext uri="{FF2B5EF4-FFF2-40B4-BE49-F238E27FC236}">
                <a16:creationId xmlns:a16="http://schemas.microsoft.com/office/drawing/2014/main" id="{4DD999D4-C506-4D29-BB48-402FA6AFA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34909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97" name="Text Box 29">
            <a:extLst>
              <a:ext uri="{FF2B5EF4-FFF2-40B4-BE49-F238E27FC236}">
                <a16:creationId xmlns:a16="http://schemas.microsoft.com/office/drawing/2014/main" id="{BAD4B44C-7C12-43C4-8E23-46B2B6D49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34909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198" name="Text Box 30">
            <a:extLst>
              <a:ext uri="{FF2B5EF4-FFF2-40B4-BE49-F238E27FC236}">
                <a16:creationId xmlns:a16="http://schemas.microsoft.com/office/drawing/2014/main" id="{CFB14BC5-6DD3-46CC-84ED-DB9A27570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4909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99" name="Text Box 31">
            <a:extLst>
              <a:ext uri="{FF2B5EF4-FFF2-40B4-BE49-F238E27FC236}">
                <a16:creationId xmlns:a16="http://schemas.microsoft.com/office/drawing/2014/main" id="{A3D2B7EE-F09B-4313-8E96-0E9C4B7B3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913" y="5562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00" name="Text Box 32">
            <a:extLst>
              <a:ext uri="{FF2B5EF4-FFF2-40B4-BE49-F238E27FC236}">
                <a16:creationId xmlns:a16="http://schemas.microsoft.com/office/drawing/2014/main" id="{949CFFA9-AC77-4EF2-8E1A-E3BEF541E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562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201" name="Text Box 33">
            <a:extLst>
              <a:ext uri="{FF2B5EF4-FFF2-40B4-BE49-F238E27FC236}">
                <a16:creationId xmlns:a16="http://schemas.microsoft.com/office/drawing/2014/main" id="{FE737755-8914-4C92-95F7-A38731391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55483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202" name="Text Box 34">
            <a:extLst>
              <a:ext uri="{FF2B5EF4-FFF2-40B4-BE49-F238E27FC236}">
                <a16:creationId xmlns:a16="http://schemas.microsoft.com/office/drawing/2014/main" id="{B6FFDB0A-B2AF-4CF2-A786-9DF4FFD45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483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203" name="Text Box 35">
            <a:extLst>
              <a:ext uri="{FF2B5EF4-FFF2-40B4-BE49-F238E27FC236}">
                <a16:creationId xmlns:a16="http://schemas.microsoft.com/office/drawing/2014/main" id="{881406E0-83E7-44BE-8407-E02F42807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554831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204" name="Text Box 36">
            <a:extLst>
              <a:ext uri="{FF2B5EF4-FFF2-40B4-BE49-F238E27FC236}">
                <a16:creationId xmlns:a16="http://schemas.microsoft.com/office/drawing/2014/main" id="{B89C7EBF-217E-40DE-BB5B-7564E93F2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800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205" name="Text Box 37">
            <a:extLst>
              <a:ext uri="{FF2B5EF4-FFF2-40B4-BE49-F238E27FC236}">
                <a16:creationId xmlns:a16="http://schemas.microsoft.com/office/drawing/2014/main" id="{DD2AF49A-5074-4609-9F4F-A97A858F9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6850" y="45720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206" name="Text Box 38">
            <a:extLst>
              <a:ext uri="{FF2B5EF4-FFF2-40B4-BE49-F238E27FC236}">
                <a16:creationId xmlns:a16="http://schemas.microsoft.com/office/drawing/2014/main" id="{D38F7EEC-44C3-4390-BD7E-05A6800E4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45720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208" name="Text Box 40">
            <a:extLst>
              <a:ext uri="{FF2B5EF4-FFF2-40B4-BE49-F238E27FC236}">
                <a16:creationId xmlns:a16="http://schemas.microsoft.com/office/drawing/2014/main" id="{38A3613B-AEEB-4499-B8BC-FDAD2567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00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209" name="Text Box 41">
            <a:extLst>
              <a:ext uri="{FF2B5EF4-FFF2-40B4-BE49-F238E27FC236}">
                <a16:creationId xmlns:a16="http://schemas.microsoft.com/office/drawing/2014/main" id="{BFC6F68E-639E-4BFD-8C81-29C968BBC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10" name="Text Box 42">
            <a:extLst>
              <a:ext uri="{FF2B5EF4-FFF2-40B4-BE49-F238E27FC236}">
                <a16:creationId xmlns:a16="http://schemas.microsoft.com/office/drawing/2014/main" id="{E5F107F0-0B1D-405F-84DE-C80E7AAEB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11" name="Text Box 43">
            <a:extLst>
              <a:ext uri="{FF2B5EF4-FFF2-40B4-BE49-F238E27FC236}">
                <a16:creationId xmlns:a16="http://schemas.microsoft.com/office/drawing/2014/main" id="{3AC57525-A098-4F35-AADF-392005621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800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12" name="Text Box 44">
            <a:extLst>
              <a:ext uri="{FF2B5EF4-FFF2-40B4-BE49-F238E27FC236}">
                <a16:creationId xmlns:a16="http://schemas.microsoft.com/office/drawing/2014/main" id="{8F26CD13-FEEF-4D18-93BB-0D11EA246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213" name="Text Box 45">
            <a:extLst>
              <a:ext uri="{FF2B5EF4-FFF2-40B4-BE49-F238E27FC236}">
                <a16:creationId xmlns:a16="http://schemas.microsoft.com/office/drawing/2014/main" id="{B779113B-BC6F-4A00-9180-D54BAD057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805363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14" name="Text Box 46">
            <a:extLst>
              <a:ext uri="{FF2B5EF4-FFF2-40B4-BE49-F238E27FC236}">
                <a16:creationId xmlns:a16="http://schemas.microsoft.com/office/drawing/2014/main" id="{3FDF4933-02F2-4FC3-8FE1-B0C16812B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0292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215" name="Text Box 47">
            <a:extLst>
              <a:ext uri="{FF2B5EF4-FFF2-40B4-BE49-F238E27FC236}">
                <a16:creationId xmlns:a16="http://schemas.microsoft.com/office/drawing/2014/main" id="{0388ACD9-7297-42EC-9FFE-FD97D475C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800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7216" name="Text Box 48">
            <a:extLst>
              <a:ext uri="{FF2B5EF4-FFF2-40B4-BE49-F238E27FC236}">
                <a16:creationId xmlns:a16="http://schemas.microsoft.com/office/drawing/2014/main" id="{2B5A7FC3-FC3C-4844-96A6-7CB58F89F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62600"/>
            <a:ext cx="45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2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2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2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2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2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2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2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4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2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2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9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4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9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2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2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5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0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1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2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2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2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2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3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8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5" grpId="0"/>
      <p:bldP spid="7176" grpId="0"/>
      <p:bldP spid="7177" grpId="0"/>
      <p:bldP spid="7178" grpId="0"/>
      <p:bldP spid="7179" grpId="0"/>
      <p:bldP spid="7181" grpId="0"/>
      <p:bldP spid="7182" grpId="0"/>
      <p:bldP spid="7184" grpId="0"/>
      <p:bldP spid="7186" grpId="0"/>
      <p:bldP spid="7189" grpId="0"/>
      <p:bldP spid="7190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0" grpId="0"/>
      <p:bldP spid="7201" grpId="0"/>
      <p:bldP spid="7202" grpId="0"/>
      <p:bldP spid="7203" grpId="0"/>
      <p:bldP spid="7204" grpId="0"/>
      <p:bldP spid="7205" grpId="0"/>
      <p:bldP spid="7206" grpId="0"/>
      <p:bldP spid="7208" grpId="0"/>
      <p:bldP spid="7209" grpId="0"/>
      <p:bldP spid="7210" grpId="0"/>
      <p:bldP spid="7211" grpId="0"/>
      <p:bldP spid="7212" grpId="0"/>
      <p:bldP spid="7213" grpId="0"/>
      <p:bldP spid="7214" grpId="0"/>
      <p:bldP spid="7215" grpId="0"/>
      <p:bldP spid="72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Oval 4">
            <a:extLst>
              <a:ext uri="{FF2B5EF4-FFF2-40B4-BE49-F238E27FC236}">
                <a16:creationId xmlns:a16="http://schemas.microsoft.com/office/drawing/2014/main" id="{E94A9B64-2444-4048-9512-4B7CEB580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147638"/>
            <a:ext cx="927100" cy="8382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800" b="1" dirty="0">
                <a:latin typeface="Arial" charset="0"/>
              </a:rPr>
              <a:t>3</a:t>
            </a:r>
          </a:p>
        </p:txBody>
      </p:sp>
      <p:sp>
        <p:nvSpPr>
          <p:cNvPr id="7171" name="Text Box 5">
            <a:extLst>
              <a:ext uri="{FF2B5EF4-FFF2-40B4-BE49-F238E27FC236}">
                <a16:creationId xmlns:a16="http://schemas.microsoft.com/office/drawing/2014/main" id="{10D8A7AE-B168-4D9D-802B-CEB677536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152400"/>
            <a:ext cx="71580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Tính giá trị của biểu thức:</a:t>
            </a: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396C280F-C201-48FE-9C5D-130C58C26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795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3257 + 4659 – 1300</a:t>
            </a:r>
            <a:r>
              <a:rPr lang="en-US" altLang="en-US" sz="4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73" name="Text Box 7">
            <a:extLst>
              <a:ext uri="{FF2B5EF4-FFF2-40B4-BE49-F238E27FC236}">
                <a16:creationId xmlns:a16="http://schemas.microsoft.com/office/drawing/2014/main" id="{24C05645-6F11-481F-9B44-61DFCDCEA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27325"/>
            <a:ext cx="76088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6000 – 1300  x  2</a:t>
            </a: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74" name="Text Box 8">
            <a:extLst>
              <a:ext uri="{FF2B5EF4-FFF2-40B4-BE49-F238E27FC236}">
                <a16:creationId xmlns:a16="http://schemas.microsoft.com/office/drawing/2014/main" id="{09121B6F-FD11-4C65-9499-40F7EEDAA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03725"/>
            <a:ext cx="8458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c)(70850 – 50230) x 3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>
            <a:extLst>
              <a:ext uri="{FF2B5EF4-FFF2-40B4-BE49-F238E27FC236}">
                <a16:creationId xmlns:a16="http://schemas.microsoft.com/office/drawing/2014/main" id="{B0B0C67F-0FBB-4C0E-8885-81CE810DE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6200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3257 + 4659 – 1300</a:t>
            </a:r>
            <a:r>
              <a:rPr lang="en-US" altLang="en-US" sz="4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5A8FA4E4-D473-4E6A-B7F0-A5A0556E5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747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7916       – 1300</a:t>
            </a:r>
            <a:r>
              <a:rPr lang="en-US" altLang="en-US" sz="4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E772B2B2-8D63-4B14-9D93-11B7E881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129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6616</a:t>
            </a:r>
            <a:r>
              <a:rPr lang="en-US" altLang="en-US" sz="4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4344050D-43AC-43A5-8E24-F58BA8845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32125"/>
            <a:ext cx="76088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6000 – 1300  x  2</a:t>
            </a: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48898191-DDE8-44A8-A9A4-E84A1BBB8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70325"/>
            <a:ext cx="76088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6000  –       2600</a:t>
            </a: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FF8A0784-4F95-4738-999C-81D246362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60925"/>
            <a:ext cx="76088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3400</a:t>
            </a:r>
            <a:r>
              <a:rPr lang="en-US" alt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  <p:bldP spid="9223" grpId="0"/>
      <p:bldP spid="9224" grpId="0"/>
      <p:bldP spid="92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>
            <a:extLst>
              <a:ext uri="{FF2B5EF4-FFF2-40B4-BE49-F238E27FC236}">
                <a16:creationId xmlns:a16="http://schemas.microsoft.com/office/drawing/2014/main" id="{ADD877D1-79CB-42B0-AAAE-D3A6F08BE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76200"/>
            <a:ext cx="8458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c)(70850 – 50230) x  3 </a:t>
            </a: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DFD4D310-C6CE-43B6-B84B-B0AAD32EE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8458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20620          x  3 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69FD8B61-F271-474C-95BB-4E22F426F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8458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     61860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392</Words>
  <Application>Microsoft Office PowerPoint</Application>
  <PresentationFormat>On-screen Show (4:3)</PresentationFormat>
  <Paragraphs>138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.VnCentury Schoolbook</vt:lpstr>
      <vt:lpstr>Chủ đề của Office</vt:lpstr>
      <vt:lpstr>Eco-Friendly School Center by Slidesgo</vt:lpstr>
      <vt:lpstr>ÔN TẬP CÁC SỐ ĐẾN 100 000  (tiếp theo)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Windows User</cp:lastModifiedBy>
  <cp:revision>16</cp:revision>
  <dcterms:created xsi:type="dcterms:W3CDTF">2010-08-16T14:08:43Z</dcterms:created>
  <dcterms:modified xsi:type="dcterms:W3CDTF">2021-09-03T14:36:07Z</dcterms:modified>
</cp:coreProperties>
</file>