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324" r:id="rId3"/>
    <p:sldId id="325" r:id="rId4"/>
    <p:sldId id="326" r:id="rId5"/>
    <p:sldId id="2656" r:id="rId6"/>
    <p:sldId id="2632" r:id="rId7"/>
    <p:sldId id="2631" r:id="rId8"/>
    <p:sldId id="2658" r:id="rId9"/>
    <p:sldId id="2659" r:id="rId10"/>
    <p:sldId id="2633" r:id="rId11"/>
    <p:sldId id="2657" r:id="rId12"/>
    <p:sldId id="2635" r:id="rId13"/>
    <p:sldId id="2636" r:id="rId14"/>
    <p:sldId id="2660" r:id="rId15"/>
    <p:sldId id="2661" r:id="rId16"/>
    <p:sldId id="2638" r:id="rId17"/>
    <p:sldId id="2662" r:id="rId18"/>
    <p:sldId id="2663" r:id="rId19"/>
    <p:sldId id="2639" r:id="rId20"/>
    <p:sldId id="2664" r:id="rId21"/>
    <p:sldId id="2665" r:id="rId22"/>
    <p:sldId id="2640" r:id="rId23"/>
    <p:sldId id="2641" r:id="rId24"/>
    <p:sldId id="2642" r:id="rId25"/>
    <p:sldId id="2669" r:id="rId26"/>
    <p:sldId id="2670" r:id="rId27"/>
    <p:sldId id="2671" r:id="rId28"/>
    <p:sldId id="2643" r:id="rId29"/>
    <p:sldId id="2644" r:id="rId30"/>
    <p:sldId id="2645" r:id="rId31"/>
    <p:sldId id="2646" r:id="rId32"/>
    <p:sldId id="2647" r:id="rId33"/>
    <p:sldId id="2666" r:id="rId34"/>
    <p:sldId id="2649" r:id="rId35"/>
    <p:sldId id="2650" r:id="rId36"/>
    <p:sldId id="2651" r:id="rId37"/>
    <p:sldId id="2654" r:id="rId38"/>
    <p:sldId id="2667" r:id="rId39"/>
    <p:sldId id="2668" r:id="rId40"/>
    <p:sldId id="26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2022/7/22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a16="http://schemas.microsoft.com/office/drawing/2014/main"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069740" y="195373"/>
            <a:ext cx="405252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2022</a:t>
            </a: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2593</Words>
  <Application>Microsoft Office PowerPoint</Application>
  <PresentationFormat>Widescreen</PresentationFormat>
  <Paragraphs>192</Paragraphs>
  <Slides>39</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DFGothic-EB</vt:lpstr>
      <vt:lpstr>UVN Chim Bien Nang</vt:lpstr>
      <vt:lpstr>字魂107号-萌趣欢乐体</vt:lpstr>
      <vt:lpstr>字魂59号-创粗黑</vt:lpstr>
      <vt:lpstr>Arial</vt:lpstr>
      <vt:lpstr>Arial-Rounded</vt:lpstr>
      <vt:lpstr>Calibri</vt:lpstr>
      <vt:lpstr>Coiny</vt:lpstr>
      <vt:lpstr>Patrick Hand</vt:lpstr>
      <vt:lpstr>SVN-Cookies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36</cp:revision>
  <dcterms:created xsi:type="dcterms:W3CDTF">2022-06-07T14:39:20Z</dcterms:created>
  <dcterms:modified xsi:type="dcterms:W3CDTF">2022-07-22T07:37:13Z</dcterms:modified>
</cp:coreProperties>
</file>