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0" r:id="rId1"/>
  </p:sldMasterIdLst>
  <p:notesMasterIdLst>
    <p:notesMasterId r:id="rId28"/>
  </p:notesMasterIdLst>
  <p:sldIdLst>
    <p:sldId id="492" r:id="rId2"/>
    <p:sldId id="343" r:id="rId3"/>
    <p:sldId id="344" r:id="rId4"/>
    <p:sldId id="478" r:id="rId5"/>
    <p:sldId id="494" r:id="rId6"/>
    <p:sldId id="256" r:id="rId7"/>
    <p:sldId id="257" r:id="rId8"/>
    <p:sldId id="479" r:id="rId9"/>
    <p:sldId id="483" r:id="rId10"/>
    <p:sldId id="354" r:id="rId11"/>
    <p:sldId id="480" r:id="rId12"/>
    <p:sldId id="484" r:id="rId13"/>
    <p:sldId id="481" r:id="rId14"/>
    <p:sldId id="485" r:id="rId15"/>
    <p:sldId id="486" r:id="rId16"/>
    <p:sldId id="487" r:id="rId17"/>
    <p:sldId id="488" r:id="rId18"/>
    <p:sldId id="489" r:id="rId19"/>
    <p:sldId id="490" r:id="rId20"/>
    <p:sldId id="491" r:id="rId21"/>
    <p:sldId id="351" r:id="rId22"/>
    <p:sldId id="493" r:id="rId23"/>
    <p:sldId id="496" r:id="rId24"/>
    <p:sldId id="497" r:id="rId25"/>
    <p:sldId id="495" r:id="rId26"/>
    <p:sldId id="271" r:id="rId27"/>
  </p:sldIdLst>
  <p:sldSz cx="12161838" cy="6858000"/>
  <p:notesSz cx="6858000" cy="9144000"/>
  <p:embeddedFontLst>
    <p:embeddedFont>
      <p:font typeface="Arial-Rounded" panose="020B0500000000000000" pitchFamily="34" charset="0"/>
      <p:regular r:id="rId29"/>
    </p:embeddedFont>
    <p:embeddedFont>
      <p:font typeface="Chewy" panose="02000000000000000000" pitchFamily="2" charset="0"/>
      <p:regular r:id="rId30"/>
    </p:embeddedFont>
    <p:embeddedFont>
      <p:font typeface="HP001 4 hàng" panose="020B0603050302020204" pitchFamily="34" charset="0"/>
      <p:regular r:id="rId31"/>
      <p:bold r:id="rId32"/>
    </p:embeddedFont>
    <p:embeddedFont>
      <p:font typeface="Montserrat" panose="02000505000000020004" pitchFamily="2" charset="0"/>
      <p:regular r:id="rId33"/>
      <p:bold r:id="rId34"/>
      <p:italic r:id="rId35"/>
      <p:boldItalic r:id="rId36"/>
    </p:embeddedFon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ignika" panose="020B0604020202020204" charset="0"/>
      <p:regular r:id="rId45"/>
      <p:bold r:id="rId4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9AA0A6"/>
          </p15:clr>
        </p15:guide>
        <p15:guide id="2" pos="3831" userDrawn="1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nh Phan Thi  (FE FSC DN)" initials="LPT(FD" lastIdx="1" clrIdx="0">
    <p:extLst>
      <p:ext uri="{19B8F6BF-5375-455C-9EA6-DF929625EA0E}">
        <p15:presenceInfo xmlns:p15="http://schemas.microsoft.com/office/powerpoint/2012/main" userId="Linh Phan Thi  (FE FSC DN)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  <a:srgbClr val="FADA97"/>
    <a:srgbClr val="AAE9E3"/>
    <a:srgbClr val="71FFF1"/>
    <a:srgbClr val="F4F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5DD9ACD-EB85-42C8-9787-9BBCCCA9C741}">
  <a:tblStyle styleId="{65DD9ACD-EB85-42C8-9787-9BBCCCA9C74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140" autoAdjust="0"/>
  </p:normalViewPr>
  <p:slideViewPr>
    <p:cSldViewPr snapToGrid="0">
      <p:cViewPr varScale="1">
        <p:scale>
          <a:sx n="63" d="100"/>
          <a:sy n="63" d="100"/>
        </p:scale>
        <p:origin x="1002" y="72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0" Type="http://schemas.openxmlformats.org/officeDocument/2006/relationships/slide" Target="slides/slide19.xml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9-11T13:32:56.362" idx="1">
    <p:pos x="10" y="10"/>
    <p:text/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nhilinh.phan/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acebook.com/groups/443096903751589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</a:t>
            </a:r>
            <a:r>
              <a:rPr lang="en-US" b="0" baseline="0"/>
              <a:t>3</a:t>
            </a:r>
            <a:r>
              <a:rPr lang="vi-VN" b="0" baseline="0"/>
              <a:t>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798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TRÁI NGHĨA VỚI SẮC LÀ “CÙN” HOẶC “ĐÙI” ĐỀU ĐÚNG Ạ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6581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/>
              <a:t>Thầy cô cho HS đọc văn bản ở trong sgk nhé. Như thế sẽ giúp HS có thêm kĩ năng và chủ động khai ngữ liệu ở sgk</a:t>
            </a:r>
          </a:p>
        </p:txBody>
      </p:sp>
    </p:spTree>
    <p:extLst>
      <p:ext uri="{BB962C8B-B14F-4D97-AF65-F5344CB8AC3E}">
        <p14:creationId xmlns:p14="http://schemas.microsoft.com/office/powerpoint/2010/main" val="21013192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96815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4438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2428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62742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Click vào các đám mây để ra đáp án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094140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2941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chỉ hướng dẫn HS cách trình bày lùi ô, cách dòng giữa các khổ chứ người soạn k để cả bài lên slide ạ </a:t>
            </a:r>
          </a:p>
        </p:txBody>
      </p:sp>
    </p:spTree>
    <p:extLst>
      <p:ext uri="{BB962C8B-B14F-4D97-AF65-F5344CB8AC3E}">
        <p14:creationId xmlns:p14="http://schemas.microsoft.com/office/powerpoint/2010/main" val="6892782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Bài văn do người soạn tự viết nên thầy cô tham khảo xem có phù hợp k nhé!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71439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b="0"/>
              <a:t>Tác</a:t>
            </a:r>
            <a:r>
              <a:rPr lang="vi-VN" b="0" baseline="0"/>
              <a:t> giả bộ ppt Toán + TV3: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9465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vi-VN"/>
              <a:t>Bài văn do người soạn tự viết nên thầy cô tham khảo xem có phù hợp k nhé!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832765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Phần này chỉ hướng dẫn HS cách trình bày lùi ô, cách dòng giữa các khổ chứ người soạn k để cả bài lên slide ạ </a:t>
            </a:r>
          </a:p>
        </p:txBody>
      </p:sp>
    </p:spTree>
    <p:extLst>
      <p:ext uri="{BB962C8B-B14F-4D97-AF65-F5344CB8AC3E}">
        <p14:creationId xmlns:p14="http://schemas.microsoft.com/office/powerpoint/2010/main" val="13293856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ba81873962_0_4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ba81873962_0_41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5" name="Google Shape;789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6" name="Google Shape;789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8513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Từ đầy GV dẫn dắt vào bài</a:t>
            </a:r>
          </a:p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444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bb3ccd7b2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bb3ccd7b2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0"/>
              <a:t>Tác</a:t>
            </a:r>
            <a:r>
              <a:rPr lang="en-US" b="0" baseline="0"/>
              <a:t> giả bộ ppt Toán + TV3: Phan Thị Linh – Đà Nẵng</a:t>
            </a:r>
          </a:p>
          <a:p>
            <a:r>
              <a:rPr lang="en-US" b="0" baseline="0"/>
              <a:t>Sđt lh: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en-US" sz="1100" b="0">
                <a:hlinkClick r:id="rId3"/>
              </a:rPr>
              <a:t>https://www.facebook.com/nhilinh.phan/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en-US" sz="1100" b="0">
                <a:hlinkClick r:id="rId4"/>
              </a:rPr>
              <a:t>https://www.facebook.com/groups/443096903751589</a:t>
            </a:r>
            <a:endParaRPr lang="en-US" sz="1100" b="0"/>
          </a:p>
          <a:p>
            <a:r>
              <a:rPr lang="en-US" sz="1100" b="0">
                <a:latin typeface="Arial" pitchFamily="34" charset="0"/>
                <a:cs typeface="Arial" pitchFamily="34" charset="0"/>
              </a:rPr>
              <a:t>Hãy</a:t>
            </a:r>
            <a:r>
              <a:rPr lang="en-US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en-US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Thầy cô cho HS đọc văn bản ở trong sgk nhé. Như thế sẽ giúp HS có thêm kĩ năng và chủ động khai ngữ liệu ở sgk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Khi HS đọc, GV chiếu slide này lên ạ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abf9762155_0_25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abf9762155_0_25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0476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1" name="Google Shape;7911;g99bc3d0d5b_0_36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2" name="Google Shape;7912;g99bc3d0d5b_0_36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nhìn vào SGK tìm câu trả lời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/>
          </a:p>
          <a:p>
            <a:r>
              <a:rPr lang="en-US" b="0"/>
              <a:t>GV cùng hs nhớ lại nhân vật đồng hành Hà và Nam qua từng năm học</a:t>
            </a:r>
            <a:br>
              <a:rPr lang="en-US" b="0"/>
            </a:br>
            <a:r>
              <a:rPr lang="vi-VN" b="0"/>
              <a:t>Tác</a:t>
            </a:r>
            <a:r>
              <a:rPr lang="vi-VN" b="0" baseline="0"/>
              <a:t> giả bộ ppt Toán + TV2: Phan Thị Linh – Đà Nẵng</a:t>
            </a:r>
          </a:p>
          <a:p>
            <a:r>
              <a:rPr lang="vi-VN" b="0" baseline="0"/>
              <a:t>Sđt lh: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Zalo: 0916.604.268</a:t>
            </a:r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Facebook cá nhân: </a:t>
            </a:r>
            <a:r>
              <a:rPr lang="vi-VN" sz="1100" b="0">
                <a:hlinkClick r:id="rId3"/>
              </a:rPr>
              <a:t>https://www.facebook.com/nhilinh.phan/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+ Nhóm chia sẻ tài liệu: </a:t>
            </a:r>
            <a:r>
              <a:rPr lang="vi-VN" sz="1100" b="0">
                <a:hlinkClick r:id="rId4"/>
              </a:rPr>
              <a:t>https://www.facebook.com/groups/443096903751589</a:t>
            </a:r>
            <a:endParaRPr lang="vi-VN" sz="1100" b="0"/>
          </a:p>
          <a:p>
            <a:r>
              <a:rPr lang="vi-VN" sz="1100" b="0">
                <a:latin typeface="Arial" pitchFamily="34" charset="0"/>
                <a:cs typeface="Arial" pitchFamily="34" charset="0"/>
              </a:rPr>
              <a:t>Hãy</a:t>
            </a:r>
            <a:r>
              <a:rPr lang="vi-VN" sz="1100" b="0" baseline="0">
                <a:latin typeface="Arial" pitchFamily="34" charset="0"/>
                <a:cs typeface="Arial" pitchFamily="34" charset="0"/>
              </a:rPr>
              <a:t> liên hệ chính chủ sản phẩm để được hỗ trợ và đồng hành trong suốt năm học nhé!</a:t>
            </a:r>
            <a:endParaRPr lang="vi-VN" sz="1100" b="0">
              <a:latin typeface="Arial" pitchFamily="34" charset="0"/>
              <a:cs typeface="Arial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vi-VN" b="0"/>
          </a:p>
          <a:p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title"/>
          </p:nvPr>
        </p:nvSpPr>
        <p:spPr>
          <a:xfrm>
            <a:off x="3200463" y="1514767"/>
            <a:ext cx="5760913" cy="2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9576" b="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807438" y="4340717"/>
            <a:ext cx="6546963" cy="5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1025611" y="52676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-1747239" y="5320884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0736806" y="-5523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4" name="Google Shape;14;p2"/>
          <p:cNvSpPr/>
          <p:nvPr/>
        </p:nvSpPr>
        <p:spPr>
          <a:xfrm rot="-2426310">
            <a:off x="-2707596" y="-1517893"/>
            <a:ext cx="4973583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" name="Google Shape;15;p2"/>
          <p:cNvSpPr/>
          <p:nvPr/>
        </p:nvSpPr>
        <p:spPr>
          <a:xfrm>
            <a:off x="2777346" y="6470035"/>
            <a:ext cx="5357260" cy="2190564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" name="Google Shape;16;p2"/>
          <p:cNvSpPr/>
          <p:nvPr/>
        </p:nvSpPr>
        <p:spPr>
          <a:xfrm rot="315047" flipH="1">
            <a:off x="3731800" y="-1127548"/>
            <a:ext cx="5357010" cy="153250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9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3"/>
          <p:cNvSpPr txBox="1">
            <a:spLocks noGrp="1"/>
          </p:cNvSpPr>
          <p:nvPr>
            <p:ph type="title" hasCustomPrompt="1"/>
          </p:nvPr>
        </p:nvSpPr>
        <p:spPr>
          <a:xfrm>
            <a:off x="1304864" y="236899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0" name="Google Shape;90;p13"/>
          <p:cNvSpPr txBox="1">
            <a:spLocks noGrp="1"/>
          </p:cNvSpPr>
          <p:nvPr>
            <p:ph type="title" idx="2" hasCustomPrompt="1"/>
          </p:nvPr>
        </p:nvSpPr>
        <p:spPr>
          <a:xfrm>
            <a:off x="1304864" y="460506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1" name="Google Shape;91;p13"/>
          <p:cNvSpPr txBox="1">
            <a:spLocks noGrp="1"/>
          </p:cNvSpPr>
          <p:nvPr>
            <p:ph type="title" idx="3" hasCustomPrompt="1"/>
          </p:nvPr>
        </p:nvSpPr>
        <p:spPr>
          <a:xfrm>
            <a:off x="6100803" y="236899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2" name="Google Shape;92;p13"/>
          <p:cNvSpPr txBox="1">
            <a:spLocks noGrp="1"/>
          </p:cNvSpPr>
          <p:nvPr>
            <p:ph type="title" idx="4" hasCustomPrompt="1"/>
          </p:nvPr>
        </p:nvSpPr>
        <p:spPr>
          <a:xfrm>
            <a:off x="6100803" y="4605061"/>
            <a:ext cx="1797143" cy="59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384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596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3" name="Google Shape;93;p13"/>
          <p:cNvSpPr txBox="1">
            <a:spLocks noGrp="1"/>
          </p:cNvSpPr>
          <p:nvPr>
            <p:ph type="subTitle" idx="1"/>
          </p:nvPr>
        </p:nvSpPr>
        <p:spPr>
          <a:xfrm>
            <a:off x="2963517" y="2584067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3"/>
          <p:cNvSpPr txBox="1">
            <a:spLocks noGrp="1"/>
          </p:cNvSpPr>
          <p:nvPr>
            <p:ph type="subTitle" idx="5"/>
          </p:nvPr>
        </p:nvSpPr>
        <p:spPr>
          <a:xfrm>
            <a:off x="2963517" y="1961805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5" name="Google Shape;95;p13"/>
          <p:cNvSpPr txBox="1">
            <a:spLocks noGrp="1"/>
          </p:cNvSpPr>
          <p:nvPr>
            <p:ph type="subTitle" idx="6"/>
          </p:nvPr>
        </p:nvSpPr>
        <p:spPr>
          <a:xfrm>
            <a:off x="2963517" y="4847533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3"/>
          <p:cNvSpPr txBox="1">
            <a:spLocks noGrp="1"/>
          </p:cNvSpPr>
          <p:nvPr>
            <p:ph type="subTitle" idx="7"/>
          </p:nvPr>
        </p:nvSpPr>
        <p:spPr>
          <a:xfrm>
            <a:off x="2963517" y="4211296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7" name="Google Shape;97;p13"/>
          <p:cNvSpPr txBox="1">
            <a:spLocks noGrp="1"/>
          </p:cNvSpPr>
          <p:nvPr>
            <p:ph type="subTitle" idx="8"/>
          </p:nvPr>
        </p:nvSpPr>
        <p:spPr>
          <a:xfrm>
            <a:off x="7759456" y="2584051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p13"/>
          <p:cNvSpPr txBox="1">
            <a:spLocks noGrp="1"/>
          </p:cNvSpPr>
          <p:nvPr>
            <p:ph type="subTitle" idx="9"/>
          </p:nvPr>
        </p:nvSpPr>
        <p:spPr>
          <a:xfrm>
            <a:off x="7759456" y="1961805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99" name="Google Shape;99;p13"/>
          <p:cNvSpPr txBox="1">
            <a:spLocks noGrp="1"/>
          </p:cNvSpPr>
          <p:nvPr>
            <p:ph type="subTitle" idx="13"/>
          </p:nvPr>
        </p:nvSpPr>
        <p:spPr>
          <a:xfrm>
            <a:off x="7759456" y="4847525"/>
            <a:ext cx="3097518" cy="61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62" b="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subTitle" idx="14"/>
          </p:nvPr>
        </p:nvSpPr>
        <p:spPr>
          <a:xfrm>
            <a:off x="7759456" y="4211296"/>
            <a:ext cx="3097518" cy="5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3192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101" name="Google Shape;101;p13"/>
          <p:cNvSpPr/>
          <p:nvPr/>
        </p:nvSpPr>
        <p:spPr>
          <a:xfrm rot="1356523" flipH="1">
            <a:off x="9788364" y="-138396"/>
            <a:ext cx="15482" cy="46096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2" name="Google Shape;102;p13"/>
          <p:cNvSpPr/>
          <p:nvPr/>
        </p:nvSpPr>
        <p:spPr>
          <a:xfrm rot="-332990" flipH="1">
            <a:off x="8027361" y="6282074"/>
            <a:ext cx="4959101" cy="27464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3" name="Google Shape;103;p13"/>
          <p:cNvSpPr/>
          <p:nvPr/>
        </p:nvSpPr>
        <p:spPr>
          <a:xfrm>
            <a:off x="-1790897" y="4981402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4" name="Google Shape;104;p13"/>
          <p:cNvSpPr/>
          <p:nvPr/>
        </p:nvSpPr>
        <p:spPr>
          <a:xfrm>
            <a:off x="-2380995" y="-1733833"/>
            <a:ext cx="5357258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5" name="Google Shape;105;p13"/>
          <p:cNvSpPr/>
          <p:nvPr/>
        </p:nvSpPr>
        <p:spPr>
          <a:xfrm rot="-1551527">
            <a:off x="11266813" y="-1270294"/>
            <a:ext cx="1809548" cy="4782867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15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4"/>
          <p:cNvSpPr/>
          <p:nvPr/>
        </p:nvSpPr>
        <p:spPr>
          <a:xfrm rot="-5400000">
            <a:off x="11557563" y="7148925"/>
            <a:ext cx="107667" cy="30524"/>
          </a:xfrm>
          <a:custGeom>
            <a:avLst/>
            <a:gdLst/>
            <a:ahLst/>
            <a:cxnLst/>
            <a:rect l="l" t="t" r="r" b="b"/>
            <a:pathLst>
              <a:path w="2470" h="702" extrusionOk="0">
                <a:moveTo>
                  <a:pt x="1" y="1"/>
                </a:moveTo>
                <a:lnTo>
                  <a:pt x="1" y="701"/>
                </a:lnTo>
                <a:lnTo>
                  <a:pt x="2469" y="701"/>
                </a:lnTo>
                <a:lnTo>
                  <a:pt x="246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09" name="Google Shape;109;p14"/>
          <p:cNvSpPr/>
          <p:nvPr/>
        </p:nvSpPr>
        <p:spPr>
          <a:xfrm rot="-5400000">
            <a:off x="10811872" y="7043644"/>
            <a:ext cx="109105" cy="30480"/>
          </a:xfrm>
          <a:custGeom>
            <a:avLst/>
            <a:gdLst/>
            <a:ahLst/>
            <a:cxnLst/>
            <a:rect l="l" t="t" r="r" b="b"/>
            <a:pathLst>
              <a:path w="2503" h="701" extrusionOk="0">
                <a:moveTo>
                  <a:pt x="1" y="0"/>
                </a:moveTo>
                <a:lnTo>
                  <a:pt x="1" y="701"/>
                </a:lnTo>
                <a:lnTo>
                  <a:pt x="2502" y="701"/>
                </a:lnTo>
                <a:lnTo>
                  <a:pt x="250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0" name="Google Shape;110;p14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1" name="Google Shape;111;p14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2" name="Google Shape;112;p14"/>
          <p:cNvSpPr/>
          <p:nvPr/>
        </p:nvSpPr>
        <p:spPr>
          <a:xfrm>
            <a:off x="-68897" y="63568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" name="Google Shape;113;p14"/>
          <p:cNvSpPr/>
          <p:nvPr/>
        </p:nvSpPr>
        <p:spPr>
          <a:xfrm rot="-3863648">
            <a:off x="-2716619" y="113888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_ONLY_1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5"/>
          <p:cNvSpPr/>
          <p:nvPr/>
        </p:nvSpPr>
        <p:spPr>
          <a:xfrm rot="1036562">
            <a:off x="9861076" y="-277326"/>
            <a:ext cx="3919352" cy="35911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7" name="Google Shape;117;p15"/>
          <p:cNvSpPr/>
          <p:nvPr/>
        </p:nvSpPr>
        <p:spPr>
          <a:xfrm rot="-10256595">
            <a:off x="-1191802" y="6105572"/>
            <a:ext cx="7890693" cy="3417149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8" name="Google Shape;118;p15"/>
          <p:cNvSpPr/>
          <p:nvPr/>
        </p:nvSpPr>
        <p:spPr>
          <a:xfrm rot="7101805">
            <a:off x="-2140498" y="-1014642"/>
            <a:ext cx="4453991" cy="2670508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9" name="Google Shape;119;p15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 2">
  <p:cSld name="CUSTOM_18_1_2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7"/>
          <p:cNvSpPr txBox="1">
            <a:spLocks noGrp="1"/>
          </p:cNvSpPr>
          <p:nvPr>
            <p:ph type="subTitle" idx="1"/>
          </p:nvPr>
        </p:nvSpPr>
        <p:spPr>
          <a:xfrm>
            <a:off x="7499901" y="3147733"/>
            <a:ext cx="2912377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2" name="Google Shape;132;p17"/>
          <p:cNvSpPr txBox="1">
            <a:spLocks noGrp="1"/>
          </p:cNvSpPr>
          <p:nvPr>
            <p:ph type="title"/>
          </p:nvPr>
        </p:nvSpPr>
        <p:spPr>
          <a:xfrm>
            <a:off x="7948189" y="2612149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133" name="Google Shape;133;p17"/>
          <p:cNvSpPr txBox="1">
            <a:spLocks noGrp="1"/>
          </p:cNvSpPr>
          <p:nvPr>
            <p:ph type="subTitle" idx="2"/>
          </p:nvPr>
        </p:nvSpPr>
        <p:spPr>
          <a:xfrm>
            <a:off x="7499901" y="5007333"/>
            <a:ext cx="2912377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4" name="Google Shape;134;p17"/>
          <p:cNvSpPr txBox="1">
            <a:spLocks noGrp="1"/>
          </p:cNvSpPr>
          <p:nvPr>
            <p:ph type="title" idx="3"/>
          </p:nvPr>
        </p:nvSpPr>
        <p:spPr>
          <a:xfrm>
            <a:off x="7948189" y="4471749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135" name="Google Shape;135;p17"/>
          <p:cNvSpPr/>
          <p:nvPr/>
        </p:nvSpPr>
        <p:spPr>
          <a:xfrm rot="-964807" flipH="1">
            <a:off x="9208065" y="6140368"/>
            <a:ext cx="3502620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6" name="Google Shape;136;p17"/>
          <p:cNvSpPr/>
          <p:nvPr/>
        </p:nvSpPr>
        <p:spPr>
          <a:xfrm rot="1132585" flipH="1">
            <a:off x="-1093783" y="-731417"/>
            <a:ext cx="2876902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7" name="Google Shape;137;p17"/>
          <p:cNvSpPr/>
          <p:nvPr/>
        </p:nvSpPr>
        <p:spPr>
          <a:xfrm flipH="1">
            <a:off x="6720407" y="-1844934"/>
            <a:ext cx="6801425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8" name="Google Shape;138;p17"/>
          <p:cNvSpPr/>
          <p:nvPr/>
        </p:nvSpPr>
        <p:spPr>
          <a:xfrm rot="2700000" flipH="1">
            <a:off x="-2604426" y="5852884"/>
            <a:ext cx="5370331" cy="243567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9" name="Google Shape;139;p17"/>
          <p:cNvSpPr txBox="1">
            <a:spLocks noGrp="1"/>
          </p:cNvSpPr>
          <p:nvPr>
            <p:ph type="title" idx="4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">
  <p:cSld name="CUSTOM_18_2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9"/>
          <p:cNvSpPr txBox="1">
            <a:spLocks noGrp="1"/>
          </p:cNvSpPr>
          <p:nvPr>
            <p:ph type="subTitle" idx="1"/>
          </p:nvPr>
        </p:nvSpPr>
        <p:spPr>
          <a:xfrm>
            <a:off x="8280367" y="4816233"/>
            <a:ext cx="1836645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55" name="Google Shape;155;p19"/>
          <p:cNvSpPr txBox="1">
            <a:spLocks noGrp="1"/>
          </p:cNvSpPr>
          <p:nvPr>
            <p:ph type="subTitle" idx="2"/>
          </p:nvPr>
        </p:nvSpPr>
        <p:spPr>
          <a:xfrm>
            <a:off x="7503693" y="5277441"/>
            <a:ext cx="3389993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6" name="Google Shape;156;p19"/>
          <p:cNvSpPr txBox="1">
            <a:spLocks noGrp="1"/>
          </p:cNvSpPr>
          <p:nvPr>
            <p:ph type="subTitle" idx="3"/>
          </p:nvPr>
        </p:nvSpPr>
        <p:spPr>
          <a:xfrm>
            <a:off x="2044826" y="4793333"/>
            <a:ext cx="1836645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57" name="Google Shape;157;p19"/>
          <p:cNvSpPr txBox="1">
            <a:spLocks noGrp="1"/>
          </p:cNvSpPr>
          <p:nvPr>
            <p:ph type="subTitle" idx="4"/>
          </p:nvPr>
        </p:nvSpPr>
        <p:spPr>
          <a:xfrm>
            <a:off x="1268152" y="5277441"/>
            <a:ext cx="3389993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8" name="Google Shape;158;p19"/>
          <p:cNvSpPr txBox="1">
            <a:spLocks noGrp="1"/>
          </p:cNvSpPr>
          <p:nvPr>
            <p:ph type="subTitle" idx="5"/>
          </p:nvPr>
        </p:nvSpPr>
        <p:spPr>
          <a:xfrm>
            <a:off x="5162597" y="3921151"/>
            <a:ext cx="1836645" cy="5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59" name="Google Shape;159;p19"/>
          <p:cNvSpPr txBox="1">
            <a:spLocks noGrp="1"/>
          </p:cNvSpPr>
          <p:nvPr>
            <p:ph type="subTitle" idx="6"/>
          </p:nvPr>
        </p:nvSpPr>
        <p:spPr>
          <a:xfrm>
            <a:off x="4385923" y="4405241"/>
            <a:ext cx="3389993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0" name="Google Shape;160;p19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" name="Google Shape;161;p19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" name="Google Shape;162;p19"/>
          <p:cNvSpPr/>
          <p:nvPr/>
        </p:nvSpPr>
        <p:spPr>
          <a:xfrm>
            <a:off x="0" y="6496635"/>
            <a:ext cx="3390070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" name="Google Shape;163;p19"/>
          <p:cNvSpPr/>
          <p:nvPr/>
        </p:nvSpPr>
        <p:spPr>
          <a:xfrm rot="-2700000">
            <a:off x="-1796594" y="-340418"/>
            <a:ext cx="4390168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4" name="Google Shape;164;p19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 ">
  <p:cSld name="CUSTOM_12_1_1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0"/>
          <p:cNvSpPr txBox="1">
            <a:spLocks noGrp="1"/>
          </p:cNvSpPr>
          <p:nvPr>
            <p:ph type="subTitle" idx="1"/>
          </p:nvPr>
        </p:nvSpPr>
        <p:spPr>
          <a:xfrm>
            <a:off x="914417" y="4154900"/>
            <a:ext cx="2509377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67" name="Google Shape;167;p20"/>
          <p:cNvSpPr txBox="1">
            <a:spLocks noGrp="1"/>
          </p:cNvSpPr>
          <p:nvPr>
            <p:ph type="subTitle" idx="2"/>
          </p:nvPr>
        </p:nvSpPr>
        <p:spPr>
          <a:xfrm>
            <a:off x="1005392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20"/>
          <p:cNvSpPr txBox="1">
            <a:spLocks noGrp="1"/>
          </p:cNvSpPr>
          <p:nvPr>
            <p:ph type="subTitle" idx="3"/>
          </p:nvPr>
        </p:nvSpPr>
        <p:spPr>
          <a:xfrm>
            <a:off x="8738044" y="4154900"/>
            <a:ext cx="2509377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69" name="Google Shape;169;p20"/>
          <p:cNvSpPr txBox="1">
            <a:spLocks noGrp="1"/>
          </p:cNvSpPr>
          <p:nvPr>
            <p:ph type="subTitle" idx="4"/>
          </p:nvPr>
        </p:nvSpPr>
        <p:spPr>
          <a:xfrm>
            <a:off x="8829021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p20"/>
          <p:cNvSpPr txBox="1">
            <a:spLocks noGrp="1"/>
          </p:cNvSpPr>
          <p:nvPr>
            <p:ph type="subTitle" idx="5"/>
          </p:nvPr>
        </p:nvSpPr>
        <p:spPr>
          <a:xfrm>
            <a:off x="3522292" y="4164900"/>
            <a:ext cx="2509377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71" name="Google Shape;171;p20"/>
          <p:cNvSpPr txBox="1">
            <a:spLocks noGrp="1"/>
          </p:cNvSpPr>
          <p:nvPr>
            <p:ph type="subTitle" idx="6"/>
          </p:nvPr>
        </p:nvSpPr>
        <p:spPr>
          <a:xfrm>
            <a:off x="3613268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2" name="Google Shape;172;p20"/>
          <p:cNvSpPr txBox="1">
            <a:spLocks noGrp="1"/>
          </p:cNvSpPr>
          <p:nvPr>
            <p:ph type="subTitle" idx="7"/>
          </p:nvPr>
        </p:nvSpPr>
        <p:spPr>
          <a:xfrm>
            <a:off x="6130169" y="4164900"/>
            <a:ext cx="2509377" cy="47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66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66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66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66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66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66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66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66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660"/>
            </a:lvl9pPr>
          </a:lstStyle>
          <a:p>
            <a:endParaRPr/>
          </a:p>
        </p:txBody>
      </p:sp>
      <p:sp>
        <p:nvSpPr>
          <p:cNvPr id="173" name="Google Shape;173;p20"/>
          <p:cNvSpPr txBox="1">
            <a:spLocks noGrp="1"/>
          </p:cNvSpPr>
          <p:nvPr>
            <p:ph type="subTitle" idx="8"/>
          </p:nvPr>
        </p:nvSpPr>
        <p:spPr>
          <a:xfrm>
            <a:off x="6221144" y="4674533"/>
            <a:ext cx="2327428" cy="10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4" name="Google Shape;174;p20"/>
          <p:cNvSpPr/>
          <p:nvPr/>
        </p:nvSpPr>
        <p:spPr>
          <a:xfrm rot="-964807" flipH="1">
            <a:off x="9208065" y="6140368"/>
            <a:ext cx="3502620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20"/>
          <p:cNvSpPr/>
          <p:nvPr/>
        </p:nvSpPr>
        <p:spPr>
          <a:xfrm rot="1132585" flipH="1">
            <a:off x="-1025087" y="-387183"/>
            <a:ext cx="2876902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20"/>
          <p:cNvSpPr/>
          <p:nvPr/>
        </p:nvSpPr>
        <p:spPr>
          <a:xfrm flipH="1">
            <a:off x="6720407" y="-1844934"/>
            <a:ext cx="6801425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7" name="Google Shape;177;p20"/>
          <p:cNvSpPr/>
          <p:nvPr/>
        </p:nvSpPr>
        <p:spPr>
          <a:xfrm rot="2700000" flipH="1">
            <a:off x="-2604426" y="5852884"/>
            <a:ext cx="5370331" cy="243567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" name="Google Shape;178;p20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MAIN_POINT_1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1"/>
          <p:cNvSpPr txBox="1">
            <a:spLocks noGrp="1"/>
          </p:cNvSpPr>
          <p:nvPr>
            <p:ph type="subTitle" idx="1"/>
          </p:nvPr>
        </p:nvSpPr>
        <p:spPr>
          <a:xfrm>
            <a:off x="2547283" y="2858700"/>
            <a:ext cx="7067273" cy="108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394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1" name="Google Shape;181;p21"/>
          <p:cNvSpPr txBox="1">
            <a:spLocks noGrp="1"/>
          </p:cNvSpPr>
          <p:nvPr>
            <p:ph type="subTitle" idx="2"/>
          </p:nvPr>
        </p:nvSpPr>
        <p:spPr>
          <a:xfrm>
            <a:off x="3931251" y="4209433"/>
            <a:ext cx="4299337" cy="3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182" name="Google Shape;182;p21"/>
          <p:cNvSpPr/>
          <p:nvPr/>
        </p:nvSpPr>
        <p:spPr>
          <a:xfrm flipH="1">
            <a:off x="6706388" y="6317267"/>
            <a:ext cx="5455460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3" name="Google Shape;183;p21"/>
          <p:cNvSpPr/>
          <p:nvPr/>
        </p:nvSpPr>
        <p:spPr>
          <a:xfrm rot="2700000" flipH="1">
            <a:off x="-79965" y="-876759"/>
            <a:ext cx="2884156" cy="2691059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4" name="Google Shape;184;p21"/>
          <p:cNvSpPr/>
          <p:nvPr/>
        </p:nvSpPr>
        <p:spPr>
          <a:xfrm flipH="1">
            <a:off x="7535601" y="-1431833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5" name="Google Shape;185;p21"/>
          <p:cNvSpPr/>
          <p:nvPr/>
        </p:nvSpPr>
        <p:spPr>
          <a:xfrm rot="4358284" flipH="1">
            <a:off x="-2748037" y="4093850"/>
            <a:ext cx="5370569" cy="2435780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BLANK_1_1_1_1_2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2"/>
          <p:cNvSpPr/>
          <p:nvPr/>
        </p:nvSpPr>
        <p:spPr>
          <a:xfrm rot="-5400000" flipH="1">
            <a:off x="-608744" y="5585125"/>
            <a:ext cx="2884053" cy="2690964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188" name="Google Shape;188;p22"/>
          <p:cNvSpPr/>
          <p:nvPr/>
        </p:nvSpPr>
        <p:spPr>
          <a:xfrm rot="10095794" flipH="1">
            <a:off x="7350879" y="6208870"/>
            <a:ext cx="4838401" cy="2800813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>
              <a:solidFill>
                <a:schemeClr val="dk1"/>
              </a:solidFill>
            </a:endParaRPr>
          </a:p>
        </p:txBody>
      </p:sp>
      <p:sp>
        <p:nvSpPr>
          <p:cNvPr id="189" name="Google Shape;189;p22"/>
          <p:cNvSpPr/>
          <p:nvPr/>
        </p:nvSpPr>
        <p:spPr>
          <a:xfrm rot="-5601006" flipH="1">
            <a:off x="10420725" y="294170"/>
            <a:ext cx="4453796" cy="267051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" name="Google Shape;190;p22"/>
          <p:cNvSpPr/>
          <p:nvPr/>
        </p:nvSpPr>
        <p:spPr>
          <a:xfrm flipH="1">
            <a:off x="-1247084" y="-7786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1" name="Google Shape;191;p22"/>
          <p:cNvSpPr txBox="1">
            <a:spLocks noGrp="1"/>
          </p:cNvSpPr>
          <p:nvPr>
            <p:ph type="ctrTitle"/>
          </p:nvPr>
        </p:nvSpPr>
        <p:spPr>
          <a:xfrm>
            <a:off x="2120444" y="171196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2" name="Google Shape;192;p22"/>
          <p:cNvSpPr txBox="1">
            <a:spLocks noGrp="1"/>
          </p:cNvSpPr>
          <p:nvPr>
            <p:ph type="subTitle" idx="1"/>
          </p:nvPr>
        </p:nvSpPr>
        <p:spPr>
          <a:xfrm>
            <a:off x="2120441" y="2125333"/>
            <a:ext cx="263307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22"/>
          <p:cNvSpPr txBox="1">
            <a:spLocks noGrp="1"/>
          </p:cNvSpPr>
          <p:nvPr>
            <p:ph type="ctrTitle" idx="2"/>
          </p:nvPr>
        </p:nvSpPr>
        <p:spPr>
          <a:xfrm>
            <a:off x="2120444" y="3305324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94" name="Google Shape;194;p22"/>
          <p:cNvSpPr txBox="1">
            <a:spLocks noGrp="1"/>
          </p:cNvSpPr>
          <p:nvPr>
            <p:ph type="subTitle" idx="3"/>
          </p:nvPr>
        </p:nvSpPr>
        <p:spPr>
          <a:xfrm>
            <a:off x="2126360" y="3722800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5" name="Google Shape;195;p22"/>
          <p:cNvSpPr txBox="1">
            <a:spLocks noGrp="1"/>
          </p:cNvSpPr>
          <p:nvPr>
            <p:ph type="ctrTitle" idx="4"/>
          </p:nvPr>
        </p:nvSpPr>
        <p:spPr>
          <a:xfrm>
            <a:off x="2120444" y="489869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196" name="Google Shape;196;p22"/>
          <p:cNvSpPr txBox="1">
            <a:spLocks noGrp="1"/>
          </p:cNvSpPr>
          <p:nvPr>
            <p:ph type="subTitle" idx="5"/>
          </p:nvPr>
        </p:nvSpPr>
        <p:spPr>
          <a:xfrm>
            <a:off x="2120441" y="5313500"/>
            <a:ext cx="2639055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7" name="Google Shape;197;p22"/>
          <p:cNvSpPr txBox="1">
            <a:spLocks noGrp="1"/>
          </p:cNvSpPr>
          <p:nvPr>
            <p:ph type="ctrTitle" idx="6"/>
          </p:nvPr>
        </p:nvSpPr>
        <p:spPr>
          <a:xfrm>
            <a:off x="7840425" y="171196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98" name="Google Shape;198;p22"/>
          <p:cNvSpPr txBox="1">
            <a:spLocks noGrp="1"/>
          </p:cNvSpPr>
          <p:nvPr>
            <p:ph type="subTitle" idx="7"/>
          </p:nvPr>
        </p:nvSpPr>
        <p:spPr>
          <a:xfrm>
            <a:off x="7432201" y="2125333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9" name="Google Shape;199;p22"/>
          <p:cNvSpPr txBox="1">
            <a:spLocks noGrp="1"/>
          </p:cNvSpPr>
          <p:nvPr>
            <p:ph type="ctrTitle" idx="8"/>
          </p:nvPr>
        </p:nvSpPr>
        <p:spPr>
          <a:xfrm>
            <a:off x="7840425" y="3305324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00" name="Google Shape;200;p22"/>
          <p:cNvSpPr txBox="1">
            <a:spLocks noGrp="1"/>
          </p:cNvSpPr>
          <p:nvPr>
            <p:ph type="subTitle" idx="9"/>
          </p:nvPr>
        </p:nvSpPr>
        <p:spPr>
          <a:xfrm>
            <a:off x="7432201" y="3722700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22"/>
          <p:cNvSpPr txBox="1">
            <a:spLocks noGrp="1"/>
          </p:cNvSpPr>
          <p:nvPr>
            <p:ph type="ctrTitle" idx="13"/>
          </p:nvPr>
        </p:nvSpPr>
        <p:spPr>
          <a:xfrm>
            <a:off x="7840425" y="4898697"/>
            <a:ext cx="2169819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02" name="Google Shape;202;p22"/>
          <p:cNvSpPr txBox="1">
            <a:spLocks noGrp="1"/>
          </p:cNvSpPr>
          <p:nvPr>
            <p:ph type="subTitle" idx="14"/>
          </p:nvPr>
        </p:nvSpPr>
        <p:spPr>
          <a:xfrm>
            <a:off x="7432301" y="5313500"/>
            <a:ext cx="2586386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3" name="Google Shape;203;p22"/>
          <p:cNvSpPr txBox="1">
            <a:spLocks noGrp="1"/>
          </p:cNvSpPr>
          <p:nvPr>
            <p:ph type="title" idx="15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 1">
  <p:cSld name="BLANK_1_1_1_1_2_1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23"/>
          <p:cNvSpPr txBox="1">
            <a:spLocks noGrp="1"/>
          </p:cNvSpPr>
          <p:nvPr>
            <p:ph type="ctrTitle"/>
          </p:nvPr>
        </p:nvSpPr>
        <p:spPr>
          <a:xfrm>
            <a:off x="2562616" y="2293484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06" name="Google Shape;206;p23"/>
          <p:cNvSpPr txBox="1">
            <a:spLocks noGrp="1"/>
          </p:cNvSpPr>
          <p:nvPr>
            <p:ph type="subTitle" idx="1"/>
          </p:nvPr>
        </p:nvSpPr>
        <p:spPr>
          <a:xfrm>
            <a:off x="1851181" y="2706851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ctrTitle" idx="2"/>
          </p:nvPr>
        </p:nvSpPr>
        <p:spPr>
          <a:xfrm>
            <a:off x="2562616" y="3579984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3"/>
          </p:nvPr>
        </p:nvSpPr>
        <p:spPr>
          <a:xfrm>
            <a:off x="1851181" y="3997475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ctrTitle" idx="4"/>
          </p:nvPr>
        </p:nvSpPr>
        <p:spPr>
          <a:xfrm>
            <a:off x="2562616" y="4870600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5"/>
          </p:nvPr>
        </p:nvSpPr>
        <p:spPr>
          <a:xfrm>
            <a:off x="1851181" y="5285416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ctrTitle" idx="6"/>
          </p:nvPr>
        </p:nvSpPr>
        <p:spPr>
          <a:xfrm>
            <a:off x="7818837" y="2283967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7"/>
          </p:nvPr>
        </p:nvSpPr>
        <p:spPr>
          <a:xfrm>
            <a:off x="7818837" y="2697333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ctrTitle" idx="8"/>
          </p:nvPr>
        </p:nvSpPr>
        <p:spPr>
          <a:xfrm>
            <a:off x="7818837" y="3610117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9"/>
          </p:nvPr>
        </p:nvSpPr>
        <p:spPr>
          <a:xfrm>
            <a:off x="7818837" y="4027492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ctrTitle" idx="13"/>
          </p:nvPr>
        </p:nvSpPr>
        <p:spPr>
          <a:xfrm>
            <a:off x="7818837" y="4870584"/>
            <a:ext cx="1780385" cy="48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0"/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4"/>
          </p:nvPr>
        </p:nvSpPr>
        <p:spPr>
          <a:xfrm>
            <a:off x="7818837" y="5285400"/>
            <a:ext cx="2491820" cy="79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8" name="Google Shape;218;p23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19" name="Google Shape;219;p23"/>
          <p:cNvSpPr/>
          <p:nvPr/>
        </p:nvSpPr>
        <p:spPr>
          <a:xfrm>
            <a:off x="0" y="6496635"/>
            <a:ext cx="3390070" cy="1545176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0" name="Google Shape;220;p23"/>
          <p:cNvSpPr/>
          <p:nvPr/>
        </p:nvSpPr>
        <p:spPr>
          <a:xfrm rot="-2700000">
            <a:off x="-1796594" y="-340418"/>
            <a:ext cx="4390168" cy="2864596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1" name="Google Shape;221;p23"/>
          <p:cNvSpPr txBox="1">
            <a:spLocks noGrp="1"/>
          </p:cNvSpPr>
          <p:nvPr>
            <p:ph type="title" idx="15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Slide_1_1_1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4"/>
          <p:cNvSpPr txBox="1">
            <a:spLocks noGrp="1"/>
          </p:cNvSpPr>
          <p:nvPr>
            <p:ph type="title"/>
          </p:nvPr>
        </p:nvSpPr>
        <p:spPr>
          <a:xfrm>
            <a:off x="1447510" y="2465867"/>
            <a:ext cx="5259756" cy="13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 i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24"/>
          <p:cNvSpPr txBox="1">
            <a:spLocks noGrp="1"/>
          </p:cNvSpPr>
          <p:nvPr>
            <p:ph type="subTitle" idx="1"/>
          </p:nvPr>
        </p:nvSpPr>
        <p:spPr>
          <a:xfrm>
            <a:off x="1316834" y="3862900"/>
            <a:ext cx="3991301" cy="101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1862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5" name="Google Shape;225;p24"/>
          <p:cNvSpPr/>
          <p:nvPr/>
        </p:nvSpPr>
        <p:spPr>
          <a:xfrm>
            <a:off x="10146890" y="54992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6" name="Google Shape;226;p24"/>
          <p:cNvSpPr/>
          <p:nvPr/>
        </p:nvSpPr>
        <p:spPr>
          <a:xfrm>
            <a:off x="10383060" y="-912665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7" name="Google Shape;227;p24"/>
          <p:cNvSpPr/>
          <p:nvPr/>
        </p:nvSpPr>
        <p:spPr>
          <a:xfrm rot="-2700000" flipH="1">
            <a:off x="-1692514" y="4284267"/>
            <a:ext cx="2876803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8" name="Google Shape;228;p24"/>
          <p:cNvSpPr/>
          <p:nvPr/>
        </p:nvSpPr>
        <p:spPr>
          <a:xfrm>
            <a:off x="-76045" y="-2133949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9" name="Google Shape;229;p24"/>
          <p:cNvSpPr/>
          <p:nvPr/>
        </p:nvSpPr>
        <p:spPr>
          <a:xfrm>
            <a:off x="2241601" y="6094805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0" name="Google Shape;230;p24"/>
          <p:cNvSpPr/>
          <p:nvPr/>
        </p:nvSpPr>
        <p:spPr>
          <a:xfrm rot="6921510">
            <a:off x="5106344" y="-1615121"/>
            <a:ext cx="5370515" cy="302465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37049" y="3568933"/>
            <a:ext cx="3283856" cy="89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5586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037048" y="4651533"/>
            <a:ext cx="3039661" cy="60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3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title" idx="2" hasCustomPrompt="1"/>
          </p:nvPr>
        </p:nvSpPr>
        <p:spPr>
          <a:xfrm>
            <a:off x="7037049" y="1846433"/>
            <a:ext cx="2621499" cy="1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5960"/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/>
          <p:nvPr/>
        </p:nvSpPr>
        <p:spPr>
          <a:xfrm>
            <a:off x="9598085" y="59407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2" name="Google Shape;22;p3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3" name="Google Shape;23;p3"/>
          <p:cNvSpPr/>
          <p:nvPr/>
        </p:nvSpPr>
        <p:spPr>
          <a:xfrm>
            <a:off x="-6" y="6296638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" name="Google Shape;24;p3"/>
          <p:cNvSpPr/>
          <p:nvPr/>
        </p:nvSpPr>
        <p:spPr>
          <a:xfrm rot="-3863724">
            <a:off x="-3592684" y="148963"/>
            <a:ext cx="5370415" cy="3024410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" name="Google Shape;25;p3"/>
          <p:cNvSpPr/>
          <p:nvPr/>
        </p:nvSpPr>
        <p:spPr>
          <a:xfrm rot="684159">
            <a:off x="2556659" y="-2261393"/>
            <a:ext cx="5357359" cy="303192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11_1_1_1_1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7"/>
          <p:cNvSpPr/>
          <p:nvPr/>
        </p:nvSpPr>
        <p:spPr>
          <a:xfrm rot="-964807" flipH="1">
            <a:off x="9208065" y="6140368"/>
            <a:ext cx="3502620" cy="252618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7" name="Google Shape;247;p27"/>
          <p:cNvSpPr/>
          <p:nvPr/>
        </p:nvSpPr>
        <p:spPr>
          <a:xfrm rot="1132585" flipH="1">
            <a:off x="-1025087" y="-387183"/>
            <a:ext cx="2876902" cy="2697623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8" name="Google Shape;248;p27"/>
          <p:cNvSpPr/>
          <p:nvPr/>
        </p:nvSpPr>
        <p:spPr>
          <a:xfrm flipH="1">
            <a:off x="6720407" y="-1844934"/>
            <a:ext cx="6801425" cy="2970155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49" name="Google Shape;249;p27"/>
          <p:cNvSpPr/>
          <p:nvPr/>
        </p:nvSpPr>
        <p:spPr>
          <a:xfrm rot="2700000" flipH="1">
            <a:off x="-2604426" y="5852884"/>
            <a:ext cx="5370331" cy="2435673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0" name="Google Shape;250;p27"/>
          <p:cNvSpPr txBox="1">
            <a:spLocks noGrp="1"/>
          </p:cNvSpPr>
          <p:nvPr>
            <p:ph type="body" idx="1"/>
          </p:nvPr>
        </p:nvSpPr>
        <p:spPr>
          <a:xfrm>
            <a:off x="2901804" y="1359767"/>
            <a:ext cx="6358231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p27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11_1_1_1_1_1"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8"/>
          <p:cNvSpPr txBox="1">
            <a:spLocks noGrp="1"/>
          </p:cNvSpPr>
          <p:nvPr>
            <p:ph type="body" idx="1"/>
          </p:nvPr>
        </p:nvSpPr>
        <p:spPr>
          <a:xfrm>
            <a:off x="3016918" y="1359767"/>
            <a:ext cx="6128002" cy="11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54" name="Google Shape;254;p28"/>
          <p:cNvSpPr/>
          <p:nvPr/>
        </p:nvSpPr>
        <p:spPr>
          <a:xfrm rot="8999889">
            <a:off x="10197480" y="5047604"/>
            <a:ext cx="3313037" cy="2775933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5" name="Google Shape;255;p28"/>
          <p:cNvSpPr/>
          <p:nvPr/>
        </p:nvSpPr>
        <p:spPr>
          <a:xfrm>
            <a:off x="10684236" y="-7282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6" name="Google Shape;256;p28"/>
          <p:cNvSpPr/>
          <p:nvPr/>
        </p:nvSpPr>
        <p:spPr>
          <a:xfrm>
            <a:off x="-68897" y="63568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7" name="Google Shape;257;p28"/>
          <p:cNvSpPr/>
          <p:nvPr/>
        </p:nvSpPr>
        <p:spPr>
          <a:xfrm rot="-3863648">
            <a:off x="-2716619" y="113888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58" name="Google Shape;258;p28"/>
          <p:cNvSpPr txBox="1">
            <a:spLocks noGrp="1"/>
          </p:cNvSpPr>
          <p:nvPr>
            <p:ph type="title"/>
          </p:nvPr>
        </p:nvSpPr>
        <p:spPr>
          <a:xfrm>
            <a:off x="1171295" y="604100"/>
            <a:ext cx="9819248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1_1_1_1"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31"/>
          <p:cNvSpPr/>
          <p:nvPr/>
        </p:nvSpPr>
        <p:spPr>
          <a:xfrm>
            <a:off x="9758399" y="6834634"/>
            <a:ext cx="145306" cy="23367"/>
          </a:xfrm>
          <a:custGeom>
            <a:avLst/>
            <a:gdLst/>
            <a:ahLst/>
            <a:cxnLst/>
            <a:rect l="l" t="t" r="r" b="b"/>
            <a:pathLst>
              <a:path w="4370" h="701" extrusionOk="0">
                <a:moveTo>
                  <a:pt x="0" y="0"/>
                </a:moveTo>
                <a:lnTo>
                  <a:pt x="0" y="701"/>
                </a:lnTo>
                <a:lnTo>
                  <a:pt x="4370" y="701"/>
                </a:lnTo>
                <a:lnTo>
                  <a:pt x="437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4" name="Google Shape;284;p31"/>
          <p:cNvSpPr/>
          <p:nvPr/>
        </p:nvSpPr>
        <p:spPr>
          <a:xfrm>
            <a:off x="10146890" y="5499274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5" name="Google Shape;285;p31"/>
          <p:cNvSpPr/>
          <p:nvPr/>
        </p:nvSpPr>
        <p:spPr>
          <a:xfrm>
            <a:off x="10383060" y="-912665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6" name="Google Shape;286;p31"/>
          <p:cNvSpPr/>
          <p:nvPr/>
        </p:nvSpPr>
        <p:spPr>
          <a:xfrm rot="-2700000" flipH="1">
            <a:off x="-1692514" y="4284267"/>
            <a:ext cx="2876803" cy="269752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7" name="Google Shape;287;p31"/>
          <p:cNvSpPr/>
          <p:nvPr/>
        </p:nvSpPr>
        <p:spPr>
          <a:xfrm>
            <a:off x="-76045" y="-2133949"/>
            <a:ext cx="4973729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8" name="Google Shape;288;p31"/>
          <p:cNvSpPr/>
          <p:nvPr/>
        </p:nvSpPr>
        <p:spPr>
          <a:xfrm>
            <a:off x="2241601" y="6094805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289" name="Google Shape;289;p31"/>
          <p:cNvSpPr/>
          <p:nvPr/>
        </p:nvSpPr>
        <p:spPr>
          <a:xfrm rot="6921510">
            <a:off x="5106344" y="-1615121"/>
            <a:ext cx="5370515" cy="302465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3"/>
          <p:cNvSpPr txBox="1">
            <a:spLocks noGrp="1"/>
          </p:cNvSpPr>
          <p:nvPr>
            <p:ph type="subTitle" idx="1"/>
          </p:nvPr>
        </p:nvSpPr>
        <p:spPr>
          <a:xfrm>
            <a:off x="6552398" y="3421324"/>
            <a:ext cx="4008459" cy="8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3990"/>
            </a:lvl9pPr>
          </a:lstStyle>
          <a:p>
            <a:endParaRPr/>
          </a:p>
        </p:txBody>
      </p:sp>
      <p:sp>
        <p:nvSpPr>
          <p:cNvPr id="453" name="Google Shape;453;p3"/>
          <p:cNvSpPr txBox="1">
            <a:spLocks noGrp="1"/>
          </p:cNvSpPr>
          <p:nvPr>
            <p:ph type="subTitle" idx="2"/>
          </p:nvPr>
        </p:nvSpPr>
        <p:spPr>
          <a:xfrm>
            <a:off x="6220621" y="4466791"/>
            <a:ext cx="4672013" cy="78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128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54" name="Google Shape;454;p3"/>
          <p:cNvSpPr txBox="1">
            <a:spLocks noGrp="1"/>
          </p:cNvSpPr>
          <p:nvPr>
            <p:ph type="title" hasCustomPrompt="1"/>
          </p:nvPr>
        </p:nvSpPr>
        <p:spPr>
          <a:xfrm>
            <a:off x="6910310" y="1519476"/>
            <a:ext cx="3292634" cy="15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400"/>
              <a:buNone/>
              <a:defRPr sz="16492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2400"/>
              <a:buNone/>
              <a:defRPr sz="16492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grpSp>
        <p:nvGrpSpPr>
          <p:cNvPr id="455" name="Google Shape;455;p3"/>
          <p:cNvGrpSpPr/>
          <p:nvPr/>
        </p:nvGrpSpPr>
        <p:grpSpPr>
          <a:xfrm>
            <a:off x="8684905" y="6369864"/>
            <a:ext cx="198963" cy="180968"/>
            <a:chOff x="7894217" y="3432112"/>
            <a:chExt cx="161913" cy="146905"/>
          </a:xfrm>
        </p:grpSpPr>
        <p:sp>
          <p:nvSpPr>
            <p:cNvPr id="456" name="Google Shape;456;p3"/>
            <p:cNvSpPr/>
            <p:nvPr/>
          </p:nvSpPr>
          <p:spPr>
            <a:xfrm>
              <a:off x="7894217" y="3526023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7947178" y="343211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1" y="0"/>
                  </a:moveTo>
                  <a:cubicBezTo>
                    <a:pt x="0" y="0"/>
                    <a:pt x="0" y="1735"/>
                    <a:pt x="1101" y="1735"/>
                  </a:cubicBezTo>
                  <a:cubicBezTo>
                    <a:pt x="2235" y="1735"/>
                    <a:pt x="2235" y="0"/>
                    <a:pt x="11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7989146" y="3526023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01" y="1"/>
                  </a:moveTo>
                  <a:cubicBezTo>
                    <a:pt x="0" y="1"/>
                    <a:pt x="0" y="1769"/>
                    <a:pt x="1101" y="1769"/>
                  </a:cubicBezTo>
                  <a:cubicBezTo>
                    <a:pt x="2235" y="1769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59" name="Google Shape;459;p3"/>
          <p:cNvSpPr/>
          <p:nvPr/>
        </p:nvSpPr>
        <p:spPr>
          <a:xfrm rot="10800000">
            <a:off x="6710199" y="6099282"/>
            <a:ext cx="5722689" cy="895855"/>
          </a:xfrm>
          <a:custGeom>
            <a:avLst/>
            <a:gdLst/>
            <a:ahLst/>
            <a:cxnLst/>
            <a:rect l="l" t="t" r="r" b="b"/>
            <a:pathLst>
              <a:path w="97938" h="30032" extrusionOk="0">
                <a:moveTo>
                  <a:pt x="97937" y="0"/>
                </a:moveTo>
                <a:lnTo>
                  <a:pt x="1" y="701"/>
                </a:lnTo>
                <a:cubicBezTo>
                  <a:pt x="1402" y="7005"/>
                  <a:pt x="3503" y="13643"/>
                  <a:pt x="8740" y="17846"/>
                </a:cubicBezTo>
                <a:cubicBezTo>
                  <a:pt x="11108" y="19687"/>
                  <a:pt x="13082" y="20384"/>
                  <a:pt x="14847" y="20384"/>
                </a:cubicBezTo>
                <a:cubicBezTo>
                  <a:pt x="20121" y="20384"/>
                  <a:pt x="23542" y="14168"/>
                  <a:pt x="30089" y="13643"/>
                </a:cubicBezTo>
                <a:cubicBezTo>
                  <a:pt x="30303" y="13627"/>
                  <a:pt x="30514" y="13620"/>
                  <a:pt x="30722" y="13620"/>
                </a:cubicBezTo>
                <a:cubicBezTo>
                  <a:pt x="39643" y="13620"/>
                  <a:pt x="42155" y="28026"/>
                  <a:pt x="50370" y="29722"/>
                </a:cubicBezTo>
                <a:cubicBezTo>
                  <a:pt x="51314" y="29934"/>
                  <a:pt x="52214" y="30032"/>
                  <a:pt x="53074" y="30032"/>
                </a:cubicBezTo>
                <a:cubicBezTo>
                  <a:pt x="62086" y="30032"/>
                  <a:pt x="66783" y="19247"/>
                  <a:pt x="73787" y="15745"/>
                </a:cubicBezTo>
                <a:cubicBezTo>
                  <a:pt x="74795" y="15220"/>
                  <a:pt x="75720" y="15001"/>
                  <a:pt x="76584" y="15001"/>
                </a:cubicBezTo>
                <a:cubicBezTo>
                  <a:pt x="81009" y="15001"/>
                  <a:pt x="83824" y="20764"/>
                  <a:pt x="87891" y="20764"/>
                </a:cubicBezTo>
                <a:cubicBezTo>
                  <a:pt x="89388" y="20764"/>
                  <a:pt x="91055" y="19983"/>
                  <a:pt x="93034" y="17846"/>
                </a:cubicBezTo>
                <a:cubicBezTo>
                  <a:pt x="97570" y="12943"/>
                  <a:pt x="97937" y="6638"/>
                  <a:pt x="9793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0" name="Google Shape;460;p3"/>
          <p:cNvGrpSpPr/>
          <p:nvPr/>
        </p:nvGrpSpPr>
        <p:grpSpPr>
          <a:xfrm>
            <a:off x="182191" y="5212106"/>
            <a:ext cx="405820" cy="530892"/>
            <a:chOff x="1304140" y="978228"/>
            <a:chExt cx="436509" cy="569545"/>
          </a:xfrm>
        </p:grpSpPr>
        <p:sp>
          <p:nvSpPr>
            <p:cNvPr id="461" name="Google Shape;461;p3"/>
            <p:cNvSpPr/>
            <p:nvPr/>
          </p:nvSpPr>
          <p:spPr>
            <a:xfrm>
              <a:off x="1321934" y="978228"/>
              <a:ext cx="418716" cy="433845"/>
            </a:xfrm>
            <a:custGeom>
              <a:avLst/>
              <a:gdLst/>
              <a:ahLst/>
              <a:cxnLst/>
              <a:rect l="l" t="t" r="r" b="b"/>
              <a:pathLst>
                <a:path w="13977" h="14482" extrusionOk="0">
                  <a:moveTo>
                    <a:pt x="12193" y="1"/>
                  </a:moveTo>
                  <a:cubicBezTo>
                    <a:pt x="11019" y="1"/>
                    <a:pt x="8624" y="2538"/>
                    <a:pt x="7306" y="3407"/>
                  </a:cubicBezTo>
                  <a:cubicBezTo>
                    <a:pt x="7155" y="3515"/>
                    <a:pt x="7024" y="3559"/>
                    <a:pt x="6904" y="3559"/>
                  </a:cubicBezTo>
                  <a:cubicBezTo>
                    <a:pt x="6467" y="3559"/>
                    <a:pt x="6173" y="2969"/>
                    <a:pt x="5571" y="2707"/>
                  </a:cubicBezTo>
                  <a:cubicBezTo>
                    <a:pt x="5238" y="2567"/>
                    <a:pt x="4914" y="2426"/>
                    <a:pt x="4624" y="2426"/>
                  </a:cubicBezTo>
                  <a:cubicBezTo>
                    <a:pt x="4362" y="2426"/>
                    <a:pt x="4127" y="2541"/>
                    <a:pt x="3936" y="2873"/>
                  </a:cubicBezTo>
                  <a:cubicBezTo>
                    <a:pt x="3303" y="4041"/>
                    <a:pt x="4037" y="5876"/>
                    <a:pt x="3936" y="7143"/>
                  </a:cubicBezTo>
                  <a:cubicBezTo>
                    <a:pt x="3288" y="6861"/>
                    <a:pt x="2376" y="6317"/>
                    <a:pt x="1586" y="6317"/>
                  </a:cubicBezTo>
                  <a:cubicBezTo>
                    <a:pt x="1442" y="6317"/>
                    <a:pt x="1302" y="6335"/>
                    <a:pt x="1168" y="6376"/>
                  </a:cubicBezTo>
                  <a:cubicBezTo>
                    <a:pt x="0" y="6710"/>
                    <a:pt x="267" y="8344"/>
                    <a:pt x="401" y="9278"/>
                  </a:cubicBezTo>
                  <a:cubicBezTo>
                    <a:pt x="601" y="10946"/>
                    <a:pt x="1235" y="12714"/>
                    <a:pt x="1368" y="14382"/>
                  </a:cubicBezTo>
                  <a:lnTo>
                    <a:pt x="1401" y="14382"/>
                  </a:lnTo>
                  <a:cubicBezTo>
                    <a:pt x="2530" y="14382"/>
                    <a:pt x="3857" y="14480"/>
                    <a:pt x="5122" y="14480"/>
                  </a:cubicBezTo>
                  <a:cubicBezTo>
                    <a:pt x="5502" y="14480"/>
                    <a:pt x="5876" y="14472"/>
                    <a:pt x="6238" y="14448"/>
                  </a:cubicBezTo>
                  <a:cubicBezTo>
                    <a:pt x="7372" y="14415"/>
                    <a:pt x="9207" y="14482"/>
                    <a:pt x="10041" y="13514"/>
                  </a:cubicBezTo>
                  <a:cubicBezTo>
                    <a:pt x="11142" y="12213"/>
                    <a:pt x="8707" y="11580"/>
                    <a:pt x="7939" y="11113"/>
                  </a:cubicBezTo>
                  <a:cubicBezTo>
                    <a:pt x="9340" y="10479"/>
                    <a:pt x="10941" y="10379"/>
                    <a:pt x="12309" y="9512"/>
                  </a:cubicBezTo>
                  <a:cubicBezTo>
                    <a:pt x="13076" y="8978"/>
                    <a:pt x="13977" y="8444"/>
                    <a:pt x="13176" y="7577"/>
                  </a:cubicBezTo>
                  <a:cubicBezTo>
                    <a:pt x="12509" y="6810"/>
                    <a:pt x="11442" y="6309"/>
                    <a:pt x="10575" y="6042"/>
                  </a:cubicBezTo>
                  <a:cubicBezTo>
                    <a:pt x="11375" y="4675"/>
                    <a:pt x="13510" y="772"/>
                    <a:pt x="12543" y="105"/>
                  </a:cubicBezTo>
                  <a:cubicBezTo>
                    <a:pt x="12444" y="34"/>
                    <a:pt x="12327" y="1"/>
                    <a:pt x="121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1304140" y="1073037"/>
              <a:ext cx="322013" cy="474737"/>
            </a:xfrm>
            <a:custGeom>
              <a:avLst/>
              <a:gdLst/>
              <a:ahLst/>
              <a:cxnLst/>
              <a:rect l="l" t="t" r="r" b="b"/>
              <a:pathLst>
                <a:path w="10749" h="15847" extrusionOk="0">
                  <a:moveTo>
                    <a:pt x="10371" y="1"/>
                  </a:moveTo>
                  <a:cubicBezTo>
                    <a:pt x="10313" y="1"/>
                    <a:pt x="10254" y="23"/>
                    <a:pt x="10201" y="75"/>
                  </a:cubicBezTo>
                  <a:cubicBezTo>
                    <a:pt x="8066" y="2210"/>
                    <a:pt x="5931" y="4412"/>
                    <a:pt x="4264" y="6980"/>
                  </a:cubicBezTo>
                  <a:cubicBezTo>
                    <a:pt x="2529" y="9616"/>
                    <a:pt x="995" y="12484"/>
                    <a:pt x="61" y="15520"/>
                  </a:cubicBezTo>
                  <a:cubicBezTo>
                    <a:pt x="1" y="15719"/>
                    <a:pt x="155" y="15846"/>
                    <a:pt x="310" y="15846"/>
                  </a:cubicBezTo>
                  <a:cubicBezTo>
                    <a:pt x="415" y="15846"/>
                    <a:pt x="521" y="15788"/>
                    <a:pt x="561" y="15653"/>
                  </a:cubicBezTo>
                  <a:cubicBezTo>
                    <a:pt x="1495" y="12684"/>
                    <a:pt x="3029" y="9849"/>
                    <a:pt x="4731" y="7247"/>
                  </a:cubicBezTo>
                  <a:cubicBezTo>
                    <a:pt x="6365" y="4712"/>
                    <a:pt x="8467" y="2544"/>
                    <a:pt x="10568" y="442"/>
                  </a:cubicBezTo>
                  <a:cubicBezTo>
                    <a:pt x="10749" y="261"/>
                    <a:pt x="10570" y="1"/>
                    <a:pt x="103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1369383" y="1235665"/>
              <a:ext cx="155569" cy="125642"/>
            </a:xfrm>
            <a:custGeom>
              <a:avLst/>
              <a:gdLst/>
              <a:ahLst/>
              <a:cxnLst/>
              <a:rect l="l" t="t" r="r" b="b"/>
              <a:pathLst>
                <a:path w="5193" h="4194" extrusionOk="0">
                  <a:moveTo>
                    <a:pt x="255" y="0"/>
                  </a:moveTo>
                  <a:cubicBezTo>
                    <a:pt x="126" y="0"/>
                    <a:pt x="1" y="84"/>
                    <a:pt x="17" y="250"/>
                  </a:cubicBezTo>
                  <a:cubicBezTo>
                    <a:pt x="84" y="1518"/>
                    <a:pt x="484" y="2752"/>
                    <a:pt x="751" y="3986"/>
                  </a:cubicBezTo>
                  <a:cubicBezTo>
                    <a:pt x="751" y="4086"/>
                    <a:pt x="885" y="4187"/>
                    <a:pt x="985" y="4187"/>
                  </a:cubicBezTo>
                  <a:cubicBezTo>
                    <a:pt x="1217" y="4169"/>
                    <a:pt x="1450" y="4163"/>
                    <a:pt x="1683" y="4163"/>
                  </a:cubicBezTo>
                  <a:cubicBezTo>
                    <a:pt x="2210" y="4163"/>
                    <a:pt x="2739" y="4194"/>
                    <a:pt x="3264" y="4194"/>
                  </a:cubicBezTo>
                  <a:cubicBezTo>
                    <a:pt x="3812" y="4194"/>
                    <a:pt x="4356" y="4160"/>
                    <a:pt x="4888" y="4020"/>
                  </a:cubicBezTo>
                  <a:cubicBezTo>
                    <a:pt x="5193" y="3959"/>
                    <a:pt x="5107" y="3507"/>
                    <a:pt x="4835" y="3507"/>
                  </a:cubicBezTo>
                  <a:cubicBezTo>
                    <a:pt x="4810" y="3507"/>
                    <a:pt x="4783" y="3511"/>
                    <a:pt x="4754" y="3519"/>
                  </a:cubicBezTo>
                  <a:cubicBezTo>
                    <a:pt x="4273" y="3636"/>
                    <a:pt x="3782" y="3667"/>
                    <a:pt x="3288" y="3667"/>
                  </a:cubicBezTo>
                  <a:cubicBezTo>
                    <a:pt x="2738" y="3667"/>
                    <a:pt x="2185" y="3629"/>
                    <a:pt x="1641" y="3629"/>
                  </a:cubicBezTo>
                  <a:cubicBezTo>
                    <a:pt x="1494" y="3629"/>
                    <a:pt x="1348" y="3632"/>
                    <a:pt x="1203" y="3639"/>
                  </a:cubicBezTo>
                  <a:lnTo>
                    <a:pt x="1203" y="3639"/>
                  </a:lnTo>
                  <a:cubicBezTo>
                    <a:pt x="938" y="2513"/>
                    <a:pt x="581" y="1411"/>
                    <a:pt x="518" y="250"/>
                  </a:cubicBezTo>
                  <a:cubicBezTo>
                    <a:pt x="518" y="84"/>
                    <a:pt x="384" y="0"/>
                    <a:pt x="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1422853" y="1210682"/>
              <a:ext cx="90951" cy="89603"/>
            </a:xfrm>
            <a:custGeom>
              <a:avLst/>
              <a:gdLst/>
              <a:ahLst/>
              <a:cxnLst/>
              <a:rect l="l" t="t" r="r" b="b"/>
              <a:pathLst>
                <a:path w="3036" h="2991" extrusionOk="0">
                  <a:moveTo>
                    <a:pt x="267" y="0"/>
                  </a:moveTo>
                  <a:cubicBezTo>
                    <a:pt x="134" y="0"/>
                    <a:pt x="0" y="84"/>
                    <a:pt x="0" y="250"/>
                  </a:cubicBezTo>
                  <a:cubicBezTo>
                    <a:pt x="0" y="1084"/>
                    <a:pt x="67" y="1885"/>
                    <a:pt x="100" y="2719"/>
                  </a:cubicBezTo>
                  <a:cubicBezTo>
                    <a:pt x="130" y="2868"/>
                    <a:pt x="240" y="2991"/>
                    <a:pt x="383" y="2991"/>
                  </a:cubicBezTo>
                  <a:cubicBezTo>
                    <a:pt x="400" y="2991"/>
                    <a:pt x="417" y="2989"/>
                    <a:pt x="434" y="2986"/>
                  </a:cubicBezTo>
                  <a:cubicBezTo>
                    <a:pt x="1201" y="2686"/>
                    <a:pt x="2002" y="2686"/>
                    <a:pt x="2802" y="2552"/>
                  </a:cubicBezTo>
                  <a:cubicBezTo>
                    <a:pt x="2936" y="2519"/>
                    <a:pt x="3036" y="2352"/>
                    <a:pt x="3003" y="2219"/>
                  </a:cubicBezTo>
                  <a:cubicBezTo>
                    <a:pt x="2936" y="2085"/>
                    <a:pt x="2802" y="2018"/>
                    <a:pt x="2669" y="2018"/>
                  </a:cubicBezTo>
                  <a:cubicBezTo>
                    <a:pt x="1974" y="2163"/>
                    <a:pt x="1280" y="2182"/>
                    <a:pt x="607" y="2359"/>
                  </a:cubicBezTo>
                  <a:lnTo>
                    <a:pt x="607" y="2359"/>
                  </a:lnTo>
                  <a:cubicBezTo>
                    <a:pt x="559" y="1653"/>
                    <a:pt x="534" y="964"/>
                    <a:pt x="534" y="250"/>
                  </a:cubicBezTo>
                  <a:cubicBezTo>
                    <a:pt x="534" y="84"/>
                    <a:pt x="401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3"/>
            <p:cNvSpPr/>
            <p:nvPr/>
          </p:nvSpPr>
          <p:spPr>
            <a:xfrm>
              <a:off x="1473208" y="1117461"/>
              <a:ext cx="125911" cy="118242"/>
            </a:xfrm>
            <a:custGeom>
              <a:avLst/>
              <a:gdLst/>
              <a:ahLst/>
              <a:cxnLst/>
              <a:rect l="l" t="t" r="r" b="b"/>
              <a:pathLst>
                <a:path w="4203" h="3947" extrusionOk="0">
                  <a:moveTo>
                    <a:pt x="318" y="0"/>
                  </a:moveTo>
                  <a:cubicBezTo>
                    <a:pt x="171" y="0"/>
                    <a:pt x="1" y="128"/>
                    <a:pt x="21" y="327"/>
                  </a:cubicBezTo>
                  <a:cubicBezTo>
                    <a:pt x="221" y="1361"/>
                    <a:pt x="187" y="2428"/>
                    <a:pt x="221" y="3463"/>
                  </a:cubicBezTo>
                  <a:cubicBezTo>
                    <a:pt x="221" y="3563"/>
                    <a:pt x="287" y="3696"/>
                    <a:pt x="421" y="3696"/>
                  </a:cubicBezTo>
                  <a:cubicBezTo>
                    <a:pt x="988" y="3796"/>
                    <a:pt x="1555" y="3863"/>
                    <a:pt x="2155" y="3930"/>
                  </a:cubicBezTo>
                  <a:cubicBezTo>
                    <a:pt x="2331" y="3940"/>
                    <a:pt x="2509" y="3947"/>
                    <a:pt x="2689" y="3947"/>
                  </a:cubicBezTo>
                  <a:cubicBezTo>
                    <a:pt x="3090" y="3947"/>
                    <a:pt x="3498" y="3911"/>
                    <a:pt x="3890" y="3796"/>
                  </a:cubicBezTo>
                  <a:cubicBezTo>
                    <a:pt x="4203" y="3734"/>
                    <a:pt x="4105" y="3290"/>
                    <a:pt x="3816" y="3290"/>
                  </a:cubicBezTo>
                  <a:cubicBezTo>
                    <a:pt x="3797" y="3290"/>
                    <a:pt x="3777" y="3292"/>
                    <a:pt x="3757" y="3296"/>
                  </a:cubicBezTo>
                  <a:cubicBezTo>
                    <a:pt x="3401" y="3385"/>
                    <a:pt x="3045" y="3414"/>
                    <a:pt x="2689" y="3414"/>
                  </a:cubicBezTo>
                  <a:cubicBezTo>
                    <a:pt x="2511" y="3414"/>
                    <a:pt x="2333" y="3407"/>
                    <a:pt x="2155" y="3396"/>
                  </a:cubicBezTo>
                  <a:cubicBezTo>
                    <a:pt x="1684" y="3366"/>
                    <a:pt x="1213" y="3311"/>
                    <a:pt x="742" y="3229"/>
                  </a:cubicBezTo>
                  <a:lnTo>
                    <a:pt x="742" y="3229"/>
                  </a:lnTo>
                  <a:cubicBezTo>
                    <a:pt x="691" y="2207"/>
                    <a:pt x="707" y="1186"/>
                    <a:pt x="521" y="194"/>
                  </a:cubicBezTo>
                  <a:cubicBezTo>
                    <a:pt x="507" y="59"/>
                    <a:pt x="418" y="0"/>
                    <a:pt x="3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3"/>
            <p:cNvSpPr/>
            <p:nvPr/>
          </p:nvSpPr>
          <p:spPr>
            <a:xfrm>
              <a:off x="1524761" y="1114256"/>
              <a:ext cx="61982" cy="58986"/>
            </a:xfrm>
            <a:custGeom>
              <a:avLst/>
              <a:gdLst/>
              <a:ahLst/>
              <a:cxnLst/>
              <a:rect l="l" t="t" r="r" b="b"/>
              <a:pathLst>
                <a:path w="2069" h="1969" extrusionOk="0">
                  <a:moveTo>
                    <a:pt x="301" y="0"/>
                  </a:moveTo>
                  <a:cubicBezTo>
                    <a:pt x="168" y="34"/>
                    <a:pt x="34" y="134"/>
                    <a:pt x="34" y="267"/>
                  </a:cubicBezTo>
                  <a:cubicBezTo>
                    <a:pt x="34" y="734"/>
                    <a:pt x="1" y="1235"/>
                    <a:pt x="168" y="1702"/>
                  </a:cubicBezTo>
                  <a:cubicBezTo>
                    <a:pt x="201" y="1802"/>
                    <a:pt x="301" y="1902"/>
                    <a:pt x="401" y="1902"/>
                  </a:cubicBezTo>
                  <a:cubicBezTo>
                    <a:pt x="868" y="1902"/>
                    <a:pt x="1335" y="1968"/>
                    <a:pt x="1802" y="1968"/>
                  </a:cubicBezTo>
                  <a:cubicBezTo>
                    <a:pt x="1936" y="1968"/>
                    <a:pt x="2069" y="1868"/>
                    <a:pt x="2069" y="1735"/>
                  </a:cubicBezTo>
                  <a:cubicBezTo>
                    <a:pt x="2069" y="1568"/>
                    <a:pt x="1969" y="1468"/>
                    <a:pt x="1802" y="1468"/>
                  </a:cubicBezTo>
                  <a:cubicBezTo>
                    <a:pt x="1402" y="1468"/>
                    <a:pt x="1002" y="1395"/>
                    <a:pt x="601" y="1374"/>
                  </a:cubicBezTo>
                  <a:lnTo>
                    <a:pt x="601" y="1374"/>
                  </a:lnTo>
                  <a:cubicBezTo>
                    <a:pt x="601" y="1349"/>
                    <a:pt x="601" y="1325"/>
                    <a:pt x="601" y="1301"/>
                  </a:cubicBezTo>
                  <a:cubicBezTo>
                    <a:pt x="601" y="1301"/>
                    <a:pt x="601" y="1301"/>
                    <a:pt x="568" y="1268"/>
                  </a:cubicBezTo>
                  <a:cubicBezTo>
                    <a:pt x="568" y="1268"/>
                    <a:pt x="568" y="1201"/>
                    <a:pt x="568" y="1168"/>
                  </a:cubicBezTo>
                  <a:cubicBezTo>
                    <a:pt x="568" y="1168"/>
                    <a:pt x="568" y="1134"/>
                    <a:pt x="568" y="1101"/>
                  </a:cubicBezTo>
                  <a:cubicBezTo>
                    <a:pt x="568" y="1034"/>
                    <a:pt x="568" y="1001"/>
                    <a:pt x="535" y="934"/>
                  </a:cubicBezTo>
                  <a:cubicBezTo>
                    <a:pt x="535" y="734"/>
                    <a:pt x="568" y="501"/>
                    <a:pt x="568" y="267"/>
                  </a:cubicBezTo>
                  <a:cubicBezTo>
                    <a:pt x="568" y="134"/>
                    <a:pt x="434" y="0"/>
                    <a:pt x="3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3"/>
            <p:cNvSpPr/>
            <p:nvPr/>
          </p:nvSpPr>
          <p:spPr>
            <a:xfrm>
              <a:off x="1567747" y="1071270"/>
              <a:ext cx="60964" cy="60814"/>
            </a:xfrm>
            <a:custGeom>
              <a:avLst/>
              <a:gdLst/>
              <a:ahLst/>
              <a:cxnLst/>
              <a:rect l="l" t="t" r="r" b="b"/>
              <a:pathLst>
                <a:path w="2035" h="2030" extrusionOk="0">
                  <a:moveTo>
                    <a:pt x="267" y="1"/>
                  </a:moveTo>
                  <a:cubicBezTo>
                    <a:pt x="134" y="1"/>
                    <a:pt x="0" y="101"/>
                    <a:pt x="0" y="268"/>
                  </a:cubicBezTo>
                  <a:lnTo>
                    <a:pt x="0" y="1669"/>
                  </a:lnTo>
                  <a:cubicBezTo>
                    <a:pt x="0" y="1769"/>
                    <a:pt x="100" y="1902"/>
                    <a:pt x="200" y="1902"/>
                  </a:cubicBezTo>
                  <a:cubicBezTo>
                    <a:pt x="585" y="1974"/>
                    <a:pt x="970" y="2029"/>
                    <a:pt x="1342" y="2029"/>
                  </a:cubicBezTo>
                  <a:cubicBezTo>
                    <a:pt x="1486" y="2029"/>
                    <a:pt x="1628" y="2021"/>
                    <a:pt x="1768" y="2002"/>
                  </a:cubicBezTo>
                  <a:cubicBezTo>
                    <a:pt x="1902" y="2002"/>
                    <a:pt x="2035" y="1902"/>
                    <a:pt x="2035" y="1769"/>
                  </a:cubicBezTo>
                  <a:cubicBezTo>
                    <a:pt x="2035" y="1647"/>
                    <a:pt x="1952" y="1498"/>
                    <a:pt x="1810" y="1498"/>
                  </a:cubicBezTo>
                  <a:cubicBezTo>
                    <a:pt x="1797" y="1498"/>
                    <a:pt x="1783" y="1499"/>
                    <a:pt x="1768" y="1502"/>
                  </a:cubicBezTo>
                  <a:lnTo>
                    <a:pt x="1034" y="1502"/>
                  </a:lnTo>
                  <a:cubicBezTo>
                    <a:pt x="968" y="1502"/>
                    <a:pt x="934" y="1502"/>
                    <a:pt x="867" y="1469"/>
                  </a:cubicBezTo>
                  <a:lnTo>
                    <a:pt x="734" y="1469"/>
                  </a:lnTo>
                  <a:cubicBezTo>
                    <a:pt x="667" y="1452"/>
                    <a:pt x="601" y="1444"/>
                    <a:pt x="534" y="1435"/>
                  </a:cubicBezTo>
                  <a:lnTo>
                    <a:pt x="534" y="1435"/>
                  </a:lnTo>
                  <a:lnTo>
                    <a:pt x="534" y="268"/>
                  </a:lnTo>
                  <a:cubicBezTo>
                    <a:pt x="534" y="101"/>
                    <a:pt x="434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3"/>
            <p:cNvSpPr/>
            <p:nvPr/>
          </p:nvSpPr>
          <p:spPr>
            <a:xfrm>
              <a:off x="1620708" y="123015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3"/>
            <p:cNvSpPr/>
            <p:nvPr/>
          </p:nvSpPr>
          <p:spPr>
            <a:xfrm>
              <a:off x="1628676" y="120418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0" name="Google Shape;470;p3"/>
            <p:cNvSpPr/>
            <p:nvPr/>
          </p:nvSpPr>
          <p:spPr>
            <a:xfrm>
              <a:off x="1641677" y="12271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1" name="Google Shape;471;p3"/>
            <p:cNvSpPr/>
            <p:nvPr/>
          </p:nvSpPr>
          <p:spPr>
            <a:xfrm>
              <a:off x="1628676" y="103631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2" name="Google Shape;472;p3"/>
            <p:cNvSpPr/>
            <p:nvPr/>
          </p:nvSpPr>
          <p:spPr>
            <a:xfrm>
              <a:off x="1638681" y="10572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3" name="Google Shape;473;p3"/>
            <p:cNvSpPr/>
            <p:nvPr/>
          </p:nvSpPr>
          <p:spPr>
            <a:xfrm>
              <a:off x="1651682" y="103032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4" name="Google Shape;474;p3"/>
            <p:cNvSpPr/>
            <p:nvPr/>
          </p:nvSpPr>
          <p:spPr>
            <a:xfrm>
              <a:off x="1451820" y="110125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5" name="Google Shape;475;p3"/>
            <p:cNvSpPr/>
            <p:nvPr/>
          </p:nvSpPr>
          <p:spPr>
            <a:xfrm>
              <a:off x="1457811" y="10732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6" name="Google Shape;476;p3"/>
            <p:cNvSpPr/>
            <p:nvPr/>
          </p:nvSpPr>
          <p:spPr>
            <a:xfrm>
              <a:off x="1471800" y="109226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7" name="Google Shape;477;p3"/>
            <p:cNvSpPr/>
            <p:nvPr/>
          </p:nvSpPr>
          <p:spPr>
            <a:xfrm>
              <a:off x="1544741" y="1374059"/>
              <a:ext cx="15039" cy="10006"/>
            </a:xfrm>
            <a:custGeom>
              <a:avLst/>
              <a:gdLst/>
              <a:ahLst/>
              <a:cxnLst/>
              <a:rect l="l" t="t" r="r" b="b"/>
              <a:pathLst>
                <a:path w="502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lnTo>
                    <a:pt x="268" y="334"/>
                  </a:lnTo>
                  <a:cubicBezTo>
                    <a:pt x="501" y="334"/>
                    <a:pt x="501" y="0"/>
                    <a:pt x="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8" name="Google Shape;478;p3"/>
            <p:cNvSpPr/>
            <p:nvPr/>
          </p:nvSpPr>
          <p:spPr>
            <a:xfrm>
              <a:off x="1555735" y="1346081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9" name="Google Shape;479;p3"/>
            <p:cNvSpPr/>
            <p:nvPr/>
          </p:nvSpPr>
          <p:spPr>
            <a:xfrm>
              <a:off x="1571731" y="1371063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0" name="Google Shape;480;p3"/>
            <p:cNvSpPr/>
            <p:nvPr/>
          </p:nvSpPr>
          <p:spPr>
            <a:xfrm>
              <a:off x="1354914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1" name="Google Shape;481;p3"/>
            <p:cNvSpPr/>
            <p:nvPr/>
          </p:nvSpPr>
          <p:spPr>
            <a:xfrm>
              <a:off x="1367885" y="1184201"/>
              <a:ext cx="14020" cy="10006"/>
            </a:xfrm>
            <a:custGeom>
              <a:avLst/>
              <a:gdLst/>
              <a:ahLst/>
              <a:cxnLst/>
              <a:rect l="l" t="t" r="r" b="b"/>
              <a:pathLst>
                <a:path w="468" h="334" extrusionOk="0">
                  <a:moveTo>
                    <a:pt x="234" y="0"/>
                  </a:moveTo>
                  <a:cubicBezTo>
                    <a:pt x="1" y="0"/>
                    <a:pt x="1" y="334"/>
                    <a:pt x="234" y="334"/>
                  </a:cubicBezTo>
                  <a:cubicBezTo>
                    <a:pt x="468" y="334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2" name="Google Shape;482;p3"/>
            <p:cNvSpPr/>
            <p:nvPr/>
          </p:nvSpPr>
          <p:spPr>
            <a:xfrm>
              <a:off x="1375883" y="120517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3" name="Google Shape;483;p3"/>
          <p:cNvGrpSpPr/>
          <p:nvPr/>
        </p:nvGrpSpPr>
        <p:grpSpPr>
          <a:xfrm rot="-5400000">
            <a:off x="10253994" y="6226760"/>
            <a:ext cx="417284" cy="1127504"/>
            <a:chOff x="7607455" y="4238363"/>
            <a:chExt cx="438017" cy="1186459"/>
          </a:xfrm>
        </p:grpSpPr>
        <p:sp>
          <p:nvSpPr>
            <p:cNvPr id="484" name="Google Shape;484;p3"/>
            <p:cNvSpPr/>
            <p:nvPr/>
          </p:nvSpPr>
          <p:spPr>
            <a:xfrm>
              <a:off x="7911202" y="4620055"/>
              <a:ext cx="134270" cy="198019"/>
            </a:xfrm>
            <a:custGeom>
              <a:avLst/>
              <a:gdLst/>
              <a:ahLst/>
              <a:cxnLst/>
              <a:rect l="l" t="t" r="r" b="b"/>
              <a:pathLst>
                <a:path w="4482" h="6610" extrusionOk="0">
                  <a:moveTo>
                    <a:pt x="3267" y="1"/>
                  </a:moveTo>
                  <a:cubicBezTo>
                    <a:pt x="2782" y="1"/>
                    <a:pt x="2218" y="255"/>
                    <a:pt x="1735" y="739"/>
                  </a:cubicBezTo>
                  <a:cubicBezTo>
                    <a:pt x="734" y="1739"/>
                    <a:pt x="501" y="3374"/>
                    <a:pt x="334" y="4642"/>
                  </a:cubicBezTo>
                  <a:cubicBezTo>
                    <a:pt x="234" y="5242"/>
                    <a:pt x="267" y="6142"/>
                    <a:pt x="34" y="6609"/>
                  </a:cubicBezTo>
                  <a:lnTo>
                    <a:pt x="34" y="6609"/>
                  </a:lnTo>
                  <a:cubicBezTo>
                    <a:pt x="2551" y="6553"/>
                    <a:pt x="4304" y="3997"/>
                    <a:pt x="4404" y="1606"/>
                  </a:cubicBezTo>
                  <a:cubicBezTo>
                    <a:pt x="4482" y="511"/>
                    <a:pt x="3953" y="1"/>
                    <a:pt x="3267" y="1"/>
                  </a:cubicBezTo>
                  <a:close/>
                  <a:moveTo>
                    <a:pt x="34" y="6609"/>
                  </a:moveTo>
                  <a:lnTo>
                    <a:pt x="34" y="6609"/>
                  </a:lnTo>
                  <a:cubicBezTo>
                    <a:pt x="23" y="6609"/>
                    <a:pt x="12" y="6609"/>
                    <a:pt x="1" y="6610"/>
                  </a:cubicBezTo>
                  <a:lnTo>
                    <a:pt x="34" y="6610"/>
                  </a:lnTo>
                  <a:cubicBezTo>
                    <a:pt x="34" y="6609"/>
                    <a:pt x="34" y="6609"/>
                    <a:pt x="34" y="66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3"/>
            <p:cNvSpPr/>
            <p:nvPr/>
          </p:nvSpPr>
          <p:spPr>
            <a:xfrm>
              <a:off x="7607455" y="4894537"/>
              <a:ext cx="220847" cy="138703"/>
            </a:xfrm>
            <a:custGeom>
              <a:avLst/>
              <a:gdLst/>
              <a:ahLst/>
              <a:cxnLst/>
              <a:rect l="l" t="t" r="r" b="b"/>
              <a:pathLst>
                <a:path w="7372" h="4630" extrusionOk="0">
                  <a:moveTo>
                    <a:pt x="2707" y="0"/>
                  </a:moveTo>
                  <a:cubicBezTo>
                    <a:pt x="2193" y="0"/>
                    <a:pt x="1713" y="194"/>
                    <a:pt x="1334" y="682"/>
                  </a:cubicBezTo>
                  <a:cubicBezTo>
                    <a:pt x="0" y="2417"/>
                    <a:pt x="2435" y="3918"/>
                    <a:pt x="3836" y="4218"/>
                  </a:cubicBezTo>
                  <a:cubicBezTo>
                    <a:pt x="4807" y="4424"/>
                    <a:pt x="5882" y="4630"/>
                    <a:pt x="6923" y="4630"/>
                  </a:cubicBezTo>
                  <a:cubicBezTo>
                    <a:pt x="7062" y="4630"/>
                    <a:pt x="7201" y="4626"/>
                    <a:pt x="7339" y="4618"/>
                  </a:cubicBezTo>
                  <a:lnTo>
                    <a:pt x="7372" y="4518"/>
                  </a:lnTo>
                  <a:cubicBezTo>
                    <a:pt x="7038" y="3651"/>
                    <a:pt x="6571" y="2584"/>
                    <a:pt x="6004" y="1883"/>
                  </a:cubicBezTo>
                  <a:cubicBezTo>
                    <a:pt x="5303" y="1065"/>
                    <a:pt x="3913" y="0"/>
                    <a:pt x="27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3"/>
            <p:cNvSpPr/>
            <p:nvPr/>
          </p:nvSpPr>
          <p:spPr>
            <a:xfrm>
              <a:off x="7905211" y="4892829"/>
              <a:ext cx="118362" cy="243015"/>
            </a:xfrm>
            <a:custGeom>
              <a:avLst/>
              <a:gdLst/>
              <a:ahLst/>
              <a:cxnLst/>
              <a:rect l="l" t="t" r="r" b="b"/>
              <a:pathLst>
                <a:path w="3951" h="8112" extrusionOk="0">
                  <a:moveTo>
                    <a:pt x="2540" y="0"/>
                  </a:moveTo>
                  <a:cubicBezTo>
                    <a:pt x="2197" y="0"/>
                    <a:pt x="1809" y="179"/>
                    <a:pt x="1401" y="606"/>
                  </a:cubicBezTo>
                  <a:cubicBezTo>
                    <a:pt x="301" y="1707"/>
                    <a:pt x="134" y="3475"/>
                    <a:pt x="67" y="4976"/>
                  </a:cubicBezTo>
                  <a:cubicBezTo>
                    <a:pt x="0" y="6043"/>
                    <a:pt x="134" y="7077"/>
                    <a:pt x="134" y="8111"/>
                  </a:cubicBezTo>
                  <a:cubicBezTo>
                    <a:pt x="2469" y="8111"/>
                    <a:pt x="3903" y="4042"/>
                    <a:pt x="3903" y="2174"/>
                  </a:cubicBezTo>
                  <a:cubicBezTo>
                    <a:pt x="3951" y="1062"/>
                    <a:pt x="3377" y="0"/>
                    <a:pt x="25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7" name="Google Shape;487;p3"/>
            <p:cNvSpPr/>
            <p:nvPr/>
          </p:nvSpPr>
          <p:spPr>
            <a:xfrm>
              <a:off x="7664130" y="4671009"/>
              <a:ext cx="171177" cy="210032"/>
            </a:xfrm>
            <a:custGeom>
              <a:avLst/>
              <a:gdLst/>
              <a:ahLst/>
              <a:cxnLst/>
              <a:rect l="l" t="t" r="r" b="b"/>
              <a:pathLst>
                <a:path w="5714" h="7011" extrusionOk="0">
                  <a:moveTo>
                    <a:pt x="1775" y="1"/>
                  </a:moveTo>
                  <a:cubicBezTo>
                    <a:pt x="329" y="1"/>
                    <a:pt x="1" y="1969"/>
                    <a:pt x="543" y="3174"/>
                  </a:cubicBezTo>
                  <a:cubicBezTo>
                    <a:pt x="1177" y="4742"/>
                    <a:pt x="2411" y="5442"/>
                    <a:pt x="3879" y="6143"/>
                  </a:cubicBezTo>
                  <a:cubicBezTo>
                    <a:pt x="4379" y="6443"/>
                    <a:pt x="5046" y="6843"/>
                    <a:pt x="5613" y="7010"/>
                  </a:cubicBezTo>
                  <a:lnTo>
                    <a:pt x="5547" y="6910"/>
                  </a:lnTo>
                  <a:cubicBezTo>
                    <a:pt x="5713" y="6076"/>
                    <a:pt x="5246" y="5042"/>
                    <a:pt x="5080" y="4208"/>
                  </a:cubicBezTo>
                  <a:cubicBezTo>
                    <a:pt x="4746" y="2640"/>
                    <a:pt x="4079" y="539"/>
                    <a:pt x="2278" y="72"/>
                  </a:cubicBezTo>
                  <a:cubicBezTo>
                    <a:pt x="2097" y="23"/>
                    <a:pt x="1930" y="1"/>
                    <a:pt x="17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8" name="Google Shape;488;p3"/>
            <p:cNvSpPr/>
            <p:nvPr/>
          </p:nvSpPr>
          <p:spPr>
            <a:xfrm>
              <a:off x="7844252" y="4313910"/>
              <a:ext cx="142777" cy="314314"/>
            </a:xfrm>
            <a:custGeom>
              <a:avLst/>
              <a:gdLst/>
              <a:ahLst/>
              <a:cxnLst/>
              <a:rect l="l" t="t" r="r" b="b"/>
              <a:pathLst>
                <a:path w="4766" h="10492" extrusionOk="0">
                  <a:moveTo>
                    <a:pt x="2352" y="1"/>
                  </a:moveTo>
                  <a:cubicBezTo>
                    <a:pt x="2102" y="1"/>
                    <a:pt x="1830" y="67"/>
                    <a:pt x="1535" y="218"/>
                  </a:cubicBezTo>
                  <a:cubicBezTo>
                    <a:pt x="1" y="1052"/>
                    <a:pt x="534" y="3954"/>
                    <a:pt x="768" y="5255"/>
                  </a:cubicBezTo>
                  <a:cubicBezTo>
                    <a:pt x="930" y="6323"/>
                    <a:pt x="1814" y="9433"/>
                    <a:pt x="921" y="10409"/>
                  </a:cubicBezTo>
                  <a:lnTo>
                    <a:pt x="921" y="10409"/>
                  </a:lnTo>
                  <a:cubicBezTo>
                    <a:pt x="3487" y="8976"/>
                    <a:pt x="4766" y="6065"/>
                    <a:pt x="4504" y="3153"/>
                  </a:cubicBezTo>
                  <a:cubicBezTo>
                    <a:pt x="4391" y="1970"/>
                    <a:pt x="3707" y="1"/>
                    <a:pt x="2352" y="1"/>
                  </a:cubicBezTo>
                  <a:close/>
                  <a:moveTo>
                    <a:pt x="921" y="10409"/>
                  </a:moveTo>
                  <a:cubicBezTo>
                    <a:pt x="871" y="10437"/>
                    <a:pt x="819" y="10465"/>
                    <a:pt x="768" y="10492"/>
                  </a:cubicBezTo>
                  <a:lnTo>
                    <a:pt x="835" y="10492"/>
                  </a:lnTo>
                  <a:cubicBezTo>
                    <a:pt x="865" y="10466"/>
                    <a:pt x="894" y="10438"/>
                    <a:pt x="921" y="104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3"/>
            <p:cNvSpPr/>
            <p:nvPr/>
          </p:nvSpPr>
          <p:spPr>
            <a:xfrm>
              <a:off x="7689173" y="4238363"/>
              <a:ext cx="152124" cy="256975"/>
            </a:xfrm>
            <a:custGeom>
              <a:avLst/>
              <a:gdLst/>
              <a:ahLst/>
              <a:cxnLst/>
              <a:rect l="l" t="t" r="r" b="b"/>
              <a:pathLst>
                <a:path w="5078" h="8578" extrusionOk="0">
                  <a:moveTo>
                    <a:pt x="2093" y="1"/>
                  </a:moveTo>
                  <a:cubicBezTo>
                    <a:pt x="743" y="1"/>
                    <a:pt x="1" y="2105"/>
                    <a:pt x="241" y="3440"/>
                  </a:cubicBezTo>
                  <a:cubicBezTo>
                    <a:pt x="508" y="5075"/>
                    <a:pt x="1909" y="7143"/>
                    <a:pt x="3210" y="8110"/>
                  </a:cubicBezTo>
                  <a:cubicBezTo>
                    <a:pt x="3443" y="8277"/>
                    <a:pt x="3710" y="8410"/>
                    <a:pt x="3943" y="8577"/>
                  </a:cubicBezTo>
                  <a:cubicBezTo>
                    <a:pt x="4611" y="6609"/>
                    <a:pt x="5078" y="1772"/>
                    <a:pt x="3210" y="438"/>
                  </a:cubicBezTo>
                  <a:cubicBezTo>
                    <a:pt x="2804" y="132"/>
                    <a:pt x="2429" y="1"/>
                    <a:pt x="20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3"/>
            <p:cNvSpPr/>
            <p:nvPr/>
          </p:nvSpPr>
          <p:spPr>
            <a:xfrm>
              <a:off x="7764720" y="4348509"/>
              <a:ext cx="112550" cy="1076313"/>
            </a:xfrm>
            <a:custGeom>
              <a:avLst/>
              <a:gdLst/>
              <a:ahLst/>
              <a:cxnLst/>
              <a:rect l="l" t="t" r="r" b="b"/>
              <a:pathLst>
                <a:path w="3757" h="35928" extrusionOk="0">
                  <a:moveTo>
                    <a:pt x="386" y="1"/>
                  </a:moveTo>
                  <a:cubicBezTo>
                    <a:pt x="209" y="1"/>
                    <a:pt x="0" y="157"/>
                    <a:pt x="20" y="397"/>
                  </a:cubicBezTo>
                  <a:cubicBezTo>
                    <a:pt x="321" y="2599"/>
                    <a:pt x="1021" y="4767"/>
                    <a:pt x="1588" y="6935"/>
                  </a:cubicBezTo>
                  <a:cubicBezTo>
                    <a:pt x="2189" y="9203"/>
                    <a:pt x="2556" y="11438"/>
                    <a:pt x="2756" y="13773"/>
                  </a:cubicBezTo>
                  <a:cubicBezTo>
                    <a:pt x="3189" y="18377"/>
                    <a:pt x="3189" y="23013"/>
                    <a:pt x="2956" y="27616"/>
                  </a:cubicBezTo>
                  <a:cubicBezTo>
                    <a:pt x="2789" y="30285"/>
                    <a:pt x="2722" y="32920"/>
                    <a:pt x="2122" y="35555"/>
                  </a:cubicBezTo>
                  <a:cubicBezTo>
                    <a:pt x="2061" y="35779"/>
                    <a:pt x="2259" y="35928"/>
                    <a:pt x="2447" y="35928"/>
                  </a:cubicBezTo>
                  <a:cubicBezTo>
                    <a:pt x="2567" y="35928"/>
                    <a:pt x="2683" y="35866"/>
                    <a:pt x="2722" y="35722"/>
                  </a:cubicBezTo>
                  <a:cubicBezTo>
                    <a:pt x="3256" y="33454"/>
                    <a:pt x="3390" y="31119"/>
                    <a:pt x="3523" y="28817"/>
                  </a:cubicBezTo>
                  <a:cubicBezTo>
                    <a:pt x="3623" y="26449"/>
                    <a:pt x="3756" y="24081"/>
                    <a:pt x="3756" y="21712"/>
                  </a:cubicBezTo>
                  <a:cubicBezTo>
                    <a:pt x="3756" y="19344"/>
                    <a:pt x="3656" y="17009"/>
                    <a:pt x="3456" y="14641"/>
                  </a:cubicBezTo>
                  <a:cubicBezTo>
                    <a:pt x="3289" y="12339"/>
                    <a:pt x="3023" y="10071"/>
                    <a:pt x="2456" y="7802"/>
                  </a:cubicBezTo>
                  <a:cubicBezTo>
                    <a:pt x="1822" y="5267"/>
                    <a:pt x="988" y="2799"/>
                    <a:pt x="621" y="230"/>
                  </a:cubicBezTo>
                  <a:cubicBezTo>
                    <a:pt x="608" y="70"/>
                    <a:pt x="503" y="1"/>
                    <a:pt x="386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3"/>
            <p:cNvSpPr/>
            <p:nvPr/>
          </p:nvSpPr>
          <p:spPr>
            <a:xfrm>
              <a:off x="7852399" y="4935066"/>
              <a:ext cx="148979" cy="280073"/>
            </a:xfrm>
            <a:custGeom>
              <a:avLst/>
              <a:gdLst/>
              <a:ahLst/>
              <a:cxnLst/>
              <a:rect l="l" t="t" r="r" b="b"/>
              <a:pathLst>
                <a:path w="4973" h="9349" extrusionOk="0">
                  <a:moveTo>
                    <a:pt x="4591" y="0"/>
                  </a:moveTo>
                  <a:cubicBezTo>
                    <a:pt x="4471" y="0"/>
                    <a:pt x="4359" y="70"/>
                    <a:pt x="4332" y="230"/>
                  </a:cubicBezTo>
                  <a:cubicBezTo>
                    <a:pt x="3698" y="3399"/>
                    <a:pt x="1964" y="6234"/>
                    <a:pt x="162" y="8903"/>
                  </a:cubicBezTo>
                  <a:cubicBezTo>
                    <a:pt x="1" y="9134"/>
                    <a:pt x="206" y="9348"/>
                    <a:pt x="426" y="9348"/>
                  </a:cubicBezTo>
                  <a:cubicBezTo>
                    <a:pt x="524" y="9348"/>
                    <a:pt x="624" y="9306"/>
                    <a:pt x="696" y="9203"/>
                  </a:cubicBezTo>
                  <a:cubicBezTo>
                    <a:pt x="2531" y="6534"/>
                    <a:pt x="4299" y="3632"/>
                    <a:pt x="4932" y="397"/>
                  </a:cubicBezTo>
                  <a:cubicBezTo>
                    <a:pt x="4972" y="156"/>
                    <a:pt x="4772" y="0"/>
                    <a:pt x="4591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2" name="Google Shape;492;p3"/>
            <p:cNvSpPr/>
            <p:nvPr/>
          </p:nvSpPr>
          <p:spPr>
            <a:xfrm>
              <a:off x="7738300" y="4739937"/>
              <a:ext cx="140081" cy="186096"/>
            </a:xfrm>
            <a:custGeom>
              <a:avLst/>
              <a:gdLst/>
              <a:ahLst/>
              <a:cxnLst/>
              <a:rect l="l" t="t" r="r" b="b"/>
              <a:pathLst>
                <a:path w="4676" h="6212" extrusionOk="0">
                  <a:moveTo>
                    <a:pt x="393" y="0"/>
                  </a:moveTo>
                  <a:cubicBezTo>
                    <a:pt x="195" y="0"/>
                    <a:pt x="0" y="149"/>
                    <a:pt x="102" y="373"/>
                  </a:cubicBezTo>
                  <a:cubicBezTo>
                    <a:pt x="902" y="2541"/>
                    <a:pt x="2470" y="4442"/>
                    <a:pt x="4005" y="6110"/>
                  </a:cubicBezTo>
                  <a:cubicBezTo>
                    <a:pt x="4076" y="6182"/>
                    <a:pt x="4155" y="6211"/>
                    <a:pt x="4231" y="6211"/>
                  </a:cubicBezTo>
                  <a:cubicBezTo>
                    <a:pt x="4472" y="6211"/>
                    <a:pt x="4675" y="5905"/>
                    <a:pt x="4472" y="5676"/>
                  </a:cubicBezTo>
                  <a:cubicBezTo>
                    <a:pt x="3704" y="4843"/>
                    <a:pt x="2971" y="3975"/>
                    <a:pt x="2337" y="3075"/>
                  </a:cubicBezTo>
                  <a:cubicBezTo>
                    <a:pt x="1703" y="2174"/>
                    <a:pt x="1103" y="1240"/>
                    <a:pt x="702" y="206"/>
                  </a:cubicBezTo>
                  <a:cubicBezTo>
                    <a:pt x="650" y="62"/>
                    <a:pt x="521" y="0"/>
                    <a:pt x="393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3" name="Google Shape;493;p3"/>
            <p:cNvSpPr/>
            <p:nvPr/>
          </p:nvSpPr>
          <p:spPr>
            <a:xfrm>
              <a:off x="7832240" y="4369508"/>
              <a:ext cx="111981" cy="285195"/>
            </a:xfrm>
            <a:custGeom>
              <a:avLst/>
              <a:gdLst/>
              <a:ahLst/>
              <a:cxnLst/>
              <a:rect l="l" t="t" r="r" b="b"/>
              <a:pathLst>
                <a:path w="3738" h="9520" extrusionOk="0">
                  <a:moveTo>
                    <a:pt x="2944" y="0"/>
                  </a:moveTo>
                  <a:cubicBezTo>
                    <a:pt x="2763" y="0"/>
                    <a:pt x="2563" y="156"/>
                    <a:pt x="2603" y="396"/>
                  </a:cubicBezTo>
                  <a:cubicBezTo>
                    <a:pt x="3104" y="3265"/>
                    <a:pt x="2603" y="7001"/>
                    <a:pt x="235" y="9003"/>
                  </a:cubicBezTo>
                  <a:cubicBezTo>
                    <a:pt x="1" y="9211"/>
                    <a:pt x="213" y="9520"/>
                    <a:pt x="460" y="9520"/>
                  </a:cubicBezTo>
                  <a:cubicBezTo>
                    <a:pt x="530" y="9520"/>
                    <a:pt x="602" y="9495"/>
                    <a:pt x="669" y="9436"/>
                  </a:cubicBezTo>
                  <a:cubicBezTo>
                    <a:pt x="3237" y="7301"/>
                    <a:pt x="3737" y="3332"/>
                    <a:pt x="3204" y="230"/>
                  </a:cubicBezTo>
                  <a:cubicBezTo>
                    <a:pt x="3177" y="70"/>
                    <a:pt x="3065" y="0"/>
                    <a:pt x="294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4" name="Google Shape;494;p3"/>
            <p:cNvSpPr/>
            <p:nvPr/>
          </p:nvSpPr>
          <p:spPr>
            <a:xfrm>
              <a:off x="7858570" y="4654144"/>
              <a:ext cx="160093" cy="196761"/>
            </a:xfrm>
            <a:custGeom>
              <a:avLst/>
              <a:gdLst/>
              <a:ahLst/>
              <a:cxnLst/>
              <a:rect l="l" t="t" r="r" b="b"/>
              <a:pathLst>
                <a:path w="5344" h="6568" extrusionOk="0">
                  <a:moveTo>
                    <a:pt x="5035" y="1"/>
                  </a:moveTo>
                  <a:cubicBezTo>
                    <a:pt x="4877" y="1"/>
                    <a:pt x="4710" y="101"/>
                    <a:pt x="4693" y="301"/>
                  </a:cubicBezTo>
                  <a:cubicBezTo>
                    <a:pt x="4460" y="2770"/>
                    <a:pt x="2558" y="5005"/>
                    <a:pt x="323" y="5939"/>
                  </a:cubicBezTo>
                  <a:cubicBezTo>
                    <a:pt x="0" y="6085"/>
                    <a:pt x="91" y="6568"/>
                    <a:pt x="367" y="6568"/>
                  </a:cubicBezTo>
                  <a:cubicBezTo>
                    <a:pt x="405" y="6568"/>
                    <a:pt x="446" y="6559"/>
                    <a:pt x="490" y="6539"/>
                  </a:cubicBezTo>
                  <a:cubicBezTo>
                    <a:pt x="3025" y="5505"/>
                    <a:pt x="5060" y="3070"/>
                    <a:pt x="5327" y="301"/>
                  </a:cubicBezTo>
                  <a:cubicBezTo>
                    <a:pt x="5344" y="101"/>
                    <a:pt x="5193" y="1"/>
                    <a:pt x="5035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5" name="Google Shape;495;p3"/>
            <p:cNvSpPr/>
            <p:nvPr/>
          </p:nvSpPr>
          <p:spPr>
            <a:xfrm>
              <a:off x="7692198" y="4929614"/>
              <a:ext cx="181752" cy="123245"/>
            </a:xfrm>
            <a:custGeom>
              <a:avLst/>
              <a:gdLst/>
              <a:ahLst/>
              <a:cxnLst/>
              <a:rect l="l" t="t" r="r" b="b"/>
              <a:pathLst>
                <a:path w="6067" h="4114" extrusionOk="0">
                  <a:moveTo>
                    <a:pt x="428" y="1"/>
                  </a:moveTo>
                  <a:cubicBezTo>
                    <a:pt x="216" y="1"/>
                    <a:pt x="1" y="223"/>
                    <a:pt x="140" y="479"/>
                  </a:cubicBezTo>
                  <a:cubicBezTo>
                    <a:pt x="707" y="1379"/>
                    <a:pt x="1541" y="2113"/>
                    <a:pt x="2408" y="2747"/>
                  </a:cubicBezTo>
                  <a:cubicBezTo>
                    <a:pt x="3309" y="3414"/>
                    <a:pt x="4476" y="3581"/>
                    <a:pt x="5444" y="4081"/>
                  </a:cubicBezTo>
                  <a:cubicBezTo>
                    <a:pt x="5492" y="4103"/>
                    <a:pt x="5540" y="4113"/>
                    <a:pt x="5585" y="4113"/>
                  </a:cubicBezTo>
                  <a:cubicBezTo>
                    <a:pt x="5879" y="4113"/>
                    <a:pt x="6067" y="3692"/>
                    <a:pt x="5777" y="3547"/>
                  </a:cubicBezTo>
                  <a:cubicBezTo>
                    <a:pt x="4843" y="3047"/>
                    <a:pt x="3742" y="2880"/>
                    <a:pt x="2875" y="2313"/>
                  </a:cubicBezTo>
                  <a:cubicBezTo>
                    <a:pt x="2041" y="1746"/>
                    <a:pt x="1207" y="1012"/>
                    <a:pt x="674" y="145"/>
                  </a:cubicBezTo>
                  <a:cubicBezTo>
                    <a:pt x="613" y="43"/>
                    <a:pt x="521" y="1"/>
                    <a:pt x="428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7935196" y="496091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7928186" y="4990903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7956165" y="4688144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7949185" y="4714115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7719368" y="4704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7706367" y="4734095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7689383" y="470710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7907218" y="4335418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67" y="0"/>
                  </a:moveTo>
                  <a:cubicBezTo>
                    <a:pt x="0" y="0"/>
                    <a:pt x="0" y="534"/>
                    <a:pt x="367" y="534"/>
                  </a:cubicBezTo>
                  <a:cubicBezTo>
                    <a:pt x="701" y="534"/>
                    <a:pt x="701" y="0"/>
                    <a:pt x="367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7883223" y="4349408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7755314" y="4299442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68" y="0"/>
                  </a:moveTo>
                  <a:cubicBezTo>
                    <a:pt x="1" y="0"/>
                    <a:pt x="1" y="501"/>
                    <a:pt x="368" y="501"/>
                  </a:cubicBezTo>
                  <a:cubicBezTo>
                    <a:pt x="701" y="501"/>
                    <a:pt x="701" y="0"/>
                    <a:pt x="368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7738330" y="432840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7722363" y="4299442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rgbClr val="7432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08" name="Google Shape;508;p3"/>
          <p:cNvGrpSpPr/>
          <p:nvPr/>
        </p:nvGrpSpPr>
        <p:grpSpPr>
          <a:xfrm>
            <a:off x="10839943" y="5754249"/>
            <a:ext cx="1193688" cy="1310712"/>
            <a:chOff x="2318158" y="4088320"/>
            <a:chExt cx="1256104" cy="1375835"/>
          </a:xfrm>
        </p:grpSpPr>
        <p:sp>
          <p:nvSpPr>
            <p:cNvPr id="509" name="Google Shape;509;p3"/>
            <p:cNvSpPr/>
            <p:nvPr/>
          </p:nvSpPr>
          <p:spPr>
            <a:xfrm>
              <a:off x="2820748" y="4145416"/>
              <a:ext cx="387171" cy="1065798"/>
            </a:xfrm>
            <a:custGeom>
              <a:avLst/>
              <a:gdLst/>
              <a:ahLst/>
              <a:cxnLst/>
              <a:rect l="l" t="t" r="r" b="b"/>
              <a:pathLst>
                <a:path w="12924" h="35577" extrusionOk="0">
                  <a:moveTo>
                    <a:pt x="489" y="0"/>
                  </a:moveTo>
                  <a:cubicBezTo>
                    <a:pt x="233" y="0"/>
                    <a:pt x="1" y="309"/>
                    <a:pt x="235" y="517"/>
                  </a:cubicBezTo>
                  <a:cubicBezTo>
                    <a:pt x="3537" y="3386"/>
                    <a:pt x="6506" y="6622"/>
                    <a:pt x="7940" y="10858"/>
                  </a:cubicBezTo>
                  <a:cubicBezTo>
                    <a:pt x="8741" y="13193"/>
                    <a:pt x="9007" y="15628"/>
                    <a:pt x="9241" y="18097"/>
                  </a:cubicBezTo>
                  <a:cubicBezTo>
                    <a:pt x="9474" y="20832"/>
                    <a:pt x="9575" y="23567"/>
                    <a:pt x="9908" y="26303"/>
                  </a:cubicBezTo>
                  <a:cubicBezTo>
                    <a:pt x="10275" y="29472"/>
                    <a:pt x="10976" y="32507"/>
                    <a:pt x="12243" y="35409"/>
                  </a:cubicBezTo>
                  <a:cubicBezTo>
                    <a:pt x="12297" y="35527"/>
                    <a:pt x="12392" y="35576"/>
                    <a:pt x="12490" y="35576"/>
                  </a:cubicBezTo>
                  <a:cubicBezTo>
                    <a:pt x="12699" y="35576"/>
                    <a:pt x="12923" y="35358"/>
                    <a:pt x="12810" y="35109"/>
                  </a:cubicBezTo>
                  <a:cubicBezTo>
                    <a:pt x="10442" y="29705"/>
                    <a:pt x="10342" y="23868"/>
                    <a:pt x="9841" y="18097"/>
                  </a:cubicBezTo>
                  <a:cubicBezTo>
                    <a:pt x="9641" y="15662"/>
                    <a:pt x="9374" y="13260"/>
                    <a:pt x="8641" y="10958"/>
                  </a:cubicBezTo>
                  <a:cubicBezTo>
                    <a:pt x="8007" y="8990"/>
                    <a:pt x="7073" y="7189"/>
                    <a:pt x="5872" y="5521"/>
                  </a:cubicBezTo>
                  <a:cubicBezTo>
                    <a:pt x="4404" y="3486"/>
                    <a:pt x="2570" y="1718"/>
                    <a:pt x="702" y="84"/>
                  </a:cubicBezTo>
                  <a:cubicBezTo>
                    <a:pt x="635" y="25"/>
                    <a:pt x="561" y="0"/>
                    <a:pt x="4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3064285" y="4374694"/>
              <a:ext cx="65277" cy="105990"/>
            </a:xfrm>
            <a:custGeom>
              <a:avLst/>
              <a:gdLst/>
              <a:ahLst/>
              <a:cxnLst/>
              <a:rect l="l" t="t" r="r" b="b"/>
              <a:pathLst>
                <a:path w="2179" h="3538" extrusionOk="0">
                  <a:moveTo>
                    <a:pt x="1288" y="0"/>
                  </a:moveTo>
                  <a:cubicBezTo>
                    <a:pt x="15" y="0"/>
                    <a:pt x="176" y="2216"/>
                    <a:pt x="77" y="3037"/>
                  </a:cubicBezTo>
                  <a:cubicBezTo>
                    <a:pt x="44" y="3104"/>
                    <a:pt x="77" y="3137"/>
                    <a:pt x="77" y="3171"/>
                  </a:cubicBezTo>
                  <a:cubicBezTo>
                    <a:pt x="0" y="3324"/>
                    <a:pt x="159" y="3537"/>
                    <a:pt x="343" y="3537"/>
                  </a:cubicBezTo>
                  <a:cubicBezTo>
                    <a:pt x="398" y="3537"/>
                    <a:pt x="456" y="3518"/>
                    <a:pt x="511" y="3471"/>
                  </a:cubicBezTo>
                  <a:cubicBezTo>
                    <a:pt x="1244" y="2837"/>
                    <a:pt x="1845" y="2370"/>
                    <a:pt x="2078" y="1403"/>
                  </a:cubicBezTo>
                  <a:cubicBezTo>
                    <a:pt x="2178" y="836"/>
                    <a:pt x="2078" y="2"/>
                    <a:pt x="1344" y="2"/>
                  </a:cubicBezTo>
                  <a:cubicBezTo>
                    <a:pt x="1325" y="1"/>
                    <a:pt x="1306" y="0"/>
                    <a:pt x="12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2938682" y="4379847"/>
              <a:ext cx="102934" cy="55781"/>
            </a:xfrm>
            <a:custGeom>
              <a:avLst/>
              <a:gdLst/>
              <a:ahLst/>
              <a:cxnLst/>
              <a:rect l="l" t="t" r="r" b="b"/>
              <a:pathLst>
                <a:path w="3436" h="1862" extrusionOk="0">
                  <a:moveTo>
                    <a:pt x="1421" y="1"/>
                  </a:moveTo>
                  <a:cubicBezTo>
                    <a:pt x="946" y="1"/>
                    <a:pt x="519" y="153"/>
                    <a:pt x="300" y="564"/>
                  </a:cubicBezTo>
                  <a:cubicBezTo>
                    <a:pt x="0" y="1097"/>
                    <a:pt x="601" y="1598"/>
                    <a:pt x="1034" y="1765"/>
                  </a:cubicBezTo>
                  <a:cubicBezTo>
                    <a:pt x="1230" y="1833"/>
                    <a:pt x="1427" y="1862"/>
                    <a:pt x="1624" y="1862"/>
                  </a:cubicBezTo>
                  <a:cubicBezTo>
                    <a:pt x="2201" y="1862"/>
                    <a:pt x="2772" y="1613"/>
                    <a:pt x="3269" y="1364"/>
                  </a:cubicBezTo>
                  <a:cubicBezTo>
                    <a:pt x="3436" y="1264"/>
                    <a:pt x="3436" y="1131"/>
                    <a:pt x="3369" y="997"/>
                  </a:cubicBezTo>
                  <a:cubicBezTo>
                    <a:pt x="3436" y="897"/>
                    <a:pt x="3436" y="731"/>
                    <a:pt x="3303" y="630"/>
                  </a:cubicBezTo>
                  <a:cubicBezTo>
                    <a:pt x="2889" y="316"/>
                    <a:pt x="2105" y="1"/>
                    <a:pt x="14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2984634" y="4243550"/>
              <a:ext cx="61982" cy="103204"/>
            </a:xfrm>
            <a:custGeom>
              <a:avLst/>
              <a:gdLst/>
              <a:ahLst/>
              <a:cxnLst/>
              <a:rect l="l" t="t" r="r" b="b"/>
              <a:pathLst>
                <a:path w="2069" h="3445" extrusionOk="0">
                  <a:moveTo>
                    <a:pt x="1049" y="0"/>
                  </a:moveTo>
                  <a:cubicBezTo>
                    <a:pt x="500" y="0"/>
                    <a:pt x="261" y="641"/>
                    <a:pt x="167" y="1078"/>
                  </a:cubicBezTo>
                  <a:cubicBezTo>
                    <a:pt x="1" y="1878"/>
                    <a:pt x="134" y="2479"/>
                    <a:pt x="468" y="3179"/>
                  </a:cubicBezTo>
                  <a:cubicBezTo>
                    <a:pt x="534" y="3279"/>
                    <a:pt x="601" y="3312"/>
                    <a:pt x="701" y="3312"/>
                  </a:cubicBezTo>
                  <a:cubicBezTo>
                    <a:pt x="740" y="3390"/>
                    <a:pt x="812" y="3445"/>
                    <a:pt x="892" y="3445"/>
                  </a:cubicBezTo>
                  <a:cubicBezTo>
                    <a:pt x="950" y="3445"/>
                    <a:pt x="1012" y="3416"/>
                    <a:pt x="1068" y="3346"/>
                  </a:cubicBezTo>
                  <a:cubicBezTo>
                    <a:pt x="1535" y="2779"/>
                    <a:pt x="2069" y="2045"/>
                    <a:pt x="2002" y="1278"/>
                  </a:cubicBezTo>
                  <a:cubicBezTo>
                    <a:pt x="1969" y="777"/>
                    <a:pt x="1735" y="110"/>
                    <a:pt x="1168" y="10"/>
                  </a:cubicBezTo>
                  <a:cubicBezTo>
                    <a:pt x="1127" y="4"/>
                    <a:pt x="1087" y="0"/>
                    <a:pt x="10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2864723" y="4267424"/>
              <a:ext cx="95984" cy="57548"/>
            </a:xfrm>
            <a:custGeom>
              <a:avLst/>
              <a:gdLst/>
              <a:ahLst/>
              <a:cxnLst/>
              <a:rect l="l" t="t" r="r" b="b"/>
              <a:pathLst>
                <a:path w="3204" h="1921" extrusionOk="0">
                  <a:moveTo>
                    <a:pt x="2084" y="0"/>
                  </a:moveTo>
                  <a:cubicBezTo>
                    <a:pt x="1874" y="0"/>
                    <a:pt x="1664" y="21"/>
                    <a:pt x="1468" y="47"/>
                  </a:cubicBezTo>
                  <a:cubicBezTo>
                    <a:pt x="935" y="114"/>
                    <a:pt x="368" y="314"/>
                    <a:pt x="201" y="881"/>
                  </a:cubicBezTo>
                  <a:cubicBezTo>
                    <a:pt x="1" y="1481"/>
                    <a:pt x="735" y="1848"/>
                    <a:pt x="1235" y="1915"/>
                  </a:cubicBezTo>
                  <a:cubicBezTo>
                    <a:pt x="1273" y="1919"/>
                    <a:pt x="1311" y="1920"/>
                    <a:pt x="1349" y="1920"/>
                  </a:cubicBezTo>
                  <a:cubicBezTo>
                    <a:pt x="2011" y="1920"/>
                    <a:pt x="2661" y="1389"/>
                    <a:pt x="3103" y="948"/>
                  </a:cubicBezTo>
                  <a:cubicBezTo>
                    <a:pt x="3203" y="814"/>
                    <a:pt x="3170" y="681"/>
                    <a:pt x="3103" y="581"/>
                  </a:cubicBezTo>
                  <a:cubicBezTo>
                    <a:pt x="3170" y="481"/>
                    <a:pt x="3170" y="314"/>
                    <a:pt x="3003" y="214"/>
                  </a:cubicBezTo>
                  <a:cubicBezTo>
                    <a:pt x="2739" y="51"/>
                    <a:pt x="2412" y="0"/>
                    <a:pt x="20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2886830" y="4133733"/>
              <a:ext cx="43888" cy="88135"/>
            </a:xfrm>
            <a:custGeom>
              <a:avLst/>
              <a:gdLst/>
              <a:ahLst/>
              <a:cxnLst/>
              <a:rect l="l" t="t" r="r" b="b"/>
              <a:pathLst>
                <a:path w="1465" h="2942" extrusionOk="0">
                  <a:moveTo>
                    <a:pt x="669" y="1"/>
                  </a:moveTo>
                  <a:cubicBezTo>
                    <a:pt x="206" y="1"/>
                    <a:pt x="0" y="724"/>
                    <a:pt x="30" y="1108"/>
                  </a:cubicBezTo>
                  <a:cubicBezTo>
                    <a:pt x="63" y="1608"/>
                    <a:pt x="330" y="1975"/>
                    <a:pt x="497" y="2442"/>
                  </a:cubicBezTo>
                  <a:cubicBezTo>
                    <a:pt x="497" y="2475"/>
                    <a:pt x="497" y="2509"/>
                    <a:pt x="530" y="2575"/>
                  </a:cubicBezTo>
                  <a:cubicBezTo>
                    <a:pt x="428" y="2729"/>
                    <a:pt x="601" y="2942"/>
                    <a:pt x="792" y="2942"/>
                  </a:cubicBezTo>
                  <a:cubicBezTo>
                    <a:pt x="850" y="2942"/>
                    <a:pt x="910" y="2922"/>
                    <a:pt x="964" y="2876"/>
                  </a:cubicBezTo>
                  <a:cubicBezTo>
                    <a:pt x="1398" y="2509"/>
                    <a:pt x="1431" y="1841"/>
                    <a:pt x="1464" y="1308"/>
                  </a:cubicBezTo>
                  <a:cubicBezTo>
                    <a:pt x="1464" y="874"/>
                    <a:pt x="1331" y="207"/>
                    <a:pt x="864" y="40"/>
                  </a:cubicBezTo>
                  <a:cubicBezTo>
                    <a:pt x="795" y="13"/>
                    <a:pt x="730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2800768" y="4184328"/>
              <a:ext cx="81994" cy="56021"/>
            </a:xfrm>
            <a:custGeom>
              <a:avLst/>
              <a:gdLst/>
              <a:ahLst/>
              <a:cxnLst/>
              <a:rect l="l" t="t" r="r" b="b"/>
              <a:pathLst>
                <a:path w="2737" h="1870" extrusionOk="0">
                  <a:moveTo>
                    <a:pt x="1780" y="1"/>
                  </a:moveTo>
                  <a:cubicBezTo>
                    <a:pt x="960" y="1"/>
                    <a:pt x="26" y="432"/>
                    <a:pt x="1" y="1253"/>
                  </a:cubicBezTo>
                  <a:cubicBezTo>
                    <a:pt x="1" y="1704"/>
                    <a:pt x="430" y="1870"/>
                    <a:pt x="804" y="1870"/>
                  </a:cubicBezTo>
                  <a:cubicBezTo>
                    <a:pt x="873" y="1870"/>
                    <a:pt x="940" y="1864"/>
                    <a:pt x="1002" y="1854"/>
                  </a:cubicBezTo>
                  <a:cubicBezTo>
                    <a:pt x="1702" y="1787"/>
                    <a:pt x="2269" y="1187"/>
                    <a:pt x="2536" y="553"/>
                  </a:cubicBezTo>
                  <a:cubicBezTo>
                    <a:pt x="2703" y="453"/>
                    <a:pt x="2736" y="219"/>
                    <a:pt x="2536" y="152"/>
                  </a:cubicBezTo>
                  <a:cubicBezTo>
                    <a:pt x="2324" y="51"/>
                    <a:pt x="2059" y="1"/>
                    <a:pt x="17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2774797" y="4088320"/>
              <a:ext cx="73995" cy="73606"/>
            </a:xfrm>
            <a:custGeom>
              <a:avLst/>
              <a:gdLst/>
              <a:ahLst/>
              <a:cxnLst/>
              <a:rect l="l" t="t" r="r" b="b"/>
              <a:pathLst>
                <a:path w="2470" h="2457" extrusionOk="0">
                  <a:moveTo>
                    <a:pt x="798" y="0"/>
                  </a:moveTo>
                  <a:cubicBezTo>
                    <a:pt x="721" y="0"/>
                    <a:pt x="644" y="17"/>
                    <a:pt x="568" y="55"/>
                  </a:cubicBezTo>
                  <a:cubicBezTo>
                    <a:pt x="1" y="355"/>
                    <a:pt x="201" y="1123"/>
                    <a:pt x="534" y="1489"/>
                  </a:cubicBezTo>
                  <a:cubicBezTo>
                    <a:pt x="868" y="1923"/>
                    <a:pt x="1468" y="2390"/>
                    <a:pt x="2035" y="2390"/>
                  </a:cubicBezTo>
                  <a:cubicBezTo>
                    <a:pt x="2091" y="2435"/>
                    <a:pt x="2158" y="2457"/>
                    <a:pt x="2222" y="2457"/>
                  </a:cubicBezTo>
                  <a:cubicBezTo>
                    <a:pt x="2350" y="2457"/>
                    <a:pt x="2469" y="2368"/>
                    <a:pt x="2469" y="2190"/>
                  </a:cubicBezTo>
                  <a:cubicBezTo>
                    <a:pt x="2469" y="1690"/>
                    <a:pt x="2102" y="1123"/>
                    <a:pt x="1802" y="722"/>
                  </a:cubicBezTo>
                  <a:cubicBezTo>
                    <a:pt x="1579" y="443"/>
                    <a:pt x="1192" y="0"/>
                    <a:pt x="7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2922686" y="4298787"/>
              <a:ext cx="651576" cy="1046356"/>
            </a:xfrm>
            <a:custGeom>
              <a:avLst/>
              <a:gdLst/>
              <a:ahLst/>
              <a:cxnLst/>
              <a:rect l="l" t="t" r="r" b="b"/>
              <a:pathLst>
                <a:path w="21750" h="34928" extrusionOk="0">
                  <a:moveTo>
                    <a:pt x="20882" y="1"/>
                  </a:moveTo>
                  <a:cubicBezTo>
                    <a:pt x="15445" y="2503"/>
                    <a:pt x="8940" y="5204"/>
                    <a:pt x="5338" y="10308"/>
                  </a:cubicBezTo>
                  <a:cubicBezTo>
                    <a:pt x="1535" y="15745"/>
                    <a:pt x="0" y="20749"/>
                    <a:pt x="1201" y="27387"/>
                  </a:cubicBezTo>
                  <a:cubicBezTo>
                    <a:pt x="1635" y="29789"/>
                    <a:pt x="3370" y="32824"/>
                    <a:pt x="3269" y="34892"/>
                  </a:cubicBezTo>
                  <a:lnTo>
                    <a:pt x="3603" y="34792"/>
                  </a:lnTo>
                  <a:cubicBezTo>
                    <a:pt x="3958" y="34886"/>
                    <a:pt x="4367" y="34928"/>
                    <a:pt x="4813" y="34928"/>
                  </a:cubicBezTo>
                  <a:cubicBezTo>
                    <a:pt x="7383" y="34928"/>
                    <a:pt x="11181" y="33534"/>
                    <a:pt x="12943" y="32624"/>
                  </a:cubicBezTo>
                  <a:cubicBezTo>
                    <a:pt x="15878" y="31090"/>
                    <a:pt x="18180" y="29022"/>
                    <a:pt x="19581" y="26086"/>
                  </a:cubicBezTo>
                  <a:cubicBezTo>
                    <a:pt x="21749" y="21750"/>
                    <a:pt x="21416" y="16513"/>
                    <a:pt x="21116" y="11743"/>
                  </a:cubicBezTo>
                  <a:cubicBezTo>
                    <a:pt x="20882" y="7806"/>
                    <a:pt x="20248" y="3803"/>
                    <a:pt x="208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2914239" y="4374065"/>
              <a:ext cx="577850" cy="1059986"/>
            </a:xfrm>
            <a:custGeom>
              <a:avLst/>
              <a:gdLst/>
              <a:ahLst/>
              <a:cxnLst/>
              <a:rect l="l" t="t" r="r" b="b"/>
              <a:pathLst>
                <a:path w="19289" h="35383" extrusionOk="0">
                  <a:moveTo>
                    <a:pt x="18746" y="0"/>
                  </a:moveTo>
                  <a:cubicBezTo>
                    <a:pt x="18623" y="0"/>
                    <a:pt x="18503" y="65"/>
                    <a:pt x="18429" y="223"/>
                  </a:cubicBezTo>
                  <a:cubicBezTo>
                    <a:pt x="15960" y="5260"/>
                    <a:pt x="13625" y="10397"/>
                    <a:pt x="11524" y="15601"/>
                  </a:cubicBezTo>
                  <a:cubicBezTo>
                    <a:pt x="10456" y="18236"/>
                    <a:pt x="9489" y="20871"/>
                    <a:pt x="8522" y="23506"/>
                  </a:cubicBezTo>
                  <a:cubicBezTo>
                    <a:pt x="7788" y="25608"/>
                    <a:pt x="6787" y="27609"/>
                    <a:pt x="5486" y="29377"/>
                  </a:cubicBezTo>
                  <a:cubicBezTo>
                    <a:pt x="4018" y="31379"/>
                    <a:pt x="2217" y="33113"/>
                    <a:pt x="316" y="34681"/>
                  </a:cubicBezTo>
                  <a:cubicBezTo>
                    <a:pt x="1" y="34970"/>
                    <a:pt x="306" y="35383"/>
                    <a:pt x="645" y="35383"/>
                  </a:cubicBezTo>
                  <a:cubicBezTo>
                    <a:pt x="737" y="35383"/>
                    <a:pt x="831" y="35353"/>
                    <a:pt x="916" y="35281"/>
                  </a:cubicBezTo>
                  <a:cubicBezTo>
                    <a:pt x="4285" y="32446"/>
                    <a:pt x="7087" y="29210"/>
                    <a:pt x="8789" y="25141"/>
                  </a:cubicBezTo>
                  <a:cubicBezTo>
                    <a:pt x="9856" y="22572"/>
                    <a:pt x="10690" y="19904"/>
                    <a:pt x="11724" y="17335"/>
                  </a:cubicBezTo>
                  <a:cubicBezTo>
                    <a:pt x="12758" y="14667"/>
                    <a:pt x="13892" y="11998"/>
                    <a:pt x="15060" y="9396"/>
                  </a:cubicBezTo>
                  <a:cubicBezTo>
                    <a:pt x="16361" y="6428"/>
                    <a:pt x="17728" y="3525"/>
                    <a:pt x="19129" y="623"/>
                  </a:cubicBezTo>
                  <a:cubicBezTo>
                    <a:pt x="19289" y="304"/>
                    <a:pt x="19012" y="0"/>
                    <a:pt x="18746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304736" y="4462763"/>
              <a:ext cx="202153" cy="167133"/>
            </a:xfrm>
            <a:custGeom>
              <a:avLst/>
              <a:gdLst/>
              <a:ahLst/>
              <a:cxnLst/>
              <a:rect l="l" t="t" r="r" b="b"/>
              <a:pathLst>
                <a:path w="6748" h="5579" extrusionOk="0">
                  <a:moveTo>
                    <a:pt x="521" y="0"/>
                  </a:moveTo>
                  <a:cubicBezTo>
                    <a:pt x="261" y="0"/>
                    <a:pt x="1" y="194"/>
                    <a:pt x="122" y="498"/>
                  </a:cubicBezTo>
                  <a:cubicBezTo>
                    <a:pt x="689" y="2066"/>
                    <a:pt x="1423" y="3600"/>
                    <a:pt x="1657" y="5268"/>
                  </a:cubicBezTo>
                  <a:cubicBezTo>
                    <a:pt x="1681" y="5483"/>
                    <a:pt x="1876" y="5578"/>
                    <a:pt x="2058" y="5578"/>
                  </a:cubicBezTo>
                  <a:cubicBezTo>
                    <a:pt x="2130" y="5578"/>
                    <a:pt x="2200" y="5563"/>
                    <a:pt x="2257" y="5535"/>
                  </a:cubicBezTo>
                  <a:cubicBezTo>
                    <a:pt x="3591" y="4901"/>
                    <a:pt x="4892" y="4200"/>
                    <a:pt x="6293" y="3733"/>
                  </a:cubicBezTo>
                  <a:cubicBezTo>
                    <a:pt x="6747" y="3582"/>
                    <a:pt x="6625" y="2910"/>
                    <a:pt x="6200" y="2910"/>
                  </a:cubicBezTo>
                  <a:cubicBezTo>
                    <a:pt x="6157" y="2910"/>
                    <a:pt x="6110" y="2917"/>
                    <a:pt x="6060" y="2933"/>
                  </a:cubicBezTo>
                  <a:cubicBezTo>
                    <a:pt x="4783" y="3368"/>
                    <a:pt x="3582" y="3980"/>
                    <a:pt x="2369" y="4549"/>
                  </a:cubicBezTo>
                  <a:lnTo>
                    <a:pt x="2369" y="4549"/>
                  </a:lnTo>
                  <a:cubicBezTo>
                    <a:pt x="2072" y="3079"/>
                    <a:pt x="1431" y="1698"/>
                    <a:pt x="923" y="264"/>
                  </a:cubicBezTo>
                  <a:cubicBezTo>
                    <a:pt x="857" y="81"/>
                    <a:pt x="689" y="0"/>
                    <a:pt x="52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227452" y="4556973"/>
              <a:ext cx="280732" cy="217192"/>
            </a:xfrm>
            <a:custGeom>
              <a:avLst/>
              <a:gdLst/>
              <a:ahLst/>
              <a:cxnLst/>
              <a:rect l="l" t="t" r="r" b="b"/>
              <a:pathLst>
                <a:path w="9371" h="7250" extrusionOk="0">
                  <a:moveTo>
                    <a:pt x="515" y="0"/>
                  </a:moveTo>
                  <a:cubicBezTo>
                    <a:pt x="262" y="0"/>
                    <a:pt x="0" y="201"/>
                    <a:pt x="100" y="522"/>
                  </a:cubicBezTo>
                  <a:cubicBezTo>
                    <a:pt x="668" y="2657"/>
                    <a:pt x="2002" y="4591"/>
                    <a:pt x="2235" y="6826"/>
                  </a:cubicBezTo>
                  <a:cubicBezTo>
                    <a:pt x="2269" y="7060"/>
                    <a:pt x="2435" y="7226"/>
                    <a:pt x="2669" y="7226"/>
                  </a:cubicBezTo>
                  <a:cubicBezTo>
                    <a:pt x="2844" y="7242"/>
                    <a:pt x="3018" y="7250"/>
                    <a:pt x="3192" y="7250"/>
                  </a:cubicBezTo>
                  <a:cubicBezTo>
                    <a:pt x="5241" y="7250"/>
                    <a:pt x="7221" y="6209"/>
                    <a:pt x="8973" y="5225"/>
                  </a:cubicBezTo>
                  <a:cubicBezTo>
                    <a:pt x="9371" y="4998"/>
                    <a:pt x="9117" y="4434"/>
                    <a:pt x="8745" y="4434"/>
                  </a:cubicBezTo>
                  <a:cubicBezTo>
                    <a:pt x="8679" y="4434"/>
                    <a:pt x="8610" y="4451"/>
                    <a:pt x="8540" y="4491"/>
                  </a:cubicBezTo>
                  <a:cubicBezTo>
                    <a:pt x="6914" y="5411"/>
                    <a:pt x="5091" y="6416"/>
                    <a:pt x="3174" y="6416"/>
                  </a:cubicBezTo>
                  <a:cubicBezTo>
                    <a:pt x="3121" y="6416"/>
                    <a:pt x="3069" y="6416"/>
                    <a:pt x="3016" y="6414"/>
                  </a:cubicBezTo>
                  <a:lnTo>
                    <a:pt x="3016" y="6414"/>
                  </a:lnTo>
                  <a:cubicBezTo>
                    <a:pt x="2680" y="4257"/>
                    <a:pt x="1466" y="2390"/>
                    <a:pt x="901" y="288"/>
                  </a:cubicBezTo>
                  <a:cubicBezTo>
                    <a:pt x="848" y="89"/>
                    <a:pt x="683" y="0"/>
                    <a:pt x="51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3129528" y="4660889"/>
              <a:ext cx="387830" cy="265723"/>
            </a:xfrm>
            <a:custGeom>
              <a:avLst/>
              <a:gdLst/>
              <a:ahLst/>
              <a:cxnLst/>
              <a:rect l="l" t="t" r="r" b="b"/>
              <a:pathLst>
                <a:path w="12946" h="8870" extrusionOk="0">
                  <a:moveTo>
                    <a:pt x="515" y="1"/>
                  </a:moveTo>
                  <a:cubicBezTo>
                    <a:pt x="262" y="1"/>
                    <a:pt x="0" y="201"/>
                    <a:pt x="100" y="522"/>
                  </a:cubicBezTo>
                  <a:cubicBezTo>
                    <a:pt x="901" y="3324"/>
                    <a:pt x="2135" y="6026"/>
                    <a:pt x="3403" y="8661"/>
                  </a:cubicBezTo>
                  <a:cubicBezTo>
                    <a:pt x="3458" y="8800"/>
                    <a:pt x="3630" y="8869"/>
                    <a:pt x="3782" y="8869"/>
                  </a:cubicBezTo>
                  <a:cubicBezTo>
                    <a:pt x="3812" y="8869"/>
                    <a:pt x="3842" y="8867"/>
                    <a:pt x="3870" y="8861"/>
                  </a:cubicBezTo>
                  <a:cubicBezTo>
                    <a:pt x="6739" y="8094"/>
                    <a:pt x="9541" y="7127"/>
                    <a:pt x="12443" y="6559"/>
                  </a:cubicBezTo>
                  <a:cubicBezTo>
                    <a:pt x="12945" y="6465"/>
                    <a:pt x="12797" y="5750"/>
                    <a:pt x="12333" y="5750"/>
                  </a:cubicBezTo>
                  <a:cubicBezTo>
                    <a:pt x="12304" y="5750"/>
                    <a:pt x="12274" y="5753"/>
                    <a:pt x="12242" y="5759"/>
                  </a:cubicBezTo>
                  <a:cubicBezTo>
                    <a:pt x="9420" y="6304"/>
                    <a:pt x="6720" y="7220"/>
                    <a:pt x="3966" y="7971"/>
                  </a:cubicBezTo>
                  <a:lnTo>
                    <a:pt x="3966" y="7971"/>
                  </a:lnTo>
                  <a:cubicBezTo>
                    <a:pt x="2781" y="5466"/>
                    <a:pt x="1640" y="2954"/>
                    <a:pt x="901" y="288"/>
                  </a:cubicBezTo>
                  <a:cubicBezTo>
                    <a:pt x="848" y="89"/>
                    <a:pt x="683" y="1"/>
                    <a:pt x="515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3050985" y="4859733"/>
              <a:ext cx="447385" cy="249276"/>
            </a:xfrm>
            <a:custGeom>
              <a:avLst/>
              <a:gdLst/>
              <a:ahLst/>
              <a:cxnLst/>
              <a:rect l="l" t="t" r="r" b="b"/>
              <a:pathLst>
                <a:path w="14934" h="8321" extrusionOk="0">
                  <a:moveTo>
                    <a:pt x="511" y="1"/>
                  </a:moveTo>
                  <a:cubicBezTo>
                    <a:pt x="254" y="1"/>
                    <a:pt x="0" y="201"/>
                    <a:pt x="121" y="522"/>
                  </a:cubicBezTo>
                  <a:cubicBezTo>
                    <a:pt x="1021" y="3157"/>
                    <a:pt x="2689" y="5425"/>
                    <a:pt x="3690" y="8027"/>
                  </a:cubicBezTo>
                  <a:cubicBezTo>
                    <a:pt x="3771" y="8163"/>
                    <a:pt x="3919" y="8321"/>
                    <a:pt x="4097" y="8321"/>
                  </a:cubicBezTo>
                  <a:cubicBezTo>
                    <a:pt x="4138" y="8321"/>
                    <a:pt x="4180" y="8313"/>
                    <a:pt x="4224" y="8294"/>
                  </a:cubicBezTo>
                  <a:cubicBezTo>
                    <a:pt x="7626" y="6960"/>
                    <a:pt x="10795" y="4958"/>
                    <a:pt x="14431" y="4291"/>
                  </a:cubicBezTo>
                  <a:cubicBezTo>
                    <a:pt x="14933" y="4197"/>
                    <a:pt x="14756" y="3482"/>
                    <a:pt x="14288" y="3482"/>
                  </a:cubicBezTo>
                  <a:cubicBezTo>
                    <a:pt x="14259" y="3482"/>
                    <a:pt x="14229" y="3485"/>
                    <a:pt x="14197" y="3491"/>
                  </a:cubicBezTo>
                  <a:cubicBezTo>
                    <a:pt x="10680" y="4136"/>
                    <a:pt x="7599" y="6030"/>
                    <a:pt x="4322" y="7361"/>
                  </a:cubicBezTo>
                  <a:lnTo>
                    <a:pt x="4322" y="7361"/>
                  </a:lnTo>
                  <a:cubicBezTo>
                    <a:pt x="3336" y="4938"/>
                    <a:pt x="1772" y="2777"/>
                    <a:pt x="921" y="288"/>
                  </a:cubicBezTo>
                  <a:cubicBezTo>
                    <a:pt x="855" y="89"/>
                    <a:pt x="682" y="1"/>
                    <a:pt x="511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3031125" y="5077958"/>
              <a:ext cx="279653" cy="177648"/>
            </a:xfrm>
            <a:custGeom>
              <a:avLst/>
              <a:gdLst/>
              <a:ahLst/>
              <a:cxnLst/>
              <a:rect l="l" t="t" r="r" b="b"/>
              <a:pathLst>
                <a:path w="9335" h="5930" extrusionOk="0">
                  <a:moveTo>
                    <a:pt x="561" y="0"/>
                  </a:moveTo>
                  <a:cubicBezTo>
                    <a:pt x="287" y="0"/>
                    <a:pt x="0" y="289"/>
                    <a:pt x="183" y="609"/>
                  </a:cubicBezTo>
                  <a:cubicBezTo>
                    <a:pt x="984" y="2177"/>
                    <a:pt x="1317" y="3978"/>
                    <a:pt x="1851" y="5612"/>
                  </a:cubicBezTo>
                  <a:cubicBezTo>
                    <a:pt x="1906" y="5805"/>
                    <a:pt x="2075" y="5930"/>
                    <a:pt x="2264" y="5930"/>
                  </a:cubicBezTo>
                  <a:cubicBezTo>
                    <a:pt x="2303" y="5930"/>
                    <a:pt x="2344" y="5924"/>
                    <a:pt x="2385" y="5913"/>
                  </a:cubicBezTo>
                  <a:cubicBezTo>
                    <a:pt x="4653" y="5145"/>
                    <a:pt x="6688" y="3878"/>
                    <a:pt x="8889" y="2977"/>
                  </a:cubicBezTo>
                  <a:cubicBezTo>
                    <a:pt x="9335" y="2799"/>
                    <a:pt x="9225" y="2145"/>
                    <a:pt x="8842" y="2145"/>
                  </a:cubicBezTo>
                  <a:cubicBezTo>
                    <a:pt x="8795" y="2145"/>
                    <a:pt x="8744" y="2155"/>
                    <a:pt x="8689" y="2177"/>
                  </a:cubicBezTo>
                  <a:cubicBezTo>
                    <a:pt x="6583" y="3026"/>
                    <a:pt x="4654" y="4201"/>
                    <a:pt x="2540" y="4975"/>
                  </a:cubicBezTo>
                  <a:lnTo>
                    <a:pt x="2540" y="4975"/>
                  </a:lnTo>
                  <a:cubicBezTo>
                    <a:pt x="2025" y="3368"/>
                    <a:pt x="1679" y="1676"/>
                    <a:pt x="884" y="209"/>
                  </a:cubicBezTo>
                  <a:cubicBezTo>
                    <a:pt x="810" y="61"/>
                    <a:pt x="687" y="0"/>
                    <a:pt x="56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3079562" y="4761449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0"/>
                  </a:moveTo>
                  <a:cubicBezTo>
                    <a:pt x="1" y="0"/>
                    <a:pt x="1" y="834"/>
                    <a:pt x="534" y="834"/>
                  </a:cubicBezTo>
                  <a:cubicBezTo>
                    <a:pt x="1068" y="834"/>
                    <a:pt x="1068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044604" y="4794400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00" y="1"/>
                  </a:moveTo>
                  <a:cubicBezTo>
                    <a:pt x="0" y="1"/>
                    <a:pt x="0" y="835"/>
                    <a:pt x="500" y="835"/>
                  </a:cubicBezTo>
                  <a:cubicBezTo>
                    <a:pt x="1034" y="835"/>
                    <a:pt x="1034" y="1"/>
                    <a:pt x="500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3030615" y="473544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3412306" y="491131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35" y="835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3373334" y="4941301"/>
              <a:ext cx="31006" cy="24026"/>
            </a:xfrm>
            <a:custGeom>
              <a:avLst/>
              <a:gdLst/>
              <a:ahLst/>
              <a:cxnLst/>
              <a:rect l="l" t="t" r="r" b="b"/>
              <a:pathLst>
                <a:path w="1035" h="802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3262410" y="5198109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3220442" y="52310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01" y="0"/>
                  </a:moveTo>
                  <a:cubicBezTo>
                    <a:pt x="1" y="0"/>
                    <a:pt x="1" y="801"/>
                    <a:pt x="501" y="801"/>
                  </a:cubicBezTo>
                  <a:cubicBezTo>
                    <a:pt x="1035" y="801"/>
                    <a:pt x="1035" y="0"/>
                    <a:pt x="501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1" name="Google Shape;531;p3"/>
            <p:cNvSpPr/>
            <p:nvPr/>
          </p:nvSpPr>
          <p:spPr>
            <a:xfrm>
              <a:off x="3213463" y="4713490"/>
              <a:ext cx="31006" cy="23996"/>
            </a:xfrm>
            <a:custGeom>
              <a:avLst/>
              <a:gdLst/>
              <a:ahLst/>
              <a:cxnLst/>
              <a:rect l="l" t="t" r="r" b="b"/>
              <a:pathLst>
                <a:path w="1035" h="801" extrusionOk="0">
                  <a:moveTo>
                    <a:pt x="534" y="0"/>
                  </a:moveTo>
                  <a:cubicBezTo>
                    <a:pt x="0" y="0"/>
                    <a:pt x="0" y="801"/>
                    <a:pt x="534" y="801"/>
                  </a:cubicBezTo>
                  <a:cubicBezTo>
                    <a:pt x="1034" y="801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2" name="Google Shape;532;p3"/>
            <p:cNvSpPr/>
            <p:nvPr/>
          </p:nvSpPr>
          <p:spPr>
            <a:xfrm>
              <a:off x="3190487" y="4654508"/>
              <a:ext cx="31995" cy="24026"/>
            </a:xfrm>
            <a:custGeom>
              <a:avLst/>
              <a:gdLst/>
              <a:ahLst/>
              <a:cxnLst/>
              <a:rect l="l" t="t" r="r" b="b"/>
              <a:pathLst>
                <a:path w="1068" h="802" extrusionOk="0">
                  <a:moveTo>
                    <a:pt x="534" y="1"/>
                  </a:moveTo>
                  <a:cubicBezTo>
                    <a:pt x="0" y="1"/>
                    <a:pt x="0" y="802"/>
                    <a:pt x="534" y="802"/>
                  </a:cubicBezTo>
                  <a:cubicBezTo>
                    <a:pt x="1068" y="802"/>
                    <a:pt x="1068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3" name="Google Shape;533;p3"/>
            <p:cNvSpPr/>
            <p:nvPr/>
          </p:nvSpPr>
          <p:spPr>
            <a:xfrm>
              <a:off x="3474254" y="4608556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1"/>
                  </a:moveTo>
                  <a:cubicBezTo>
                    <a:pt x="1" y="1"/>
                    <a:pt x="1" y="834"/>
                    <a:pt x="534" y="834"/>
                  </a:cubicBezTo>
                  <a:cubicBezTo>
                    <a:pt x="1035" y="834"/>
                    <a:pt x="1035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4" name="Google Shape;534;p3"/>
            <p:cNvSpPr/>
            <p:nvPr/>
          </p:nvSpPr>
          <p:spPr>
            <a:xfrm>
              <a:off x="3425307" y="4644533"/>
              <a:ext cx="31006" cy="25015"/>
            </a:xfrm>
            <a:custGeom>
              <a:avLst/>
              <a:gdLst/>
              <a:ahLst/>
              <a:cxnLst/>
              <a:rect l="l" t="t" r="r" b="b"/>
              <a:pathLst>
                <a:path w="1035" h="835" extrusionOk="0">
                  <a:moveTo>
                    <a:pt x="534" y="0"/>
                  </a:moveTo>
                  <a:cubicBezTo>
                    <a:pt x="0" y="0"/>
                    <a:pt x="0" y="834"/>
                    <a:pt x="534" y="834"/>
                  </a:cubicBezTo>
                  <a:cubicBezTo>
                    <a:pt x="1034" y="834"/>
                    <a:pt x="1034" y="0"/>
                    <a:pt x="534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5" name="Google Shape;535;p3"/>
            <p:cNvSpPr/>
            <p:nvPr/>
          </p:nvSpPr>
          <p:spPr>
            <a:xfrm>
              <a:off x="3366355" y="4432688"/>
              <a:ext cx="31995" cy="25015"/>
            </a:xfrm>
            <a:custGeom>
              <a:avLst/>
              <a:gdLst/>
              <a:ahLst/>
              <a:cxnLst/>
              <a:rect l="l" t="t" r="r" b="b"/>
              <a:pathLst>
                <a:path w="1068" h="835" extrusionOk="0">
                  <a:moveTo>
                    <a:pt x="534" y="1"/>
                  </a:moveTo>
                  <a:cubicBezTo>
                    <a:pt x="0" y="1"/>
                    <a:pt x="0" y="835"/>
                    <a:pt x="534" y="835"/>
                  </a:cubicBezTo>
                  <a:cubicBezTo>
                    <a:pt x="1067" y="835"/>
                    <a:pt x="1067" y="1"/>
                    <a:pt x="534" y="1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6" name="Google Shape;536;p3"/>
            <p:cNvSpPr/>
            <p:nvPr/>
          </p:nvSpPr>
          <p:spPr>
            <a:xfrm>
              <a:off x="3399305" y="4380745"/>
              <a:ext cx="31006" cy="24985"/>
            </a:xfrm>
            <a:custGeom>
              <a:avLst/>
              <a:gdLst/>
              <a:ahLst/>
              <a:cxnLst/>
              <a:rect l="l" t="t" r="r" b="b"/>
              <a:pathLst>
                <a:path w="1035" h="834" extrusionOk="0">
                  <a:moveTo>
                    <a:pt x="535" y="0"/>
                  </a:moveTo>
                  <a:cubicBezTo>
                    <a:pt x="1" y="0"/>
                    <a:pt x="1" y="834"/>
                    <a:pt x="535" y="834"/>
                  </a:cubicBezTo>
                  <a:cubicBezTo>
                    <a:pt x="1035" y="834"/>
                    <a:pt x="1035" y="0"/>
                    <a:pt x="535" y="0"/>
                  </a:cubicBezTo>
                  <a:close/>
                </a:path>
              </a:pathLst>
            </a:custGeom>
            <a:solidFill>
              <a:srgbClr val="915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7" name="Google Shape;537;p3"/>
            <p:cNvSpPr/>
            <p:nvPr/>
          </p:nvSpPr>
          <p:spPr>
            <a:xfrm>
              <a:off x="2318158" y="4324070"/>
              <a:ext cx="815743" cy="1023678"/>
            </a:xfrm>
            <a:custGeom>
              <a:avLst/>
              <a:gdLst/>
              <a:ahLst/>
              <a:cxnLst/>
              <a:rect l="l" t="t" r="r" b="b"/>
              <a:pathLst>
                <a:path w="27230" h="34171" extrusionOk="0">
                  <a:moveTo>
                    <a:pt x="3505" y="0"/>
                  </a:moveTo>
                  <a:cubicBezTo>
                    <a:pt x="783" y="0"/>
                    <a:pt x="671" y="2298"/>
                    <a:pt x="334" y="4961"/>
                  </a:cubicBezTo>
                  <a:cubicBezTo>
                    <a:pt x="100" y="7196"/>
                    <a:pt x="0" y="9498"/>
                    <a:pt x="100" y="11833"/>
                  </a:cubicBezTo>
                  <a:cubicBezTo>
                    <a:pt x="234" y="15102"/>
                    <a:pt x="2569" y="14168"/>
                    <a:pt x="5137" y="14868"/>
                  </a:cubicBezTo>
                  <a:cubicBezTo>
                    <a:pt x="9674" y="16169"/>
                    <a:pt x="3603" y="16402"/>
                    <a:pt x="1968" y="16636"/>
                  </a:cubicBezTo>
                  <a:cubicBezTo>
                    <a:pt x="100" y="16869"/>
                    <a:pt x="234" y="17103"/>
                    <a:pt x="334" y="18938"/>
                  </a:cubicBezTo>
                  <a:cubicBezTo>
                    <a:pt x="467" y="20472"/>
                    <a:pt x="467" y="21740"/>
                    <a:pt x="801" y="23141"/>
                  </a:cubicBezTo>
                  <a:cubicBezTo>
                    <a:pt x="1270" y="25416"/>
                    <a:pt x="2260" y="26170"/>
                    <a:pt x="3774" y="26170"/>
                  </a:cubicBezTo>
                  <a:cubicBezTo>
                    <a:pt x="4523" y="26170"/>
                    <a:pt x="5400" y="25985"/>
                    <a:pt x="6405" y="25709"/>
                  </a:cubicBezTo>
                  <a:cubicBezTo>
                    <a:pt x="6897" y="25545"/>
                    <a:pt x="8080" y="25036"/>
                    <a:pt x="8983" y="25036"/>
                  </a:cubicBezTo>
                  <a:cubicBezTo>
                    <a:pt x="9366" y="25036"/>
                    <a:pt x="9699" y="25127"/>
                    <a:pt x="9907" y="25376"/>
                  </a:cubicBezTo>
                  <a:cubicBezTo>
                    <a:pt x="11308" y="26743"/>
                    <a:pt x="8140" y="27444"/>
                    <a:pt x="7339" y="27811"/>
                  </a:cubicBezTo>
                  <a:cubicBezTo>
                    <a:pt x="5704" y="28378"/>
                    <a:pt x="3269" y="28978"/>
                    <a:pt x="5471" y="30713"/>
                  </a:cubicBezTo>
                  <a:cubicBezTo>
                    <a:pt x="6772" y="31547"/>
                    <a:pt x="8740" y="31647"/>
                    <a:pt x="10141" y="32014"/>
                  </a:cubicBezTo>
                  <a:cubicBezTo>
                    <a:pt x="12637" y="32669"/>
                    <a:pt x="17206" y="34171"/>
                    <a:pt x="19970" y="34171"/>
                  </a:cubicBezTo>
                  <a:cubicBezTo>
                    <a:pt x="20161" y="34171"/>
                    <a:pt x="20343" y="34164"/>
                    <a:pt x="20515" y="34148"/>
                  </a:cubicBezTo>
                  <a:cubicBezTo>
                    <a:pt x="22750" y="30212"/>
                    <a:pt x="23651" y="25709"/>
                    <a:pt x="25185" y="21506"/>
                  </a:cubicBezTo>
                  <a:cubicBezTo>
                    <a:pt x="25615" y="20340"/>
                    <a:pt x="27229" y="16408"/>
                    <a:pt x="25746" y="16408"/>
                  </a:cubicBezTo>
                  <a:cubicBezTo>
                    <a:pt x="25617" y="16408"/>
                    <a:pt x="25464" y="16438"/>
                    <a:pt x="25285" y="16503"/>
                  </a:cubicBezTo>
                  <a:cubicBezTo>
                    <a:pt x="23551" y="17203"/>
                    <a:pt x="22950" y="19772"/>
                    <a:pt x="20849" y="20339"/>
                  </a:cubicBezTo>
                  <a:cubicBezTo>
                    <a:pt x="19815" y="17803"/>
                    <a:pt x="24251" y="15702"/>
                    <a:pt x="23784" y="13133"/>
                  </a:cubicBezTo>
                  <a:cubicBezTo>
                    <a:pt x="23551" y="11366"/>
                    <a:pt x="19815" y="5895"/>
                    <a:pt x="17947" y="5661"/>
                  </a:cubicBezTo>
                  <a:cubicBezTo>
                    <a:pt x="17934" y="5661"/>
                    <a:pt x="17921" y="5660"/>
                    <a:pt x="17908" y="5660"/>
                  </a:cubicBezTo>
                  <a:cubicBezTo>
                    <a:pt x="16432" y="5660"/>
                    <a:pt x="14690" y="10734"/>
                    <a:pt x="13243" y="10734"/>
                  </a:cubicBezTo>
                  <a:cubicBezTo>
                    <a:pt x="13095" y="10734"/>
                    <a:pt x="12950" y="10681"/>
                    <a:pt x="12810" y="10565"/>
                  </a:cubicBezTo>
                  <a:cubicBezTo>
                    <a:pt x="11175" y="9264"/>
                    <a:pt x="14678" y="5094"/>
                    <a:pt x="14110" y="3560"/>
                  </a:cubicBezTo>
                  <a:cubicBezTo>
                    <a:pt x="13277" y="1358"/>
                    <a:pt x="6405" y="424"/>
                    <a:pt x="4303" y="57"/>
                  </a:cubicBezTo>
                  <a:cubicBezTo>
                    <a:pt x="4015" y="19"/>
                    <a:pt x="3749" y="0"/>
                    <a:pt x="35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8" name="Google Shape;538;p3"/>
            <p:cNvSpPr/>
            <p:nvPr/>
          </p:nvSpPr>
          <p:spPr>
            <a:xfrm>
              <a:off x="2392866" y="4415554"/>
              <a:ext cx="574675" cy="1048602"/>
            </a:xfrm>
            <a:custGeom>
              <a:avLst/>
              <a:gdLst/>
              <a:ahLst/>
              <a:cxnLst/>
              <a:rect l="l" t="t" r="r" b="b"/>
              <a:pathLst>
                <a:path w="19183" h="35003" extrusionOk="0">
                  <a:moveTo>
                    <a:pt x="440" y="1"/>
                  </a:moveTo>
                  <a:cubicBezTo>
                    <a:pt x="225" y="1"/>
                    <a:pt x="0" y="237"/>
                    <a:pt x="142" y="473"/>
                  </a:cubicBezTo>
                  <a:cubicBezTo>
                    <a:pt x="5479" y="9179"/>
                    <a:pt x="10249" y="18185"/>
                    <a:pt x="15152" y="27125"/>
                  </a:cubicBezTo>
                  <a:cubicBezTo>
                    <a:pt x="16453" y="29560"/>
                    <a:pt x="17888" y="32062"/>
                    <a:pt x="18521" y="34797"/>
                  </a:cubicBezTo>
                  <a:cubicBezTo>
                    <a:pt x="18561" y="34941"/>
                    <a:pt x="18677" y="35003"/>
                    <a:pt x="18797" y="35003"/>
                  </a:cubicBezTo>
                  <a:cubicBezTo>
                    <a:pt x="18984" y="35003"/>
                    <a:pt x="19183" y="34854"/>
                    <a:pt x="19122" y="34630"/>
                  </a:cubicBezTo>
                  <a:cubicBezTo>
                    <a:pt x="18588" y="32262"/>
                    <a:pt x="17454" y="30060"/>
                    <a:pt x="16320" y="27959"/>
                  </a:cubicBezTo>
                  <a:cubicBezTo>
                    <a:pt x="15086" y="25724"/>
                    <a:pt x="13851" y="23456"/>
                    <a:pt x="12617" y="21221"/>
                  </a:cubicBezTo>
                  <a:cubicBezTo>
                    <a:pt x="10149" y="16684"/>
                    <a:pt x="7680" y="12148"/>
                    <a:pt x="5112" y="7678"/>
                  </a:cubicBezTo>
                  <a:cubicBezTo>
                    <a:pt x="3677" y="5143"/>
                    <a:pt x="2210" y="2641"/>
                    <a:pt x="675" y="139"/>
                  </a:cubicBezTo>
                  <a:cubicBezTo>
                    <a:pt x="617" y="41"/>
                    <a:pt x="529" y="1"/>
                    <a:pt x="44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9" name="Google Shape;539;p3"/>
            <p:cNvSpPr/>
            <p:nvPr/>
          </p:nvSpPr>
          <p:spPr>
            <a:xfrm>
              <a:off x="2751551" y="5149132"/>
              <a:ext cx="166174" cy="158565"/>
            </a:xfrm>
            <a:custGeom>
              <a:avLst/>
              <a:gdLst/>
              <a:ahLst/>
              <a:cxnLst/>
              <a:rect l="l" t="t" r="r" b="b"/>
              <a:pathLst>
                <a:path w="5547" h="5293" extrusionOk="0">
                  <a:moveTo>
                    <a:pt x="5251" y="1"/>
                  </a:moveTo>
                  <a:cubicBezTo>
                    <a:pt x="5096" y="1"/>
                    <a:pt x="4930" y="101"/>
                    <a:pt x="4913" y="301"/>
                  </a:cubicBezTo>
                  <a:cubicBezTo>
                    <a:pt x="4779" y="1569"/>
                    <a:pt x="4980" y="2936"/>
                    <a:pt x="4446" y="4137"/>
                  </a:cubicBezTo>
                  <a:cubicBezTo>
                    <a:pt x="4379" y="4304"/>
                    <a:pt x="4279" y="4504"/>
                    <a:pt x="4179" y="4604"/>
                  </a:cubicBezTo>
                  <a:cubicBezTo>
                    <a:pt x="4179" y="4637"/>
                    <a:pt x="4146" y="4637"/>
                    <a:pt x="4179" y="4637"/>
                  </a:cubicBezTo>
                  <a:cubicBezTo>
                    <a:pt x="4157" y="4649"/>
                    <a:pt x="4146" y="4652"/>
                    <a:pt x="4141" y="4652"/>
                  </a:cubicBezTo>
                  <a:cubicBezTo>
                    <a:pt x="4131" y="4652"/>
                    <a:pt x="4146" y="4637"/>
                    <a:pt x="4146" y="4637"/>
                  </a:cubicBezTo>
                  <a:lnTo>
                    <a:pt x="4146" y="4637"/>
                  </a:lnTo>
                  <a:cubicBezTo>
                    <a:pt x="4123" y="4649"/>
                    <a:pt x="4116" y="4652"/>
                    <a:pt x="4115" y="4652"/>
                  </a:cubicBezTo>
                  <a:cubicBezTo>
                    <a:pt x="4112" y="4652"/>
                    <a:pt x="4135" y="4637"/>
                    <a:pt x="4112" y="4637"/>
                  </a:cubicBezTo>
                  <a:cubicBezTo>
                    <a:pt x="4095" y="4637"/>
                    <a:pt x="4089" y="4640"/>
                    <a:pt x="4088" y="4642"/>
                  </a:cubicBezTo>
                  <a:lnTo>
                    <a:pt x="4088" y="4642"/>
                  </a:lnTo>
                  <a:cubicBezTo>
                    <a:pt x="4086" y="4641"/>
                    <a:pt x="4083" y="4639"/>
                    <a:pt x="4079" y="4637"/>
                  </a:cubicBezTo>
                  <a:cubicBezTo>
                    <a:pt x="3712" y="4537"/>
                    <a:pt x="3312" y="4204"/>
                    <a:pt x="2945" y="4004"/>
                  </a:cubicBezTo>
                  <a:cubicBezTo>
                    <a:pt x="2545" y="3803"/>
                    <a:pt x="2144" y="3637"/>
                    <a:pt x="1744" y="3437"/>
                  </a:cubicBezTo>
                  <a:cubicBezTo>
                    <a:pt x="1377" y="3203"/>
                    <a:pt x="977" y="2970"/>
                    <a:pt x="610" y="2736"/>
                  </a:cubicBezTo>
                  <a:cubicBezTo>
                    <a:pt x="546" y="2696"/>
                    <a:pt x="485" y="2678"/>
                    <a:pt x="428" y="2678"/>
                  </a:cubicBezTo>
                  <a:cubicBezTo>
                    <a:pt x="158" y="2678"/>
                    <a:pt x="0" y="3077"/>
                    <a:pt x="276" y="3270"/>
                  </a:cubicBezTo>
                  <a:cubicBezTo>
                    <a:pt x="1010" y="3737"/>
                    <a:pt x="1777" y="4137"/>
                    <a:pt x="2578" y="4537"/>
                  </a:cubicBezTo>
                  <a:cubicBezTo>
                    <a:pt x="3012" y="4737"/>
                    <a:pt x="3412" y="5138"/>
                    <a:pt x="3912" y="5271"/>
                  </a:cubicBezTo>
                  <a:cubicBezTo>
                    <a:pt x="3975" y="5286"/>
                    <a:pt x="4034" y="5292"/>
                    <a:pt x="4091" y="5292"/>
                  </a:cubicBezTo>
                  <a:cubicBezTo>
                    <a:pt x="4430" y="5292"/>
                    <a:pt x="4675" y="5052"/>
                    <a:pt x="4846" y="4737"/>
                  </a:cubicBezTo>
                  <a:cubicBezTo>
                    <a:pt x="5180" y="4137"/>
                    <a:pt x="5313" y="3503"/>
                    <a:pt x="5380" y="2803"/>
                  </a:cubicBezTo>
                  <a:cubicBezTo>
                    <a:pt x="5480" y="1969"/>
                    <a:pt x="5447" y="1135"/>
                    <a:pt x="5513" y="301"/>
                  </a:cubicBezTo>
                  <a:cubicBezTo>
                    <a:pt x="5547" y="101"/>
                    <a:pt x="5405" y="1"/>
                    <a:pt x="525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0" name="Google Shape;540;p3"/>
            <p:cNvSpPr/>
            <p:nvPr/>
          </p:nvSpPr>
          <p:spPr>
            <a:xfrm>
              <a:off x="2622654" y="4908320"/>
              <a:ext cx="229145" cy="228066"/>
            </a:xfrm>
            <a:custGeom>
              <a:avLst/>
              <a:gdLst/>
              <a:ahLst/>
              <a:cxnLst/>
              <a:rect l="l" t="t" r="r" b="b"/>
              <a:pathLst>
                <a:path w="7649" h="7613" extrusionOk="0">
                  <a:moveTo>
                    <a:pt x="7352" y="1"/>
                  </a:moveTo>
                  <a:cubicBezTo>
                    <a:pt x="7198" y="1"/>
                    <a:pt x="7031" y="101"/>
                    <a:pt x="7014" y="301"/>
                  </a:cubicBezTo>
                  <a:cubicBezTo>
                    <a:pt x="6759" y="2532"/>
                    <a:pt x="6352" y="4703"/>
                    <a:pt x="5909" y="6900"/>
                  </a:cubicBezTo>
                  <a:lnTo>
                    <a:pt x="5909" y="6900"/>
                  </a:lnTo>
                  <a:cubicBezTo>
                    <a:pt x="4040" y="6238"/>
                    <a:pt x="2158" y="5306"/>
                    <a:pt x="576" y="4104"/>
                  </a:cubicBezTo>
                  <a:cubicBezTo>
                    <a:pt x="524" y="4063"/>
                    <a:pt x="472" y="4046"/>
                    <a:pt x="421" y="4046"/>
                  </a:cubicBezTo>
                  <a:cubicBezTo>
                    <a:pt x="181" y="4046"/>
                    <a:pt x="0" y="4444"/>
                    <a:pt x="276" y="4637"/>
                  </a:cubicBezTo>
                  <a:cubicBezTo>
                    <a:pt x="1977" y="5938"/>
                    <a:pt x="4046" y="6906"/>
                    <a:pt x="6047" y="7606"/>
                  </a:cubicBezTo>
                  <a:cubicBezTo>
                    <a:pt x="6069" y="7610"/>
                    <a:pt x="6091" y="7613"/>
                    <a:pt x="6113" y="7613"/>
                  </a:cubicBezTo>
                  <a:cubicBezTo>
                    <a:pt x="6263" y="7613"/>
                    <a:pt x="6418" y="7518"/>
                    <a:pt x="6447" y="7373"/>
                  </a:cubicBezTo>
                  <a:cubicBezTo>
                    <a:pt x="6948" y="5038"/>
                    <a:pt x="7381" y="2669"/>
                    <a:pt x="7615" y="301"/>
                  </a:cubicBezTo>
                  <a:cubicBezTo>
                    <a:pt x="7648" y="101"/>
                    <a:pt x="7506" y="1"/>
                    <a:pt x="7352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1" name="Google Shape;541;p3"/>
            <p:cNvSpPr/>
            <p:nvPr/>
          </p:nvSpPr>
          <p:spPr>
            <a:xfrm>
              <a:off x="2527695" y="4691503"/>
              <a:ext cx="257155" cy="325788"/>
            </a:xfrm>
            <a:custGeom>
              <a:avLst/>
              <a:gdLst/>
              <a:ahLst/>
              <a:cxnLst/>
              <a:rect l="l" t="t" r="r" b="b"/>
              <a:pathLst>
                <a:path w="8584" h="10875" extrusionOk="0">
                  <a:moveTo>
                    <a:pt x="8279" y="0"/>
                  </a:moveTo>
                  <a:cubicBezTo>
                    <a:pt x="8125" y="0"/>
                    <a:pt x="7966" y="100"/>
                    <a:pt x="7949" y="300"/>
                  </a:cubicBezTo>
                  <a:cubicBezTo>
                    <a:pt x="7822" y="3576"/>
                    <a:pt x="6907" y="6790"/>
                    <a:pt x="6908" y="10089"/>
                  </a:cubicBezTo>
                  <a:lnTo>
                    <a:pt x="6908" y="10089"/>
                  </a:lnTo>
                  <a:cubicBezTo>
                    <a:pt x="4786" y="9126"/>
                    <a:pt x="2597" y="8349"/>
                    <a:pt x="611" y="7139"/>
                  </a:cubicBezTo>
                  <a:cubicBezTo>
                    <a:pt x="560" y="7108"/>
                    <a:pt x="508" y="7094"/>
                    <a:pt x="460" y="7094"/>
                  </a:cubicBezTo>
                  <a:cubicBezTo>
                    <a:pt x="191" y="7094"/>
                    <a:pt x="0" y="7503"/>
                    <a:pt x="311" y="7672"/>
                  </a:cubicBezTo>
                  <a:cubicBezTo>
                    <a:pt x="2445" y="8973"/>
                    <a:pt x="4814" y="9774"/>
                    <a:pt x="7049" y="10841"/>
                  </a:cubicBezTo>
                  <a:cubicBezTo>
                    <a:pt x="7095" y="10864"/>
                    <a:pt x="7146" y="10875"/>
                    <a:pt x="7197" y="10875"/>
                  </a:cubicBezTo>
                  <a:cubicBezTo>
                    <a:pt x="7369" y="10875"/>
                    <a:pt x="7541" y="10754"/>
                    <a:pt x="7516" y="10574"/>
                  </a:cubicBezTo>
                  <a:cubicBezTo>
                    <a:pt x="7449" y="7105"/>
                    <a:pt x="8450" y="3736"/>
                    <a:pt x="8583" y="300"/>
                  </a:cubicBezTo>
                  <a:cubicBezTo>
                    <a:pt x="8583" y="100"/>
                    <a:pt x="8433" y="0"/>
                    <a:pt x="8279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2" name="Google Shape;542;p3"/>
            <p:cNvSpPr/>
            <p:nvPr/>
          </p:nvSpPr>
          <p:spPr>
            <a:xfrm>
              <a:off x="2544440" y="4684493"/>
              <a:ext cx="132472" cy="171836"/>
            </a:xfrm>
            <a:custGeom>
              <a:avLst/>
              <a:gdLst/>
              <a:ahLst/>
              <a:cxnLst/>
              <a:rect l="l" t="t" r="r" b="b"/>
              <a:pathLst>
                <a:path w="4422" h="5736" extrusionOk="0">
                  <a:moveTo>
                    <a:pt x="4105" y="1"/>
                  </a:moveTo>
                  <a:cubicBezTo>
                    <a:pt x="3946" y="1"/>
                    <a:pt x="3788" y="101"/>
                    <a:pt x="3788" y="301"/>
                  </a:cubicBezTo>
                  <a:cubicBezTo>
                    <a:pt x="3788" y="1876"/>
                    <a:pt x="3588" y="3423"/>
                    <a:pt x="3373" y="4967"/>
                  </a:cubicBezTo>
                  <a:lnTo>
                    <a:pt x="3373" y="4967"/>
                  </a:lnTo>
                  <a:cubicBezTo>
                    <a:pt x="2458" y="4500"/>
                    <a:pt x="1580" y="3943"/>
                    <a:pt x="652" y="3537"/>
                  </a:cubicBezTo>
                  <a:cubicBezTo>
                    <a:pt x="604" y="3514"/>
                    <a:pt x="556" y="3505"/>
                    <a:pt x="510" y="3505"/>
                  </a:cubicBezTo>
                  <a:cubicBezTo>
                    <a:pt x="209" y="3505"/>
                    <a:pt x="0" y="3926"/>
                    <a:pt x="319" y="4070"/>
                  </a:cubicBezTo>
                  <a:cubicBezTo>
                    <a:pt x="1386" y="4571"/>
                    <a:pt x="2387" y="5238"/>
                    <a:pt x="3454" y="5705"/>
                  </a:cubicBezTo>
                  <a:cubicBezTo>
                    <a:pt x="3503" y="5724"/>
                    <a:pt x="3560" y="5735"/>
                    <a:pt x="3617" y="5735"/>
                  </a:cubicBezTo>
                  <a:cubicBezTo>
                    <a:pt x="3757" y="5735"/>
                    <a:pt x="3898" y="5670"/>
                    <a:pt x="3921" y="5505"/>
                  </a:cubicBezTo>
                  <a:cubicBezTo>
                    <a:pt x="4188" y="3803"/>
                    <a:pt x="4388" y="2069"/>
                    <a:pt x="4422" y="301"/>
                  </a:cubicBezTo>
                  <a:cubicBezTo>
                    <a:pt x="4422" y="101"/>
                    <a:pt x="4263" y="1"/>
                    <a:pt x="410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3" name="Google Shape;543;p3"/>
            <p:cNvSpPr/>
            <p:nvPr/>
          </p:nvSpPr>
          <p:spPr>
            <a:xfrm>
              <a:off x="2414165" y="4499638"/>
              <a:ext cx="169829" cy="203411"/>
            </a:xfrm>
            <a:custGeom>
              <a:avLst/>
              <a:gdLst/>
              <a:ahLst/>
              <a:cxnLst/>
              <a:rect l="l" t="t" r="r" b="b"/>
              <a:pathLst>
                <a:path w="5669" h="6790" extrusionOk="0">
                  <a:moveTo>
                    <a:pt x="5160" y="1"/>
                  </a:moveTo>
                  <a:cubicBezTo>
                    <a:pt x="5001" y="1"/>
                    <a:pt x="4851" y="101"/>
                    <a:pt x="4868" y="301"/>
                  </a:cubicBezTo>
                  <a:cubicBezTo>
                    <a:pt x="4993" y="2184"/>
                    <a:pt x="5030" y="4186"/>
                    <a:pt x="4617" y="6055"/>
                  </a:cubicBezTo>
                  <a:lnTo>
                    <a:pt x="4617" y="6055"/>
                  </a:lnTo>
                  <a:cubicBezTo>
                    <a:pt x="3266" y="5514"/>
                    <a:pt x="1838" y="5098"/>
                    <a:pt x="498" y="4537"/>
                  </a:cubicBezTo>
                  <a:cubicBezTo>
                    <a:pt x="462" y="4524"/>
                    <a:pt x="427" y="4518"/>
                    <a:pt x="395" y="4518"/>
                  </a:cubicBezTo>
                  <a:cubicBezTo>
                    <a:pt x="103" y="4518"/>
                    <a:pt x="1" y="5017"/>
                    <a:pt x="331" y="5138"/>
                  </a:cubicBezTo>
                  <a:cubicBezTo>
                    <a:pt x="1766" y="5738"/>
                    <a:pt x="3300" y="6172"/>
                    <a:pt x="4734" y="6772"/>
                  </a:cubicBezTo>
                  <a:cubicBezTo>
                    <a:pt x="4765" y="6784"/>
                    <a:pt x="4797" y="6790"/>
                    <a:pt x="4828" y="6790"/>
                  </a:cubicBezTo>
                  <a:cubicBezTo>
                    <a:pt x="4969" y="6790"/>
                    <a:pt x="5107" y="6681"/>
                    <a:pt x="5135" y="6572"/>
                  </a:cubicBezTo>
                  <a:cubicBezTo>
                    <a:pt x="5668" y="4537"/>
                    <a:pt x="5635" y="2369"/>
                    <a:pt x="5502" y="301"/>
                  </a:cubicBezTo>
                  <a:cubicBezTo>
                    <a:pt x="5485" y="101"/>
                    <a:pt x="5318" y="1"/>
                    <a:pt x="5160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4" name="Google Shape;544;p3"/>
            <p:cNvSpPr/>
            <p:nvPr/>
          </p:nvSpPr>
          <p:spPr>
            <a:xfrm>
              <a:off x="2387774" y="4436702"/>
              <a:ext cx="121268" cy="140920"/>
            </a:xfrm>
            <a:custGeom>
              <a:avLst/>
              <a:gdLst/>
              <a:ahLst/>
              <a:cxnLst/>
              <a:rect l="l" t="t" r="r" b="b"/>
              <a:pathLst>
                <a:path w="4048" h="4704" extrusionOk="0">
                  <a:moveTo>
                    <a:pt x="3731" y="0"/>
                  </a:moveTo>
                  <a:cubicBezTo>
                    <a:pt x="3572" y="0"/>
                    <a:pt x="3414" y="100"/>
                    <a:pt x="3414" y="300"/>
                  </a:cubicBezTo>
                  <a:cubicBezTo>
                    <a:pt x="3414" y="1554"/>
                    <a:pt x="3443" y="2807"/>
                    <a:pt x="3253" y="4061"/>
                  </a:cubicBezTo>
                  <a:lnTo>
                    <a:pt x="3253" y="4061"/>
                  </a:lnTo>
                  <a:cubicBezTo>
                    <a:pt x="2335" y="4000"/>
                    <a:pt x="1404" y="3626"/>
                    <a:pt x="612" y="3169"/>
                  </a:cubicBezTo>
                  <a:cubicBezTo>
                    <a:pt x="561" y="3138"/>
                    <a:pt x="510" y="3125"/>
                    <a:pt x="461" y="3125"/>
                  </a:cubicBezTo>
                  <a:cubicBezTo>
                    <a:pt x="193" y="3125"/>
                    <a:pt x="1" y="3538"/>
                    <a:pt x="312" y="3736"/>
                  </a:cubicBezTo>
                  <a:cubicBezTo>
                    <a:pt x="1246" y="4270"/>
                    <a:pt x="2380" y="4670"/>
                    <a:pt x="3514" y="4703"/>
                  </a:cubicBezTo>
                  <a:cubicBezTo>
                    <a:pt x="3614" y="4703"/>
                    <a:pt x="3781" y="4603"/>
                    <a:pt x="3814" y="4470"/>
                  </a:cubicBezTo>
                  <a:cubicBezTo>
                    <a:pt x="4048" y="3102"/>
                    <a:pt x="4048" y="1701"/>
                    <a:pt x="4048" y="300"/>
                  </a:cubicBezTo>
                  <a:cubicBezTo>
                    <a:pt x="4048" y="100"/>
                    <a:pt x="3889" y="0"/>
                    <a:pt x="373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5" name="Google Shape;545;p3"/>
            <p:cNvSpPr/>
            <p:nvPr/>
          </p:nvSpPr>
          <p:spPr>
            <a:xfrm>
              <a:off x="2915677" y="4698483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1"/>
                  </a:moveTo>
                  <a:cubicBezTo>
                    <a:pt x="1" y="1"/>
                    <a:pt x="1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6" name="Google Shape;546;p3"/>
            <p:cNvSpPr/>
            <p:nvPr/>
          </p:nvSpPr>
          <p:spPr>
            <a:xfrm>
              <a:off x="2880719" y="4656515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7" name="Google Shape;547;p3"/>
            <p:cNvSpPr/>
            <p:nvPr/>
          </p:nvSpPr>
          <p:spPr>
            <a:xfrm>
              <a:off x="2866730" y="4715467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8" name="Google Shape;548;p3"/>
            <p:cNvSpPr/>
            <p:nvPr/>
          </p:nvSpPr>
          <p:spPr>
            <a:xfrm>
              <a:off x="2392088" y="496328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9" name="Google Shape;549;p3"/>
            <p:cNvSpPr/>
            <p:nvPr/>
          </p:nvSpPr>
          <p:spPr>
            <a:xfrm>
              <a:off x="2402093" y="4907332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0" name="Google Shape;550;p3"/>
            <p:cNvSpPr/>
            <p:nvPr/>
          </p:nvSpPr>
          <p:spPr>
            <a:xfrm>
              <a:off x="2458049" y="494929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8"/>
                    <a:pt x="567" y="868"/>
                  </a:cubicBezTo>
                  <a:cubicBezTo>
                    <a:pt x="1135" y="868"/>
                    <a:pt x="1135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1" name="Google Shape;551;p3"/>
            <p:cNvSpPr/>
            <p:nvPr/>
          </p:nvSpPr>
          <p:spPr>
            <a:xfrm>
              <a:off x="2541984" y="4390721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5" y="868"/>
                    <a:pt x="1135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2" name="Google Shape;552;p3"/>
            <p:cNvSpPr/>
            <p:nvPr/>
          </p:nvSpPr>
          <p:spPr>
            <a:xfrm>
              <a:off x="2504001" y="4373736"/>
              <a:ext cx="33013" cy="26003"/>
            </a:xfrm>
            <a:custGeom>
              <a:avLst/>
              <a:gdLst/>
              <a:ahLst/>
              <a:cxnLst/>
              <a:rect l="l" t="t" r="r" b="b"/>
              <a:pathLst>
                <a:path w="1102" h="868" extrusionOk="0">
                  <a:moveTo>
                    <a:pt x="535" y="1"/>
                  </a:moveTo>
                  <a:cubicBezTo>
                    <a:pt x="1" y="1"/>
                    <a:pt x="1" y="868"/>
                    <a:pt x="535" y="868"/>
                  </a:cubicBezTo>
                  <a:cubicBezTo>
                    <a:pt x="1102" y="868"/>
                    <a:pt x="1102" y="1"/>
                    <a:pt x="535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3" name="Google Shape;553;p3"/>
            <p:cNvSpPr/>
            <p:nvPr/>
          </p:nvSpPr>
          <p:spPr>
            <a:xfrm>
              <a:off x="2357130" y="4586569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1"/>
                  </a:moveTo>
                  <a:cubicBezTo>
                    <a:pt x="0" y="1"/>
                    <a:pt x="0" y="868"/>
                    <a:pt x="567" y="868"/>
                  </a:cubicBezTo>
                  <a:cubicBezTo>
                    <a:pt x="1134" y="868"/>
                    <a:pt x="1134" y="1"/>
                    <a:pt x="567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4" name="Google Shape;554;p3"/>
            <p:cNvSpPr/>
            <p:nvPr/>
          </p:nvSpPr>
          <p:spPr>
            <a:xfrm>
              <a:off x="2357130" y="4621557"/>
              <a:ext cx="34002" cy="26003"/>
            </a:xfrm>
            <a:custGeom>
              <a:avLst/>
              <a:gdLst/>
              <a:ahLst/>
              <a:cxnLst/>
              <a:rect l="l" t="t" r="r" b="b"/>
              <a:pathLst>
                <a:path w="1135" h="868" extrusionOk="0">
                  <a:moveTo>
                    <a:pt x="567" y="0"/>
                  </a:moveTo>
                  <a:cubicBezTo>
                    <a:pt x="0" y="0"/>
                    <a:pt x="0" y="867"/>
                    <a:pt x="567" y="867"/>
                  </a:cubicBezTo>
                  <a:cubicBezTo>
                    <a:pt x="1134" y="867"/>
                    <a:pt x="1134" y="0"/>
                    <a:pt x="567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5" name="Google Shape;555;p3"/>
            <p:cNvSpPr/>
            <p:nvPr/>
          </p:nvSpPr>
          <p:spPr>
            <a:xfrm>
              <a:off x="2880719" y="5026225"/>
              <a:ext cx="34002" cy="26033"/>
            </a:xfrm>
            <a:custGeom>
              <a:avLst/>
              <a:gdLst/>
              <a:ahLst/>
              <a:cxnLst/>
              <a:rect l="l" t="t" r="r" b="b"/>
              <a:pathLst>
                <a:path w="1135" h="869" extrusionOk="0">
                  <a:moveTo>
                    <a:pt x="568" y="1"/>
                  </a:moveTo>
                  <a:cubicBezTo>
                    <a:pt x="0" y="1"/>
                    <a:pt x="0" y="868"/>
                    <a:pt x="568" y="868"/>
                  </a:cubicBezTo>
                  <a:cubicBezTo>
                    <a:pt x="1135" y="868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6" name="Google Shape;556;p3"/>
            <p:cNvSpPr/>
            <p:nvPr/>
          </p:nvSpPr>
          <p:spPr>
            <a:xfrm>
              <a:off x="2677861" y="5183102"/>
              <a:ext cx="34032" cy="27022"/>
            </a:xfrm>
            <a:custGeom>
              <a:avLst/>
              <a:gdLst/>
              <a:ahLst/>
              <a:cxnLst/>
              <a:rect l="l" t="t" r="r" b="b"/>
              <a:pathLst>
                <a:path w="1136" h="902" extrusionOk="0">
                  <a:moveTo>
                    <a:pt x="568" y="1"/>
                  </a:moveTo>
                  <a:cubicBezTo>
                    <a:pt x="1" y="1"/>
                    <a:pt x="1" y="902"/>
                    <a:pt x="568" y="902"/>
                  </a:cubicBezTo>
                  <a:cubicBezTo>
                    <a:pt x="1135" y="902"/>
                    <a:pt x="1135" y="1"/>
                    <a:pt x="568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7" name="Google Shape;557;p3"/>
            <p:cNvSpPr/>
            <p:nvPr/>
          </p:nvSpPr>
          <p:spPr>
            <a:xfrm>
              <a:off x="2562953" y="4876358"/>
              <a:ext cx="34032" cy="26003"/>
            </a:xfrm>
            <a:custGeom>
              <a:avLst/>
              <a:gdLst/>
              <a:ahLst/>
              <a:cxnLst/>
              <a:rect l="l" t="t" r="r" b="b"/>
              <a:pathLst>
                <a:path w="1136" h="868" extrusionOk="0">
                  <a:moveTo>
                    <a:pt x="568" y="0"/>
                  </a:moveTo>
                  <a:cubicBezTo>
                    <a:pt x="1" y="0"/>
                    <a:pt x="1" y="868"/>
                    <a:pt x="568" y="868"/>
                  </a:cubicBezTo>
                  <a:cubicBezTo>
                    <a:pt x="1135" y="868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8" name="Google Shape;558;p3"/>
            <p:cNvSpPr/>
            <p:nvPr/>
          </p:nvSpPr>
          <p:spPr>
            <a:xfrm>
              <a:off x="2824762" y="4851375"/>
              <a:ext cx="34002" cy="26992"/>
            </a:xfrm>
            <a:custGeom>
              <a:avLst/>
              <a:gdLst/>
              <a:ahLst/>
              <a:cxnLst/>
              <a:rect l="l" t="t" r="r" b="b"/>
              <a:pathLst>
                <a:path w="1135" h="901" extrusionOk="0">
                  <a:moveTo>
                    <a:pt x="568" y="0"/>
                  </a:moveTo>
                  <a:cubicBezTo>
                    <a:pt x="0" y="0"/>
                    <a:pt x="0" y="901"/>
                    <a:pt x="568" y="901"/>
                  </a:cubicBezTo>
                  <a:cubicBezTo>
                    <a:pt x="1135" y="901"/>
                    <a:pt x="1135" y="0"/>
                    <a:pt x="56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59" name="Google Shape;559;p3"/>
          <p:cNvGrpSpPr/>
          <p:nvPr/>
        </p:nvGrpSpPr>
        <p:grpSpPr>
          <a:xfrm>
            <a:off x="10455795" y="-89776"/>
            <a:ext cx="457890" cy="598616"/>
            <a:chOff x="3289399" y="3455662"/>
            <a:chExt cx="436502" cy="569243"/>
          </a:xfrm>
        </p:grpSpPr>
        <p:sp>
          <p:nvSpPr>
            <p:cNvPr id="560" name="Google Shape;560;p3"/>
            <p:cNvSpPr/>
            <p:nvPr/>
          </p:nvSpPr>
          <p:spPr>
            <a:xfrm>
              <a:off x="3289399" y="3590341"/>
              <a:ext cx="418746" cy="434563"/>
            </a:xfrm>
            <a:custGeom>
              <a:avLst/>
              <a:gdLst/>
              <a:ahLst/>
              <a:cxnLst/>
              <a:rect l="l" t="t" r="r" b="b"/>
              <a:pathLst>
                <a:path w="13978" h="14506" extrusionOk="0">
                  <a:moveTo>
                    <a:pt x="9083" y="30"/>
                  </a:moveTo>
                  <a:cubicBezTo>
                    <a:pt x="8628" y="30"/>
                    <a:pt x="8176" y="40"/>
                    <a:pt x="7739" y="67"/>
                  </a:cubicBezTo>
                  <a:cubicBezTo>
                    <a:pt x="6639" y="101"/>
                    <a:pt x="4804" y="1"/>
                    <a:pt x="3970" y="968"/>
                  </a:cubicBezTo>
                  <a:cubicBezTo>
                    <a:pt x="2869" y="2269"/>
                    <a:pt x="5271" y="2903"/>
                    <a:pt x="6038" y="3403"/>
                  </a:cubicBezTo>
                  <a:cubicBezTo>
                    <a:pt x="4637" y="4037"/>
                    <a:pt x="3036" y="4103"/>
                    <a:pt x="1702" y="5004"/>
                  </a:cubicBezTo>
                  <a:cubicBezTo>
                    <a:pt x="935" y="5538"/>
                    <a:pt x="1" y="6038"/>
                    <a:pt x="834" y="6939"/>
                  </a:cubicBezTo>
                  <a:cubicBezTo>
                    <a:pt x="1502" y="7706"/>
                    <a:pt x="2569" y="8173"/>
                    <a:pt x="3436" y="8473"/>
                  </a:cubicBezTo>
                  <a:cubicBezTo>
                    <a:pt x="2602" y="9841"/>
                    <a:pt x="501" y="13744"/>
                    <a:pt x="1468" y="14411"/>
                  </a:cubicBezTo>
                  <a:cubicBezTo>
                    <a:pt x="1563" y="14476"/>
                    <a:pt x="1674" y="14506"/>
                    <a:pt x="1801" y="14506"/>
                  </a:cubicBezTo>
                  <a:cubicBezTo>
                    <a:pt x="2969" y="14506"/>
                    <a:pt x="5377" y="11948"/>
                    <a:pt x="6672" y="11075"/>
                  </a:cubicBezTo>
                  <a:cubicBezTo>
                    <a:pt x="6822" y="10980"/>
                    <a:pt x="6951" y="10940"/>
                    <a:pt x="7068" y="10940"/>
                  </a:cubicBezTo>
                  <a:cubicBezTo>
                    <a:pt x="7523" y="10940"/>
                    <a:pt x="7796" y="11543"/>
                    <a:pt x="8407" y="11809"/>
                  </a:cubicBezTo>
                  <a:cubicBezTo>
                    <a:pt x="8739" y="11932"/>
                    <a:pt x="9072" y="12073"/>
                    <a:pt x="9371" y="12073"/>
                  </a:cubicBezTo>
                  <a:cubicBezTo>
                    <a:pt x="9642" y="12073"/>
                    <a:pt x="9884" y="11957"/>
                    <a:pt x="10074" y="11609"/>
                  </a:cubicBezTo>
                  <a:cubicBezTo>
                    <a:pt x="10675" y="10441"/>
                    <a:pt x="9974" y="8607"/>
                    <a:pt x="10074" y="7372"/>
                  </a:cubicBezTo>
                  <a:lnTo>
                    <a:pt x="10074" y="7372"/>
                  </a:lnTo>
                  <a:cubicBezTo>
                    <a:pt x="10731" y="7658"/>
                    <a:pt x="11633" y="8188"/>
                    <a:pt x="12423" y="8188"/>
                  </a:cubicBezTo>
                  <a:cubicBezTo>
                    <a:pt x="12555" y="8188"/>
                    <a:pt x="12685" y="8173"/>
                    <a:pt x="12810" y="8140"/>
                  </a:cubicBezTo>
                  <a:cubicBezTo>
                    <a:pt x="13977" y="7806"/>
                    <a:pt x="13744" y="6138"/>
                    <a:pt x="13610" y="5238"/>
                  </a:cubicBezTo>
                  <a:cubicBezTo>
                    <a:pt x="13410" y="3536"/>
                    <a:pt x="12776" y="1802"/>
                    <a:pt x="12643" y="101"/>
                  </a:cubicBezTo>
                  <a:lnTo>
                    <a:pt x="12576" y="101"/>
                  </a:lnTo>
                  <a:cubicBezTo>
                    <a:pt x="11533" y="101"/>
                    <a:pt x="10296" y="30"/>
                    <a:pt x="9083" y="3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1" name="Google Shape;561;p3"/>
            <p:cNvSpPr/>
            <p:nvPr/>
          </p:nvSpPr>
          <p:spPr>
            <a:xfrm>
              <a:off x="3404877" y="3455662"/>
              <a:ext cx="321025" cy="474737"/>
            </a:xfrm>
            <a:custGeom>
              <a:avLst/>
              <a:gdLst/>
              <a:ahLst/>
              <a:cxnLst/>
              <a:rect l="l" t="t" r="r" b="b"/>
              <a:pathLst>
                <a:path w="10716" h="15847" extrusionOk="0">
                  <a:moveTo>
                    <a:pt x="10407" y="0"/>
                  </a:moveTo>
                  <a:cubicBezTo>
                    <a:pt x="10302" y="0"/>
                    <a:pt x="10196" y="59"/>
                    <a:pt x="10156" y="193"/>
                  </a:cubicBezTo>
                  <a:cubicBezTo>
                    <a:pt x="9255" y="3162"/>
                    <a:pt x="7720" y="5998"/>
                    <a:pt x="6019" y="8599"/>
                  </a:cubicBezTo>
                  <a:cubicBezTo>
                    <a:pt x="4385" y="11101"/>
                    <a:pt x="2283" y="13269"/>
                    <a:pt x="182" y="15404"/>
                  </a:cubicBezTo>
                  <a:cubicBezTo>
                    <a:pt x="1" y="15585"/>
                    <a:pt x="180" y="15846"/>
                    <a:pt x="379" y="15846"/>
                  </a:cubicBezTo>
                  <a:cubicBezTo>
                    <a:pt x="437" y="15846"/>
                    <a:pt x="496" y="15824"/>
                    <a:pt x="549" y="15771"/>
                  </a:cubicBezTo>
                  <a:cubicBezTo>
                    <a:pt x="2684" y="13603"/>
                    <a:pt x="4785" y="11401"/>
                    <a:pt x="6486" y="8866"/>
                  </a:cubicBezTo>
                  <a:cubicBezTo>
                    <a:pt x="8187" y="6231"/>
                    <a:pt x="9755" y="3329"/>
                    <a:pt x="10656" y="327"/>
                  </a:cubicBezTo>
                  <a:cubicBezTo>
                    <a:pt x="10716" y="128"/>
                    <a:pt x="10562" y="0"/>
                    <a:pt x="104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2" name="Google Shape;562;p3"/>
            <p:cNvSpPr/>
            <p:nvPr/>
          </p:nvSpPr>
          <p:spPr>
            <a:xfrm>
              <a:off x="3505857" y="3642074"/>
              <a:ext cx="155300" cy="125672"/>
            </a:xfrm>
            <a:custGeom>
              <a:avLst/>
              <a:gdLst/>
              <a:ahLst/>
              <a:cxnLst/>
              <a:rect l="l" t="t" r="r" b="b"/>
              <a:pathLst>
                <a:path w="5184" h="4195" extrusionOk="0">
                  <a:moveTo>
                    <a:pt x="1934" y="1"/>
                  </a:moveTo>
                  <a:cubicBezTo>
                    <a:pt x="1389" y="1"/>
                    <a:pt x="845" y="35"/>
                    <a:pt x="313" y="175"/>
                  </a:cubicBezTo>
                  <a:cubicBezTo>
                    <a:pt x="0" y="237"/>
                    <a:pt x="98" y="681"/>
                    <a:pt x="387" y="681"/>
                  </a:cubicBezTo>
                  <a:cubicBezTo>
                    <a:pt x="406" y="681"/>
                    <a:pt x="426" y="679"/>
                    <a:pt x="447" y="675"/>
                  </a:cubicBezTo>
                  <a:cubicBezTo>
                    <a:pt x="934" y="540"/>
                    <a:pt x="1438" y="503"/>
                    <a:pt x="1947" y="503"/>
                  </a:cubicBezTo>
                  <a:cubicBezTo>
                    <a:pt x="2542" y="503"/>
                    <a:pt x="3144" y="553"/>
                    <a:pt x="3735" y="553"/>
                  </a:cubicBezTo>
                  <a:cubicBezTo>
                    <a:pt x="3821" y="553"/>
                    <a:pt x="3906" y="552"/>
                    <a:pt x="3992" y="550"/>
                  </a:cubicBezTo>
                  <a:lnTo>
                    <a:pt x="3992" y="550"/>
                  </a:lnTo>
                  <a:cubicBezTo>
                    <a:pt x="4231" y="1678"/>
                    <a:pt x="4618" y="2781"/>
                    <a:pt x="4650" y="3944"/>
                  </a:cubicBezTo>
                  <a:cubicBezTo>
                    <a:pt x="4666" y="4111"/>
                    <a:pt x="4800" y="4194"/>
                    <a:pt x="4929" y="4194"/>
                  </a:cubicBezTo>
                  <a:cubicBezTo>
                    <a:pt x="5058" y="4194"/>
                    <a:pt x="5183" y="4111"/>
                    <a:pt x="5183" y="3944"/>
                  </a:cubicBezTo>
                  <a:cubicBezTo>
                    <a:pt x="5117" y="2677"/>
                    <a:pt x="4716" y="1442"/>
                    <a:pt x="4450" y="208"/>
                  </a:cubicBezTo>
                  <a:cubicBezTo>
                    <a:pt x="4416" y="108"/>
                    <a:pt x="4316" y="8"/>
                    <a:pt x="4183" y="8"/>
                  </a:cubicBezTo>
                  <a:cubicBezTo>
                    <a:pt x="3957" y="26"/>
                    <a:pt x="3729" y="32"/>
                    <a:pt x="3499" y="32"/>
                  </a:cubicBezTo>
                  <a:cubicBezTo>
                    <a:pt x="2982" y="32"/>
                    <a:pt x="2457" y="1"/>
                    <a:pt x="19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3" name="Google Shape;563;p3"/>
            <p:cNvSpPr/>
            <p:nvPr/>
          </p:nvSpPr>
          <p:spPr>
            <a:xfrm>
              <a:off x="3517210" y="3702794"/>
              <a:ext cx="89992" cy="89932"/>
            </a:xfrm>
            <a:custGeom>
              <a:avLst/>
              <a:gdLst/>
              <a:ahLst/>
              <a:cxnLst/>
              <a:rect l="l" t="t" r="r" b="b"/>
              <a:pathLst>
                <a:path w="3004" h="3002" extrusionOk="0">
                  <a:moveTo>
                    <a:pt x="2679" y="1"/>
                  </a:moveTo>
                  <a:cubicBezTo>
                    <a:pt x="2654" y="1"/>
                    <a:pt x="2629" y="5"/>
                    <a:pt x="2603" y="16"/>
                  </a:cubicBezTo>
                  <a:cubicBezTo>
                    <a:pt x="1836" y="283"/>
                    <a:pt x="1002" y="316"/>
                    <a:pt x="201" y="450"/>
                  </a:cubicBezTo>
                  <a:cubicBezTo>
                    <a:pt x="68" y="483"/>
                    <a:pt x="1" y="650"/>
                    <a:pt x="34" y="783"/>
                  </a:cubicBezTo>
                  <a:cubicBezTo>
                    <a:pt x="62" y="894"/>
                    <a:pt x="158" y="958"/>
                    <a:pt x="285" y="958"/>
                  </a:cubicBezTo>
                  <a:cubicBezTo>
                    <a:pt x="312" y="958"/>
                    <a:pt x="339" y="956"/>
                    <a:pt x="368" y="950"/>
                  </a:cubicBezTo>
                  <a:cubicBezTo>
                    <a:pt x="1030" y="835"/>
                    <a:pt x="1742" y="794"/>
                    <a:pt x="2418" y="613"/>
                  </a:cubicBezTo>
                  <a:lnTo>
                    <a:pt x="2418" y="613"/>
                  </a:lnTo>
                  <a:cubicBezTo>
                    <a:pt x="2453" y="1312"/>
                    <a:pt x="2503" y="2031"/>
                    <a:pt x="2503" y="2751"/>
                  </a:cubicBezTo>
                  <a:cubicBezTo>
                    <a:pt x="2503" y="2918"/>
                    <a:pt x="2628" y="3001"/>
                    <a:pt x="2753" y="3001"/>
                  </a:cubicBezTo>
                  <a:cubicBezTo>
                    <a:pt x="2878" y="3001"/>
                    <a:pt x="3003" y="2918"/>
                    <a:pt x="3003" y="2751"/>
                  </a:cubicBezTo>
                  <a:cubicBezTo>
                    <a:pt x="3003" y="1917"/>
                    <a:pt x="2970" y="1083"/>
                    <a:pt x="2903" y="249"/>
                  </a:cubicBezTo>
                  <a:cubicBezTo>
                    <a:pt x="2903" y="137"/>
                    <a:pt x="2808" y="1"/>
                    <a:pt x="26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4" name="Google Shape;564;p3"/>
            <p:cNvSpPr/>
            <p:nvPr/>
          </p:nvSpPr>
          <p:spPr>
            <a:xfrm>
              <a:off x="3432196" y="3767648"/>
              <a:ext cx="125222" cy="117284"/>
            </a:xfrm>
            <a:custGeom>
              <a:avLst/>
              <a:gdLst/>
              <a:ahLst/>
              <a:cxnLst/>
              <a:rect l="l" t="t" r="r" b="b"/>
              <a:pathLst>
                <a:path w="4180" h="3915" extrusionOk="0">
                  <a:moveTo>
                    <a:pt x="1463" y="1"/>
                  </a:moveTo>
                  <a:cubicBezTo>
                    <a:pt x="1075" y="1"/>
                    <a:pt x="682" y="30"/>
                    <a:pt x="304" y="119"/>
                  </a:cubicBezTo>
                  <a:cubicBezTo>
                    <a:pt x="0" y="210"/>
                    <a:pt x="83" y="633"/>
                    <a:pt x="352" y="633"/>
                  </a:cubicBezTo>
                  <a:cubicBezTo>
                    <a:pt x="379" y="633"/>
                    <a:pt x="407" y="629"/>
                    <a:pt x="437" y="620"/>
                  </a:cubicBezTo>
                  <a:cubicBezTo>
                    <a:pt x="714" y="546"/>
                    <a:pt x="1011" y="523"/>
                    <a:pt x="1311" y="523"/>
                  </a:cubicBezTo>
                  <a:cubicBezTo>
                    <a:pt x="1554" y="523"/>
                    <a:pt x="1800" y="538"/>
                    <a:pt x="2038" y="553"/>
                  </a:cubicBezTo>
                  <a:cubicBezTo>
                    <a:pt x="2507" y="582"/>
                    <a:pt x="2976" y="637"/>
                    <a:pt x="3445" y="695"/>
                  </a:cubicBezTo>
                  <a:lnTo>
                    <a:pt x="3445" y="695"/>
                  </a:lnTo>
                  <a:cubicBezTo>
                    <a:pt x="3469" y="1697"/>
                    <a:pt x="3452" y="2724"/>
                    <a:pt x="3640" y="3722"/>
                  </a:cubicBezTo>
                  <a:cubicBezTo>
                    <a:pt x="3666" y="3856"/>
                    <a:pt x="3764" y="3915"/>
                    <a:pt x="3867" y="3915"/>
                  </a:cubicBezTo>
                  <a:cubicBezTo>
                    <a:pt x="4018" y="3915"/>
                    <a:pt x="4180" y="3787"/>
                    <a:pt x="4140" y="3588"/>
                  </a:cubicBezTo>
                  <a:cubicBezTo>
                    <a:pt x="3940" y="2554"/>
                    <a:pt x="4006" y="1520"/>
                    <a:pt x="3973" y="486"/>
                  </a:cubicBezTo>
                  <a:cubicBezTo>
                    <a:pt x="3973" y="386"/>
                    <a:pt x="3873" y="253"/>
                    <a:pt x="3773" y="219"/>
                  </a:cubicBezTo>
                  <a:cubicBezTo>
                    <a:pt x="3206" y="119"/>
                    <a:pt x="2605" y="52"/>
                    <a:pt x="2038" y="19"/>
                  </a:cubicBezTo>
                  <a:cubicBezTo>
                    <a:pt x="1849" y="8"/>
                    <a:pt x="1657" y="1"/>
                    <a:pt x="14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5" name="Google Shape;565;p3"/>
            <p:cNvSpPr/>
            <p:nvPr/>
          </p:nvSpPr>
          <p:spPr>
            <a:xfrm>
              <a:off x="3444268" y="3829146"/>
              <a:ext cx="62012" cy="58986"/>
            </a:xfrm>
            <a:custGeom>
              <a:avLst/>
              <a:gdLst/>
              <a:ahLst/>
              <a:cxnLst/>
              <a:rect l="l" t="t" r="r" b="b"/>
              <a:pathLst>
                <a:path w="2070" h="1969" extrusionOk="0">
                  <a:moveTo>
                    <a:pt x="268" y="1"/>
                  </a:moveTo>
                  <a:cubicBezTo>
                    <a:pt x="101" y="1"/>
                    <a:pt x="1" y="134"/>
                    <a:pt x="1" y="268"/>
                  </a:cubicBezTo>
                  <a:cubicBezTo>
                    <a:pt x="1" y="401"/>
                    <a:pt x="101" y="535"/>
                    <a:pt x="268" y="535"/>
                  </a:cubicBezTo>
                  <a:cubicBezTo>
                    <a:pt x="668" y="535"/>
                    <a:pt x="1068" y="608"/>
                    <a:pt x="1469" y="629"/>
                  </a:cubicBezTo>
                  <a:lnTo>
                    <a:pt x="1469" y="629"/>
                  </a:lnTo>
                  <a:cubicBezTo>
                    <a:pt x="1469" y="651"/>
                    <a:pt x="1469" y="668"/>
                    <a:pt x="1469" y="668"/>
                  </a:cubicBezTo>
                  <a:cubicBezTo>
                    <a:pt x="1469" y="701"/>
                    <a:pt x="1469" y="701"/>
                    <a:pt x="1469" y="735"/>
                  </a:cubicBezTo>
                  <a:cubicBezTo>
                    <a:pt x="1469" y="735"/>
                    <a:pt x="1502" y="801"/>
                    <a:pt x="1502" y="801"/>
                  </a:cubicBezTo>
                  <a:cubicBezTo>
                    <a:pt x="1502" y="835"/>
                    <a:pt x="1502" y="868"/>
                    <a:pt x="1502" y="902"/>
                  </a:cubicBezTo>
                  <a:cubicBezTo>
                    <a:pt x="1502" y="935"/>
                    <a:pt x="1502" y="1002"/>
                    <a:pt x="1502" y="1035"/>
                  </a:cubicBezTo>
                  <a:cubicBezTo>
                    <a:pt x="1502" y="1268"/>
                    <a:pt x="1502" y="1502"/>
                    <a:pt x="1502" y="1702"/>
                  </a:cubicBezTo>
                  <a:cubicBezTo>
                    <a:pt x="1502" y="1836"/>
                    <a:pt x="1602" y="1969"/>
                    <a:pt x="1769" y="1969"/>
                  </a:cubicBezTo>
                  <a:cubicBezTo>
                    <a:pt x="1902" y="1969"/>
                    <a:pt x="2002" y="1869"/>
                    <a:pt x="2002" y="1702"/>
                  </a:cubicBezTo>
                  <a:cubicBezTo>
                    <a:pt x="2002" y="1235"/>
                    <a:pt x="2069" y="735"/>
                    <a:pt x="1902" y="301"/>
                  </a:cubicBezTo>
                  <a:cubicBezTo>
                    <a:pt x="1869" y="168"/>
                    <a:pt x="1769" y="101"/>
                    <a:pt x="1669" y="101"/>
                  </a:cubicBezTo>
                  <a:cubicBezTo>
                    <a:pt x="1202" y="101"/>
                    <a:pt x="735" y="1"/>
                    <a:pt x="2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6" name="Google Shape;566;p3"/>
            <p:cNvSpPr/>
            <p:nvPr/>
          </p:nvSpPr>
          <p:spPr>
            <a:xfrm>
              <a:off x="3402301" y="3870754"/>
              <a:ext cx="60005" cy="61353"/>
            </a:xfrm>
            <a:custGeom>
              <a:avLst/>
              <a:gdLst/>
              <a:ahLst/>
              <a:cxnLst/>
              <a:rect l="l" t="t" r="r" b="b"/>
              <a:pathLst>
                <a:path w="2003" h="2048" extrusionOk="0">
                  <a:moveTo>
                    <a:pt x="649" y="0"/>
                  </a:moveTo>
                  <a:cubicBezTo>
                    <a:pt x="520" y="0"/>
                    <a:pt x="393" y="5"/>
                    <a:pt x="268" y="13"/>
                  </a:cubicBezTo>
                  <a:cubicBezTo>
                    <a:pt x="134" y="13"/>
                    <a:pt x="1" y="113"/>
                    <a:pt x="1" y="280"/>
                  </a:cubicBezTo>
                  <a:cubicBezTo>
                    <a:pt x="1" y="413"/>
                    <a:pt x="101" y="547"/>
                    <a:pt x="268" y="547"/>
                  </a:cubicBezTo>
                  <a:cubicBezTo>
                    <a:pt x="385" y="530"/>
                    <a:pt x="501" y="522"/>
                    <a:pt x="622" y="522"/>
                  </a:cubicBezTo>
                  <a:cubicBezTo>
                    <a:pt x="743" y="522"/>
                    <a:pt x="868" y="530"/>
                    <a:pt x="1002" y="547"/>
                  </a:cubicBezTo>
                  <a:lnTo>
                    <a:pt x="1168" y="547"/>
                  </a:lnTo>
                  <a:cubicBezTo>
                    <a:pt x="1202" y="547"/>
                    <a:pt x="1235" y="547"/>
                    <a:pt x="1268" y="580"/>
                  </a:cubicBezTo>
                  <a:lnTo>
                    <a:pt x="1302" y="580"/>
                  </a:lnTo>
                  <a:cubicBezTo>
                    <a:pt x="1370" y="580"/>
                    <a:pt x="1438" y="589"/>
                    <a:pt x="1502" y="597"/>
                  </a:cubicBezTo>
                  <a:lnTo>
                    <a:pt x="1502" y="597"/>
                  </a:lnTo>
                  <a:lnTo>
                    <a:pt x="1502" y="1781"/>
                  </a:lnTo>
                  <a:cubicBezTo>
                    <a:pt x="1502" y="1914"/>
                    <a:pt x="1602" y="2048"/>
                    <a:pt x="1735" y="2048"/>
                  </a:cubicBezTo>
                  <a:cubicBezTo>
                    <a:pt x="1902" y="2014"/>
                    <a:pt x="2002" y="1914"/>
                    <a:pt x="2002" y="1781"/>
                  </a:cubicBezTo>
                  <a:lnTo>
                    <a:pt x="2002" y="380"/>
                  </a:lnTo>
                  <a:cubicBezTo>
                    <a:pt x="2002" y="280"/>
                    <a:pt x="1936" y="146"/>
                    <a:pt x="1836" y="113"/>
                  </a:cubicBezTo>
                  <a:cubicBezTo>
                    <a:pt x="1435" y="38"/>
                    <a:pt x="1035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7" name="Google Shape;567;p3"/>
            <p:cNvSpPr/>
            <p:nvPr/>
          </p:nvSpPr>
          <p:spPr>
            <a:xfrm>
              <a:off x="3395321" y="3762196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3388312" y="378819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69" name="Google Shape;569;p3"/>
            <p:cNvSpPr/>
            <p:nvPr/>
          </p:nvSpPr>
          <p:spPr>
            <a:xfrm>
              <a:off x="3375341" y="3765221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0" name="Google Shape;570;p3"/>
            <p:cNvSpPr/>
            <p:nvPr/>
          </p:nvSpPr>
          <p:spPr>
            <a:xfrm>
              <a:off x="3388312" y="395606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1" name="Google Shape;571;p3"/>
            <p:cNvSpPr/>
            <p:nvPr/>
          </p:nvSpPr>
          <p:spPr>
            <a:xfrm>
              <a:off x="3378337" y="393408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2" name="Google Shape;572;p3"/>
            <p:cNvSpPr/>
            <p:nvPr/>
          </p:nvSpPr>
          <p:spPr>
            <a:xfrm>
              <a:off x="3365336" y="3962058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1" y="0"/>
                    <a:pt x="1" y="367"/>
                    <a:pt x="234" y="367"/>
                  </a:cubicBezTo>
                  <a:cubicBezTo>
                    <a:pt x="468" y="367"/>
                    <a:pt x="468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3" name="Google Shape;573;p3"/>
            <p:cNvSpPr/>
            <p:nvPr/>
          </p:nvSpPr>
          <p:spPr>
            <a:xfrm>
              <a:off x="3565198" y="3891124"/>
              <a:ext cx="14020" cy="10994"/>
            </a:xfrm>
            <a:custGeom>
              <a:avLst/>
              <a:gdLst/>
              <a:ahLst/>
              <a:cxnLst/>
              <a:rect l="l" t="t" r="r" b="b"/>
              <a:pathLst>
                <a:path w="468" h="367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4" name="Google Shape;574;p3"/>
            <p:cNvSpPr/>
            <p:nvPr/>
          </p:nvSpPr>
          <p:spPr>
            <a:xfrm>
              <a:off x="3559177" y="3918084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5" name="Google Shape;575;p3"/>
            <p:cNvSpPr/>
            <p:nvPr/>
          </p:nvSpPr>
          <p:spPr>
            <a:xfrm>
              <a:off x="3545188" y="3899092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8"/>
                    <a:pt x="234" y="368"/>
                  </a:cubicBezTo>
                  <a:cubicBezTo>
                    <a:pt x="468" y="368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6" name="Google Shape;576;p3"/>
            <p:cNvSpPr/>
            <p:nvPr/>
          </p:nvSpPr>
          <p:spPr>
            <a:xfrm>
              <a:off x="3471258" y="3618320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lnTo>
                    <a:pt x="267" y="367"/>
                  </a:ln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7" name="Google Shape;577;p3"/>
            <p:cNvSpPr/>
            <p:nvPr/>
          </p:nvSpPr>
          <p:spPr>
            <a:xfrm>
              <a:off x="3460265" y="3646298"/>
              <a:ext cx="15009" cy="11024"/>
            </a:xfrm>
            <a:custGeom>
              <a:avLst/>
              <a:gdLst/>
              <a:ahLst/>
              <a:cxnLst/>
              <a:rect l="l" t="t" r="r" b="b"/>
              <a:pathLst>
                <a:path w="501" h="368" extrusionOk="0">
                  <a:moveTo>
                    <a:pt x="267" y="1"/>
                  </a:moveTo>
                  <a:cubicBezTo>
                    <a:pt x="1" y="1"/>
                    <a:pt x="1" y="367"/>
                    <a:pt x="267" y="367"/>
                  </a:cubicBezTo>
                  <a:cubicBezTo>
                    <a:pt x="501" y="367"/>
                    <a:pt x="501" y="1"/>
                    <a:pt x="2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8" name="Google Shape;578;p3"/>
            <p:cNvSpPr/>
            <p:nvPr/>
          </p:nvSpPr>
          <p:spPr>
            <a:xfrm>
              <a:off x="3445287" y="3621315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0" y="1"/>
                    <a:pt x="0" y="368"/>
                    <a:pt x="234" y="368"/>
                  </a:cubicBezTo>
                  <a:cubicBezTo>
                    <a:pt x="467" y="368"/>
                    <a:pt x="467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79" name="Google Shape;579;p3"/>
            <p:cNvSpPr/>
            <p:nvPr/>
          </p:nvSpPr>
          <p:spPr>
            <a:xfrm>
              <a:off x="3662104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0" name="Google Shape;580;p3"/>
            <p:cNvSpPr/>
            <p:nvPr/>
          </p:nvSpPr>
          <p:spPr>
            <a:xfrm>
              <a:off x="3649133" y="3808177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0"/>
                  </a:moveTo>
                  <a:cubicBezTo>
                    <a:pt x="0" y="0"/>
                    <a:pt x="0" y="367"/>
                    <a:pt x="234" y="367"/>
                  </a:cubicBezTo>
                  <a:cubicBezTo>
                    <a:pt x="467" y="367"/>
                    <a:pt x="4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1" name="Google Shape;581;p3"/>
            <p:cNvSpPr/>
            <p:nvPr/>
          </p:nvSpPr>
          <p:spPr>
            <a:xfrm>
              <a:off x="3640116" y="3786190"/>
              <a:ext cx="14020" cy="11024"/>
            </a:xfrm>
            <a:custGeom>
              <a:avLst/>
              <a:gdLst/>
              <a:ahLst/>
              <a:cxnLst/>
              <a:rect l="l" t="t" r="r" b="b"/>
              <a:pathLst>
                <a:path w="468" h="368" extrusionOk="0">
                  <a:moveTo>
                    <a:pt x="234" y="1"/>
                  </a:moveTo>
                  <a:cubicBezTo>
                    <a:pt x="1" y="1"/>
                    <a:pt x="1" y="367"/>
                    <a:pt x="234" y="367"/>
                  </a:cubicBezTo>
                  <a:cubicBezTo>
                    <a:pt x="468" y="367"/>
                    <a:pt x="468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82" name="Google Shape;582;p3"/>
          <p:cNvGrpSpPr/>
          <p:nvPr/>
        </p:nvGrpSpPr>
        <p:grpSpPr>
          <a:xfrm>
            <a:off x="11574439" y="5551670"/>
            <a:ext cx="676163" cy="304156"/>
            <a:chOff x="8502760" y="3542528"/>
            <a:chExt cx="711519" cy="319269"/>
          </a:xfrm>
        </p:grpSpPr>
        <p:sp>
          <p:nvSpPr>
            <p:cNvPr id="583" name="Google Shape;583;p3"/>
            <p:cNvSpPr/>
            <p:nvPr/>
          </p:nvSpPr>
          <p:spPr>
            <a:xfrm>
              <a:off x="8526724" y="3663878"/>
              <a:ext cx="687555" cy="166504"/>
            </a:xfrm>
            <a:custGeom>
              <a:avLst/>
              <a:gdLst/>
              <a:ahLst/>
              <a:cxnLst/>
              <a:rect l="l" t="t" r="r" b="b"/>
              <a:pathLst>
                <a:path w="22951" h="5558" extrusionOk="0">
                  <a:moveTo>
                    <a:pt x="371" y="1"/>
                  </a:moveTo>
                  <a:cubicBezTo>
                    <a:pt x="1" y="1"/>
                    <a:pt x="11" y="603"/>
                    <a:pt x="401" y="636"/>
                  </a:cubicBezTo>
                  <a:cubicBezTo>
                    <a:pt x="2336" y="803"/>
                    <a:pt x="4170" y="1403"/>
                    <a:pt x="5972" y="2070"/>
                  </a:cubicBezTo>
                  <a:cubicBezTo>
                    <a:pt x="7739" y="2704"/>
                    <a:pt x="9541" y="3271"/>
                    <a:pt x="11275" y="3972"/>
                  </a:cubicBezTo>
                  <a:cubicBezTo>
                    <a:pt x="13043" y="4672"/>
                    <a:pt x="14778" y="5272"/>
                    <a:pt x="16679" y="5439"/>
                  </a:cubicBezTo>
                  <a:cubicBezTo>
                    <a:pt x="17549" y="5528"/>
                    <a:pt x="18411" y="5557"/>
                    <a:pt x="19274" y="5557"/>
                  </a:cubicBezTo>
                  <a:cubicBezTo>
                    <a:pt x="20363" y="5557"/>
                    <a:pt x="21451" y="5510"/>
                    <a:pt x="22550" y="5473"/>
                  </a:cubicBezTo>
                  <a:cubicBezTo>
                    <a:pt x="22950" y="5439"/>
                    <a:pt x="22950" y="4839"/>
                    <a:pt x="22550" y="4839"/>
                  </a:cubicBezTo>
                  <a:cubicBezTo>
                    <a:pt x="21467" y="4895"/>
                    <a:pt x="20373" y="4940"/>
                    <a:pt x="19275" y="4940"/>
                  </a:cubicBezTo>
                  <a:cubicBezTo>
                    <a:pt x="18412" y="4940"/>
                    <a:pt x="17546" y="4912"/>
                    <a:pt x="16679" y="4839"/>
                  </a:cubicBezTo>
                  <a:cubicBezTo>
                    <a:pt x="14711" y="4639"/>
                    <a:pt x="12943" y="3972"/>
                    <a:pt x="11075" y="3238"/>
                  </a:cubicBezTo>
                  <a:cubicBezTo>
                    <a:pt x="9341" y="2537"/>
                    <a:pt x="7573" y="1970"/>
                    <a:pt x="5805" y="1336"/>
                  </a:cubicBezTo>
                  <a:cubicBezTo>
                    <a:pt x="4037" y="703"/>
                    <a:pt x="2269" y="169"/>
                    <a:pt x="401" y="2"/>
                  </a:cubicBezTo>
                  <a:cubicBezTo>
                    <a:pt x="391" y="1"/>
                    <a:pt x="381" y="1"/>
                    <a:pt x="371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4" name="Google Shape;584;p3"/>
            <p:cNvSpPr/>
            <p:nvPr/>
          </p:nvSpPr>
          <p:spPr>
            <a:xfrm>
              <a:off x="8656460" y="3580482"/>
              <a:ext cx="187055" cy="259702"/>
            </a:xfrm>
            <a:custGeom>
              <a:avLst/>
              <a:gdLst/>
              <a:ahLst/>
              <a:cxnLst/>
              <a:rect l="l" t="t" r="r" b="b"/>
              <a:pathLst>
                <a:path w="6244" h="8669" extrusionOk="0">
                  <a:moveTo>
                    <a:pt x="1198" y="0"/>
                  </a:moveTo>
                  <a:cubicBezTo>
                    <a:pt x="951" y="0"/>
                    <a:pt x="739" y="310"/>
                    <a:pt x="973" y="518"/>
                  </a:cubicBezTo>
                  <a:cubicBezTo>
                    <a:pt x="2793" y="2018"/>
                    <a:pt x="3941" y="4099"/>
                    <a:pt x="5498" y="5825"/>
                  </a:cubicBezTo>
                  <a:lnTo>
                    <a:pt x="5498" y="5825"/>
                  </a:lnTo>
                  <a:cubicBezTo>
                    <a:pt x="4123" y="7069"/>
                    <a:pt x="2051" y="7518"/>
                    <a:pt x="340" y="8056"/>
                  </a:cubicBezTo>
                  <a:cubicBezTo>
                    <a:pt x="1" y="8149"/>
                    <a:pt x="117" y="8668"/>
                    <a:pt x="426" y="8668"/>
                  </a:cubicBezTo>
                  <a:cubicBezTo>
                    <a:pt x="452" y="8668"/>
                    <a:pt x="478" y="8665"/>
                    <a:pt x="506" y="8657"/>
                  </a:cubicBezTo>
                  <a:cubicBezTo>
                    <a:pt x="2441" y="8056"/>
                    <a:pt x="4676" y="7556"/>
                    <a:pt x="6144" y="6055"/>
                  </a:cubicBezTo>
                  <a:cubicBezTo>
                    <a:pt x="6244" y="5955"/>
                    <a:pt x="6244" y="5755"/>
                    <a:pt x="6144" y="5621"/>
                  </a:cubicBezTo>
                  <a:cubicBezTo>
                    <a:pt x="4476" y="3853"/>
                    <a:pt x="3308" y="1652"/>
                    <a:pt x="1407" y="84"/>
                  </a:cubicBezTo>
                  <a:cubicBezTo>
                    <a:pt x="1341" y="25"/>
                    <a:pt x="1268" y="0"/>
                    <a:pt x="1198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5" name="Google Shape;585;p3"/>
            <p:cNvSpPr/>
            <p:nvPr/>
          </p:nvSpPr>
          <p:spPr>
            <a:xfrm>
              <a:off x="8576689" y="3749640"/>
              <a:ext cx="258833" cy="29239"/>
            </a:xfrm>
            <a:custGeom>
              <a:avLst/>
              <a:gdLst/>
              <a:ahLst/>
              <a:cxnLst/>
              <a:rect l="l" t="t" r="r" b="b"/>
              <a:pathLst>
                <a:path w="8640" h="976" extrusionOk="0">
                  <a:moveTo>
                    <a:pt x="7633" y="0"/>
                  </a:moveTo>
                  <a:cubicBezTo>
                    <a:pt x="5209" y="0"/>
                    <a:pt x="2836" y="341"/>
                    <a:pt x="434" y="341"/>
                  </a:cubicBezTo>
                  <a:cubicBezTo>
                    <a:pt x="0" y="341"/>
                    <a:pt x="0" y="975"/>
                    <a:pt x="434" y="975"/>
                  </a:cubicBezTo>
                  <a:cubicBezTo>
                    <a:pt x="2836" y="975"/>
                    <a:pt x="5209" y="634"/>
                    <a:pt x="7633" y="634"/>
                  </a:cubicBezTo>
                  <a:cubicBezTo>
                    <a:pt x="7835" y="634"/>
                    <a:pt x="8037" y="636"/>
                    <a:pt x="8240" y="642"/>
                  </a:cubicBezTo>
                  <a:cubicBezTo>
                    <a:pt x="8640" y="642"/>
                    <a:pt x="8640" y="8"/>
                    <a:pt x="8240" y="8"/>
                  </a:cubicBezTo>
                  <a:cubicBezTo>
                    <a:pt x="8037" y="3"/>
                    <a:pt x="7835" y="0"/>
                    <a:pt x="7633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6" name="Google Shape;586;p3"/>
            <p:cNvSpPr/>
            <p:nvPr/>
          </p:nvSpPr>
          <p:spPr>
            <a:xfrm>
              <a:off x="8619286" y="3621790"/>
              <a:ext cx="206347" cy="133131"/>
            </a:xfrm>
            <a:custGeom>
              <a:avLst/>
              <a:gdLst/>
              <a:ahLst/>
              <a:cxnLst/>
              <a:rect l="l" t="t" r="r" b="b"/>
              <a:pathLst>
                <a:path w="6888" h="4444" extrusionOk="0">
                  <a:moveTo>
                    <a:pt x="486" y="1"/>
                  </a:moveTo>
                  <a:cubicBezTo>
                    <a:pt x="130" y="1"/>
                    <a:pt x="0" y="545"/>
                    <a:pt x="380" y="640"/>
                  </a:cubicBezTo>
                  <a:cubicBezTo>
                    <a:pt x="980" y="740"/>
                    <a:pt x="1514" y="1107"/>
                    <a:pt x="2014" y="1474"/>
                  </a:cubicBezTo>
                  <a:cubicBezTo>
                    <a:pt x="2481" y="1807"/>
                    <a:pt x="2948" y="2108"/>
                    <a:pt x="3449" y="2408"/>
                  </a:cubicBezTo>
                  <a:cubicBezTo>
                    <a:pt x="4416" y="2975"/>
                    <a:pt x="5517" y="3475"/>
                    <a:pt x="6251" y="4342"/>
                  </a:cubicBezTo>
                  <a:cubicBezTo>
                    <a:pt x="6306" y="4414"/>
                    <a:pt x="6375" y="4444"/>
                    <a:pt x="6444" y="4444"/>
                  </a:cubicBezTo>
                  <a:cubicBezTo>
                    <a:pt x="6665" y="4444"/>
                    <a:pt x="6888" y="4138"/>
                    <a:pt x="6684" y="3909"/>
                  </a:cubicBezTo>
                  <a:cubicBezTo>
                    <a:pt x="5917" y="2975"/>
                    <a:pt x="4750" y="2474"/>
                    <a:pt x="3749" y="1874"/>
                  </a:cubicBezTo>
                  <a:cubicBezTo>
                    <a:pt x="3248" y="1574"/>
                    <a:pt x="2781" y="1240"/>
                    <a:pt x="2281" y="907"/>
                  </a:cubicBezTo>
                  <a:cubicBezTo>
                    <a:pt x="1747" y="540"/>
                    <a:pt x="1180" y="173"/>
                    <a:pt x="547" y="6"/>
                  </a:cubicBezTo>
                  <a:cubicBezTo>
                    <a:pt x="526" y="3"/>
                    <a:pt x="505" y="1"/>
                    <a:pt x="486" y="1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7" name="Google Shape;587;p3"/>
            <p:cNvSpPr/>
            <p:nvPr/>
          </p:nvSpPr>
          <p:spPr>
            <a:xfrm>
              <a:off x="8663620" y="3542528"/>
              <a:ext cx="60993" cy="55991"/>
            </a:xfrm>
            <a:custGeom>
              <a:avLst/>
              <a:gdLst/>
              <a:ahLst/>
              <a:cxnLst/>
              <a:rect l="l" t="t" r="r" b="b"/>
              <a:pathLst>
                <a:path w="2036" h="1869" extrusionOk="0">
                  <a:moveTo>
                    <a:pt x="951" y="0"/>
                  </a:moveTo>
                  <a:cubicBezTo>
                    <a:pt x="726" y="0"/>
                    <a:pt x="501" y="83"/>
                    <a:pt x="334" y="250"/>
                  </a:cubicBezTo>
                  <a:cubicBezTo>
                    <a:pt x="1" y="584"/>
                    <a:pt x="1" y="1151"/>
                    <a:pt x="334" y="1484"/>
                  </a:cubicBezTo>
                  <a:lnTo>
                    <a:pt x="468" y="1618"/>
                  </a:lnTo>
                  <a:cubicBezTo>
                    <a:pt x="634" y="1785"/>
                    <a:pt x="860" y="1868"/>
                    <a:pt x="1085" y="1868"/>
                  </a:cubicBezTo>
                  <a:cubicBezTo>
                    <a:pt x="1310" y="1868"/>
                    <a:pt x="1535" y="1785"/>
                    <a:pt x="1702" y="1618"/>
                  </a:cubicBezTo>
                  <a:cubicBezTo>
                    <a:pt x="2035" y="1284"/>
                    <a:pt x="2035" y="717"/>
                    <a:pt x="1702" y="350"/>
                  </a:cubicBezTo>
                  <a:lnTo>
                    <a:pt x="1568" y="250"/>
                  </a:lnTo>
                  <a:cubicBezTo>
                    <a:pt x="1402" y="83"/>
                    <a:pt x="1176" y="0"/>
                    <a:pt x="951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8" name="Google Shape;588;p3"/>
            <p:cNvSpPr/>
            <p:nvPr/>
          </p:nvSpPr>
          <p:spPr>
            <a:xfrm>
              <a:off x="8595681" y="3598335"/>
              <a:ext cx="60993" cy="54253"/>
            </a:xfrm>
            <a:custGeom>
              <a:avLst/>
              <a:gdLst/>
              <a:ahLst/>
              <a:cxnLst/>
              <a:rect l="l" t="t" r="r" b="b"/>
              <a:pathLst>
                <a:path w="2036" h="1811" extrusionOk="0">
                  <a:moveTo>
                    <a:pt x="1031" y="1"/>
                  </a:moveTo>
                  <a:cubicBezTo>
                    <a:pt x="966" y="1"/>
                    <a:pt x="900" y="8"/>
                    <a:pt x="834" y="22"/>
                  </a:cubicBezTo>
                  <a:cubicBezTo>
                    <a:pt x="734" y="55"/>
                    <a:pt x="667" y="88"/>
                    <a:pt x="601" y="155"/>
                  </a:cubicBezTo>
                  <a:cubicBezTo>
                    <a:pt x="200" y="322"/>
                    <a:pt x="0" y="756"/>
                    <a:pt x="100" y="1156"/>
                  </a:cubicBezTo>
                  <a:cubicBezTo>
                    <a:pt x="215" y="1557"/>
                    <a:pt x="600" y="1811"/>
                    <a:pt x="1003" y="1811"/>
                  </a:cubicBezTo>
                  <a:cubicBezTo>
                    <a:pt x="1069" y="1811"/>
                    <a:pt x="1135" y="1804"/>
                    <a:pt x="1201" y="1790"/>
                  </a:cubicBezTo>
                  <a:cubicBezTo>
                    <a:pt x="1268" y="1756"/>
                    <a:pt x="1368" y="1723"/>
                    <a:pt x="1435" y="1656"/>
                  </a:cubicBezTo>
                  <a:cubicBezTo>
                    <a:pt x="1802" y="1490"/>
                    <a:pt x="2035" y="1056"/>
                    <a:pt x="1902" y="656"/>
                  </a:cubicBezTo>
                  <a:cubicBezTo>
                    <a:pt x="1787" y="254"/>
                    <a:pt x="1426" y="1"/>
                    <a:pt x="1031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89" name="Google Shape;589;p3"/>
            <p:cNvSpPr/>
            <p:nvPr/>
          </p:nvSpPr>
          <p:spPr>
            <a:xfrm>
              <a:off x="8502760" y="3644946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0"/>
                  </a:moveTo>
                  <a:cubicBezTo>
                    <a:pt x="0" y="0"/>
                    <a:pt x="0" y="1768"/>
                    <a:pt x="1134" y="1768"/>
                  </a:cubicBezTo>
                  <a:cubicBezTo>
                    <a:pt x="2268" y="1768"/>
                    <a:pt x="2268" y="0"/>
                    <a:pt x="1134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0" name="Google Shape;590;p3"/>
            <p:cNvSpPr/>
            <p:nvPr/>
          </p:nvSpPr>
          <p:spPr>
            <a:xfrm>
              <a:off x="8548711" y="3744847"/>
              <a:ext cx="66985" cy="52995"/>
            </a:xfrm>
            <a:custGeom>
              <a:avLst/>
              <a:gdLst/>
              <a:ahLst/>
              <a:cxnLst/>
              <a:rect l="l" t="t" r="r" b="b"/>
              <a:pathLst>
                <a:path w="2236" h="1769" extrusionOk="0">
                  <a:moveTo>
                    <a:pt x="1135" y="1"/>
                  </a:moveTo>
                  <a:cubicBezTo>
                    <a:pt x="0" y="1"/>
                    <a:pt x="0" y="1769"/>
                    <a:pt x="1135" y="1769"/>
                  </a:cubicBezTo>
                  <a:cubicBezTo>
                    <a:pt x="2235" y="1769"/>
                    <a:pt x="2235" y="1"/>
                    <a:pt x="1135" y="1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1" name="Google Shape;591;p3"/>
            <p:cNvSpPr/>
            <p:nvPr/>
          </p:nvSpPr>
          <p:spPr>
            <a:xfrm>
              <a:off x="8630639" y="380982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rgbClr val="E243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92" name="Google Shape;592;p3"/>
          <p:cNvGrpSpPr/>
          <p:nvPr/>
        </p:nvGrpSpPr>
        <p:grpSpPr>
          <a:xfrm>
            <a:off x="10961476" y="89741"/>
            <a:ext cx="1497513" cy="1121769"/>
            <a:chOff x="7809743" y="1407245"/>
            <a:chExt cx="1427565" cy="1066727"/>
          </a:xfrm>
        </p:grpSpPr>
        <p:sp>
          <p:nvSpPr>
            <p:cNvPr id="593" name="Google Shape;593;p3"/>
            <p:cNvSpPr/>
            <p:nvPr/>
          </p:nvSpPr>
          <p:spPr>
            <a:xfrm>
              <a:off x="7809743" y="1407245"/>
              <a:ext cx="1427565" cy="1066727"/>
            </a:xfrm>
            <a:custGeom>
              <a:avLst/>
              <a:gdLst/>
              <a:ahLst/>
              <a:cxnLst/>
              <a:rect l="l" t="t" r="r" b="b"/>
              <a:pathLst>
                <a:path w="47653" h="35608" extrusionOk="0">
                  <a:moveTo>
                    <a:pt x="10687" y="0"/>
                  </a:moveTo>
                  <a:cubicBezTo>
                    <a:pt x="9318" y="0"/>
                    <a:pt x="8106" y="427"/>
                    <a:pt x="7557" y="1782"/>
                  </a:cubicBezTo>
                  <a:cubicBezTo>
                    <a:pt x="6156" y="5285"/>
                    <a:pt x="11960" y="7853"/>
                    <a:pt x="14062" y="9021"/>
                  </a:cubicBezTo>
                  <a:cubicBezTo>
                    <a:pt x="19199" y="12490"/>
                    <a:pt x="25270" y="14358"/>
                    <a:pt x="30407" y="17861"/>
                  </a:cubicBezTo>
                  <a:cubicBezTo>
                    <a:pt x="28067" y="17276"/>
                    <a:pt x="16214" y="14414"/>
                    <a:pt x="8199" y="14414"/>
                  </a:cubicBezTo>
                  <a:cubicBezTo>
                    <a:pt x="3417" y="14414"/>
                    <a:pt x="0" y="15432"/>
                    <a:pt x="786" y="18561"/>
                  </a:cubicBezTo>
                  <a:cubicBezTo>
                    <a:pt x="2187" y="24399"/>
                    <a:pt x="24569" y="22998"/>
                    <a:pt x="29706" y="24632"/>
                  </a:cubicBezTo>
                  <a:cubicBezTo>
                    <a:pt x="29466" y="24623"/>
                    <a:pt x="29220" y="24619"/>
                    <a:pt x="28971" y="24619"/>
                  </a:cubicBezTo>
                  <a:cubicBezTo>
                    <a:pt x="22677" y="24619"/>
                    <a:pt x="13625" y="27407"/>
                    <a:pt x="8491" y="30937"/>
                  </a:cubicBezTo>
                  <a:cubicBezTo>
                    <a:pt x="3921" y="34058"/>
                    <a:pt x="5815" y="35607"/>
                    <a:pt x="9677" y="35607"/>
                  </a:cubicBezTo>
                  <a:cubicBezTo>
                    <a:pt x="12129" y="35607"/>
                    <a:pt x="15376" y="34982"/>
                    <a:pt x="18265" y="33739"/>
                  </a:cubicBezTo>
                  <a:cubicBezTo>
                    <a:pt x="27138" y="29869"/>
                    <a:pt x="37379" y="29069"/>
                    <a:pt x="46952" y="29069"/>
                  </a:cubicBezTo>
                  <a:lnTo>
                    <a:pt x="47653" y="29069"/>
                  </a:lnTo>
                  <a:lnTo>
                    <a:pt x="47653" y="18328"/>
                  </a:lnTo>
                  <a:cubicBezTo>
                    <a:pt x="37612" y="12490"/>
                    <a:pt x="26204" y="3650"/>
                    <a:pt x="14996" y="848"/>
                  </a:cubicBezTo>
                  <a:cubicBezTo>
                    <a:pt x="13790" y="487"/>
                    <a:pt x="12149" y="0"/>
                    <a:pt x="106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8923422" y="2140105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8804500" y="2063149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8700585" y="2224040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02" y="0"/>
                  </a:moveTo>
                  <a:cubicBezTo>
                    <a:pt x="1" y="0"/>
                    <a:pt x="1" y="1735"/>
                    <a:pt x="1102" y="1735"/>
                  </a:cubicBezTo>
                  <a:cubicBezTo>
                    <a:pt x="2236" y="1735"/>
                    <a:pt x="2236" y="0"/>
                    <a:pt x="1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8518726" y="2182072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5" y="0"/>
                  </a:moveTo>
                  <a:cubicBezTo>
                    <a:pt x="1" y="0"/>
                    <a:pt x="1" y="1735"/>
                    <a:pt x="1135" y="1735"/>
                  </a:cubicBezTo>
                  <a:cubicBezTo>
                    <a:pt x="2236" y="1735"/>
                    <a:pt x="2236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8406813" y="2292967"/>
              <a:ext cx="68004" cy="52995"/>
            </a:xfrm>
            <a:custGeom>
              <a:avLst/>
              <a:gdLst/>
              <a:ahLst/>
              <a:cxnLst/>
              <a:rect l="l" t="t" r="r" b="b"/>
              <a:pathLst>
                <a:path w="2270" h="1769" extrusionOk="0">
                  <a:moveTo>
                    <a:pt x="1135" y="1"/>
                  </a:moveTo>
                  <a:cubicBezTo>
                    <a:pt x="1" y="1"/>
                    <a:pt x="1" y="1769"/>
                    <a:pt x="1135" y="1769"/>
                  </a:cubicBezTo>
                  <a:cubicBezTo>
                    <a:pt x="2269" y="1769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8259942" y="2264989"/>
              <a:ext cx="67974" cy="52995"/>
            </a:xfrm>
            <a:custGeom>
              <a:avLst/>
              <a:gdLst/>
              <a:ahLst/>
              <a:cxnLst/>
              <a:rect l="l" t="t" r="r" b="b"/>
              <a:pathLst>
                <a:path w="2269" h="1769" extrusionOk="0">
                  <a:moveTo>
                    <a:pt x="1134" y="1"/>
                  </a:moveTo>
                  <a:cubicBezTo>
                    <a:pt x="0" y="1"/>
                    <a:pt x="0" y="1769"/>
                    <a:pt x="1134" y="1769"/>
                  </a:cubicBezTo>
                  <a:cubicBezTo>
                    <a:pt x="2269" y="1769"/>
                    <a:pt x="2269" y="1"/>
                    <a:pt x="11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8378834" y="2021182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8294900" y="190926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8128048" y="2021182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8051093" y="1881290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1" y="1"/>
                    <a:pt x="1" y="1735"/>
                    <a:pt x="1101" y="1735"/>
                  </a:cubicBezTo>
                  <a:cubicBezTo>
                    <a:pt x="2236" y="1735"/>
                    <a:pt x="2236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7904222" y="1930267"/>
              <a:ext cx="66985" cy="51976"/>
            </a:xfrm>
            <a:custGeom>
              <a:avLst/>
              <a:gdLst/>
              <a:ahLst/>
              <a:cxnLst/>
              <a:rect l="l" t="t" r="r" b="b"/>
              <a:pathLst>
                <a:path w="2236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35" y="1735"/>
                    <a:pt x="2235" y="0"/>
                    <a:pt x="11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8881455" y="1944256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8364845" y="1553548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35" y="1"/>
                  </a:moveTo>
                  <a:cubicBezTo>
                    <a:pt x="1" y="1"/>
                    <a:pt x="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8196976" y="1581526"/>
              <a:ext cx="68004" cy="52006"/>
            </a:xfrm>
            <a:custGeom>
              <a:avLst/>
              <a:gdLst/>
              <a:ahLst/>
              <a:cxnLst/>
              <a:rect l="l" t="t" r="r" b="b"/>
              <a:pathLst>
                <a:path w="2270" h="1736" extrusionOk="0">
                  <a:moveTo>
                    <a:pt x="1103" y="0"/>
                  </a:moveTo>
                  <a:cubicBezTo>
                    <a:pt x="1" y="0"/>
                    <a:pt x="11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ubicBezTo>
                    <a:pt x="1124" y="0"/>
                    <a:pt x="1114" y="0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8114059" y="1455623"/>
              <a:ext cx="66985" cy="52006"/>
            </a:xfrm>
            <a:custGeom>
              <a:avLst/>
              <a:gdLst/>
              <a:ahLst/>
              <a:cxnLst/>
              <a:rect l="l" t="t" r="r" b="b"/>
              <a:pathLst>
                <a:path w="2236" h="1736" extrusionOk="0">
                  <a:moveTo>
                    <a:pt x="1101" y="1"/>
                  </a:moveTo>
                  <a:cubicBezTo>
                    <a:pt x="0" y="1"/>
                    <a:pt x="0" y="1735"/>
                    <a:pt x="1101" y="1735"/>
                  </a:cubicBezTo>
                  <a:cubicBezTo>
                    <a:pt x="2235" y="1735"/>
                    <a:pt x="2235" y="1"/>
                    <a:pt x="11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9127268" y="1974721"/>
              <a:ext cx="51976" cy="55991"/>
            </a:xfrm>
            <a:custGeom>
              <a:avLst/>
              <a:gdLst/>
              <a:ahLst/>
              <a:cxnLst/>
              <a:rect l="l" t="t" r="r" b="b"/>
              <a:pathLst>
                <a:path w="1735" h="1869" extrusionOk="0">
                  <a:moveTo>
                    <a:pt x="868" y="1"/>
                  </a:moveTo>
                  <a:cubicBezTo>
                    <a:pt x="434" y="1"/>
                    <a:pt x="0" y="284"/>
                    <a:pt x="0" y="851"/>
                  </a:cubicBezTo>
                  <a:lnTo>
                    <a:pt x="0" y="1018"/>
                  </a:lnTo>
                  <a:cubicBezTo>
                    <a:pt x="0" y="1585"/>
                    <a:pt x="434" y="1869"/>
                    <a:pt x="868" y="1869"/>
                  </a:cubicBezTo>
                  <a:cubicBezTo>
                    <a:pt x="1301" y="1869"/>
                    <a:pt x="1735" y="1585"/>
                    <a:pt x="1735" y="1018"/>
                  </a:cubicBezTo>
                  <a:lnTo>
                    <a:pt x="1735" y="851"/>
                  </a:lnTo>
                  <a:cubicBezTo>
                    <a:pt x="1735" y="284"/>
                    <a:pt x="1301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9119270" y="2161074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5" y="1"/>
                  </a:moveTo>
                  <a:cubicBezTo>
                    <a:pt x="0" y="1"/>
                    <a:pt x="0" y="1735"/>
                    <a:pt x="1135" y="1735"/>
                  </a:cubicBezTo>
                  <a:cubicBezTo>
                    <a:pt x="2269" y="1735"/>
                    <a:pt x="2269" y="1"/>
                    <a:pt x="11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11" name="Google Shape;611;p3"/>
          <p:cNvGrpSpPr/>
          <p:nvPr/>
        </p:nvGrpSpPr>
        <p:grpSpPr>
          <a:xfrm>
            <a:off x="-37862" y="6108585"/>
            <a:ext cx="1038618" cy="1013705"/>
            <a:chOff x="-181020" y="4253777"/>
            <a:chExt cx="1117161" cy="1087511"/>
          </a:xfrm>
        </p:grpSpPr>
        <p:sp>
          <p:nvSpPr>
            <p:cNvPr id="612" name="Google Shape;612;p3"/>
            <p:cNvSpPr/>
            <p:nvPr/>
          </p:nvSpPr>
          <p:spPr>
            <a:xfrm>
              <a:off x="-181020" y="4348975"/>
              <a:ext cx="1040274" cy="992312"/>
            </a:xfrm>
            <a:custGeom>
              <a:avLst/>
              <a:gdLst/>
              <a:ahLst/>
              <a:cxnLst/>
              <a:rect l="l" t="t" r="r" b="b"/>
              <a:pathLst>
                <a:path w="34725" h="33124" extrusionOk="0">
                  <a:moveTo>
                    <a:pt x="34408" y="0"/>
                  </a:moveTo>
                  <a:cubicBezTo>
                    <a:pt x="34250" y="0"/>
                    <a:pt x="34091" y="100"/>
                    <a:pt x="34091" y="300"/>
                  </a:cubicBezTo>
                  <a:cubicBezTo>
                    <a:pt x="34091" y="4103"/>
                    <a:pt x="33557" y="8006"/>
                    <a:pt x="31356" y="11208"/>
                  </a:cubicBezTo>
                  <a:cubicBezTo>
                    <a:pt x="29555" y="13844"/>
                    <a:pt x="26819" y="15645"/>
                    <a:pt x="23884" y="16912"/>
                  </a:cubicBezTo>
                  <a:cubicBezTo>
                    <a:pt x="17713" y="19548"/>
                    <a:pt x="10608" y="19648"/>
                    <a:pt x="5004" y="23717"/>
                  </a:cubicBezTo>
                  <a:cubicBezTo>
                    <a:pt x="3603" y="24718"/>
                    <a:pt x="2369" y="25952"/>
                    <a:pt x="1468" y="27453"/>
                  </a:cubicBezTo>
                  <a:cubicBezTo>
                    <a:pt x="501" y="29088"/>
                    <a:pt x="34" y="30922"/>
                    <a:pt x="0" y="32824"/>
                  </a:cubicBezTo>
                  <a:cubicBezTo>
                    <a:pt x="0" y="33024"/>
                    <a:pt x="150" y="33124"/>
                    <a:pt x="305" y="33124"/>
                  </a:cubicBezTo>
                  <a:cubicBezTo>
                    <a:pt x="459" y="33124"/>
                    <a:pt x="617" y="33024"/>
                    <a:pt x="634" y="32824"/>
                  </a:cubicBezTo>
                  <a:cubicBezTo>
                    <a:pt x="701" y="29355"/>
                    <a:pt x="2435" y="26419"/>
                    <a:pt x="5171" y="24351"/>
                  </a:cubicBezTo>
                  <a:cubicBezTo>
                    <a:pt x="7872" y="22350"/>
                    <a:pt x="11108" y="21215"/>
                    <a:pt x="14310" y="20348"/>
                  </a:cubicBezTo>
                  <a:cubicBezTo>
                    <a:pt x="17613" y="19481"/>
                    <a:pt x="20948" y="18847"/>
                    <a:pt x="24084" y="17479"/>
                  </a:cubicBezTo>
                  <a:cubicBezTo>
                    <a:pt x="26953" y="16279"/>
                    <a:pt x="29621" y="14544"/>
                    <a:pt x="31523" y="12042"/>
                  </a:cubicBezTo>
                  <a:cubicBezTo>
                    <a:pt x="34091" y="8673"/>
                    <a:pt x="34725" y="4403"/>
                    <a:pt x="34725" y="300"/>
                  </a:cubicBezTo>
                  <a:cubicBezTo>
                    <a:pt x="34725" y="100"/>
                    <a:pt x="34567" y="0"/>
                    <a:pt x="344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5757" y="4879546"/>
              <a:ext cx="68004" cy="129596"/>
            </a:xfrm>
            <a:custGeom>
              <a:avLst/>
              <a:gdLst/>
              <a:ahLst/>
              <a:cxnLst/>
              <a:rect l="l" t="t" r="r" b="b"/>
              <a:pathLst>
                <a:path w="2270" h="4326" extrusionOk="0">
                  <a:moveTo>
                    <a:pt x="1369" y="1"/>
                  </a:moveTo>
                  <a:cubicBezTo>
                    <a:pt x="701" y="1"/>
                    <a:pt x="468" y="1068"/>
                    <a:pt x="368" y="1502"/>
                  </a:cubicBezTo>
                  <a:cubicBezTo>
                    <a:pt x="168" y="2303"/>
                    <a:pt x="1" y="3270"/>
                    <a:pt x="101" y="4071"/>
                  </a:cubicBezTo>
                  <a:cubicBezTo>
                    <a:pt x="118" y="4242"/>
                    <a:pt x="258" y="4325"/>
                    <a:pt x="391" y="4325"/>
                  </a:cubicBezTo>
                  <a:cubicBezTo>
                    <a:pt x="516" y="4325"/>
                    <a:pt x="635" y="4250"/>
                    <a:pt x="635" y="4104"/>
                  </a:cubicBezTo>
                  <a:cubicBezTo>
                    <a:pt x="701" y="4104"/>
                    <a:pt x="735" y="4071"/>
                    <a:pt x="768" y="3970"/>
                  </a:cubicBezTo>
                  <a:cubicBezTo>
                    <a:pt x="1135" y="3137"/>
                    <a:pt x="1769" y="2436"/>
                    <a:pt x="2069" y="1569"/>
                  </a:cubicBezTo>
                  <a:cubicBezTo>
                    <a:pt x="2269" y="968"/>
                    <a:pt x="2169" y="1"/>
                    <a:pt x="13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165473" y="4973486"/>
              <a:ext cx="105181" cy="98380"/>
            </a:xfrm>
            <a:custGeom>
              <a:avLst/>
              <a:gdLst/>
              <a:ahLst/>
              <a:cxnLst/>
              <a:rect l="l" t="t" r="r" b="b"/>
              <a:pathLst>
                <a:path w="3511" h="3284" extrusionOk="0">
                  <a:moveTo>
                    <a:pt x="328" y="0"/>
                  </a:moveTo>
                  <a:cubicBezTo>
                    <a:pt x="173" y="0"/>
                    <a:pt x="1" y="129"/>
                    <a:pt x="41" y="334"/>
                  </a:cubicBezTo>
                  <a:cubicBezTo>
                    <a:pt x="187" y="1149"/>
                    <a:pt x="1196" y="3284"/>
                    <a:pt x="2314" y="3284"/>
                  </a:cubicBezTo>
                  <a:cubicBezTo>
                    <a:pt x="2478" y="3284"/>
                    <a:pt x="2644" y="3238"/>
                    <a:pt x="2810" y="3136"/>
                  </a:cubicBezTo>
                  <a:cubicBezTo>
                    <a:pt x="3511" y="2669"/>
                    <a:pt x="3444" y="1768"/>
                    <a:pt x="2877" y="1235"/>
                  </a:cubicBezTo>
                  <a:cubicBezTo>
                    <a:pt x="2310" y="668"/>
                    <a:pt x="1442" y="468"/>
                    <a:pt x="709" y="167"/>
                  </a:cubicBezTo>
                  <a:cubicBezTo>
                    <a:pt x="686" y="156"/>
                    <a:pt x="664" y="152"/>
                    <a:pt x="643" y="152"/>
                  </a:cubicBezTo>
                  <a:cubicBezTo>
                    <a:pt x="601" y="152"/>
                    <a:pt x="564" y="167"/>
                    <a:pt x="542" y="167"/>
                  </a:cubicBezTo>
                  <a:cubicBezTo>
                    <a:pt x="516" y="51"/>
                    <a:pt x="426" y="0"/>
                    <a:pt x="3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262618" y="4842671"/>
              <a:ext cx="69981" cy="100807"/>
            </a:xfrm>
            <a:custGeom>
              <a:avLst/>
              <a:gdLst/>
              <a:ahLst/>
              <a:cxnLst/>
              <a:rect l="l" t="t" r="r" b="b"/>
              <a:pathLst>
                <a:path w="2336" h="3365" extrusionOk="0">
                  <a:moveTo>
                    <a:pt x="1353" y="1"/>
                  </a:moveTo>
                  <a:cubicBezTo>
                    <a:pt x="899" y="1"/>
                    <a:pt x="477" y="371"/>
                    <a:pt x="301" y="798"/>
                  </a:cubicBezTo>
                  <a:cubicBezTo>
                    <a:pt x="1" y="1532"/>
                    <a:pt x="1" y="2399"/>
                    <a:pt x="101" y="3167"/>
                  </a:cubicBezTo>
                  <a:cubicBezTo>
                    <a:pt x="124" y="3306"/>
                    <a:pt x="228" y="3365"/>
                    <a:pt x="335" y="3365"/>
                  </a:cubicBezTo>
                  <a:cubicBezTo>
                    <a:pt x="381" y="3365"/>
                    <a:pt x="427" y="3354"/>
                    <a:pt x="468" y="3333"/>
                  </a:cubicBezTo>
                  <a:cubicBezTo>
                    <a:pt x="534" y="3333"/>
                    <a:pt x="635" y="3333"/>
                    <a:pt x="735" y="3267"/>
                  </a:cubicBezTo>
                  <a:cubicBezTo>
                    <a:pt x="1168" y="2900"/>
                    <a:pt x="1502" y="2199"/>
                    <a:pt x="1769" y="1699"/>
                  </a:cubicBezTo>
                  <a:cubicBezTo>
                    <a:pt x="1969" y="1299"/>
                    <a:pt x="2336" y="431"/>
                    <a:pt x="1802" y="131"/>
                  </a:cubicBezTo>
                  <a:cubicBezTo>
                    <a:pt x="1654" y="41"/>
                    <a:pt x="1502" y="1"/>
                    <a:pt x="1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393523" y="4912197"/>
              <a:ext cx="106948" cy="91910"/>
            </a:xfrm>
            <a:custGeom>
              <a:avLst/>
              <a:gdLst/>
              <a:ahLst/>
              <a:cxnLst/>
              <a:rect l="l" t="t" r="r" b="b"/>
              <a:pathLst>
                <a:path w="3570" h="3068" extrusionOk="0">
                  <a:moveTo>
                    <a:pt x="255" y="0"/>
                  </a:moveTo>
                  <a:cubicBezTo>
                    <a:pt x="131" y="0"/>
                    <a:pt x="1" y="82"/>
                    <a:pt x="1" y="245"/>
                  </a:cubicBezTo>
                  <a:cubicBezTo>
                    <a:pt x="1" y="1012"/>
                    <a:pt x="534" y="1713"/>
                    <a:pt x="1068" y="2213"/>
                  </a:cubicBezTo>
                  <a:cubicBezTo>
                    <a:pt x="1368" y="2540"/>
                    <a:pt x="1979" y="3068"/>
                    <a:pt x="2521" y="3068"/>
                  </a:cubicBezTo>
                  <a:cubicBezTo>
                    <a:pt x="2642" y="3068"/>
                    <a:pt x="2759" y="3042"/>
                    <a:pt x="2869" y="2981"/>
                  </a:cubicBezTo>
                  <a:cubicBezTo>
                    <a:pt x="3570" y="2580"/>
                    <a:pt x="3303" y="1580"/>
                    <a:pt x="2903" y="1079"/>
                  </a:cubicBezTo>
                  <a:cubicBezTo>
                    <a:pt x="2415" y="500"/>
                    <a:pt x="1454" y="32"/>
                    <a:pt x="655" y="32"/>
                  </a:cubicBezTo>
                  <a:cubicBezTo>
                    <a:pt x="580" y="32"/>
                    <a:pt x="506" y="36"/>
                    <a:pt x="434" y="45"/>
                  </a:cubicBezTo>
                  <a:lnTo>
                    <a:pt x="401" y="45"/>
                  </a:lnTo>
                  <a:cubicBezTo>
                    <a:pt x="361" y="15"/>
                    <a:pt x="309" y="0"/>
                    <a:pt x="2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452415" y="4773294"/>
              <a:ext cx="62042" cy="109315"/>
            </a:xfrm>
            <a:custGeom>
              <a:avLst/>
              <a:gdLst/>
              <a:ahLst/>
              <a:cxnLst/>
              <a:rect l="l" t="t" r="r" b="b"/>
              <a:pathLst>
                <a:path w="2071" h="3649" extrusionOk="0">
                  <a:moveTo>
                    <a:pt x="1060" y="1"/>
                  </a:moveTo>
                  <a:cubicBezTo>
                    <a:pt x="0" y="1"/>
                    <a:pt x="456" y="2949"/>
                    <a:pt x="736" y="3448"/>
                  </a:cubicBezTo>
                  <a:cubicBezTo>
                    <a:pt x="770" y="3548"/>
                    <a:pt x="870" y="3581"/>
                    <a:pt x="970" y="3581"/>
                  </a:cubicBezTo>
                  <a:cubicBezTo>
                    <a:pt x="1003" y="3615"/>
                    <a:pt x="1037" y="3648"/>
                    <a:pt x="1137" y="3648"/>
                  </a:cubicBezTo>
                  <a:cubicBezTo>
                    <a:pt x="1737" y="3615"/>
                    <a:pt x="1837" y="2414"/>
                    <a:pt x="1904" y="2014"/>
                  </a:cubicBezTo>
                  <a:cubicBezTo>
                    <a:pt x="2004" y="1346"/>
                    <a:pt x="2071" y="312"/>
                    <a:pt x="1304" y="45"/>
                  </a:cubicBezTo>
                  <a:cubicBezTo>
                    <a:pt x="1215" y="15"/>
                    <a:pt x="1133" y="1"/>
                    <a:pt x="10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559386" y="4847733"/>
              <a:ext cx="101975" cy="74145"/>
            </a:xfrm>
            <a:custGeom>
              <a:avLst/>
              <a:gdLst/>
              <a:ahLst/>
              <a:cxnLst/>
              <a:rect l="l" t="t" r="r" b="b"/>
              <a:pathLst>
                <a:path w="3404" h="2475" extrusionOk="0">
                  <a:moveTo>
                    <a:pt x="312" y="0"/>
                  </a:moveTo>
                  <a:cubicBezTo>
                    <a:pt x="160" y="0"/>
                    <a:pt x="0" y="127"/>
                    <a:pt x="68" y="329"/>
                  </a:cubicBezTo>
                  <a:cubicBezTo>
                    <a:pt x="234" y="966"/>
                    <a:pt x="1433" y="2475"/>
                    <a:pt x="2351" y="2475"/>
                  </a:cubicBezTo>
                  <a:cubicBezTo>
                    <a:pt x="2540" y="2475"/>
                    <a:pt x="2716" y="2411"/>
                    <a:pt x="2870" y="2264"/>
                  </a:cubicBezTo>
                  <a:cubicBezTo>
                    <a:pt x="3403" y="1797"/>
                    <a:pt x="3203" y="996"/>
                    <a:pt x="2703" y="629"/>
                  </a:cubicBezTo>
                  <a:cubicBezTo>
                    <a:pt x="2136" y="229"/>
                    <a:pt x="1368" y="62"/>
                    <a:pt x="668" y="62"/>
                  </a:cubicBezTo>
                  <a:cubicBezTo>
                    <a:pt x="601" y="62"/>
                    <a:pt x="568" y="62"/>
                    <a:pt x="501" y="96"/>
                  </a:cubicBezTo>
                  <a:cubicBezTo>
                    <a:pt x="458" y="30"/>
                    <a:pt x="386" y="0"/>
                    <a:pt x="3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16361" y="4692145"/>
              <a:ext cx="58986" cy="117134"/>
            </a:xfrm>
            <a:custGeom>
              <a:avLst/>
              <a:gdLst/>
              <a:ahLst/>
              <a:cxnLst/>
              <a:rect l="l" t="t" r="r" b="b"/>
              <a:pathLst>
                <a:path w="1969" h="3910" extrusionOk="0">
                  <a:moveTo>
                    <a:pt x="1121" y="0"/>
                  </a:moveTo>
                  <a:cubicBezTo>
                    <a:pt x="597" y="0"/>
                    <a:pt x="190" y="706"/>
                    <a:pt x="134" y="1153"/>
                  </a:cubicBezTo>
                  <a:cubicBezTo>
                    <a:pt x="0" y="2021"/>
                    <a:pt x="300" y="2988"/>
                    <a:pt x="701" y="3789"/>
                  </a:cubicBezTo>
                  <a:cubicBezTo>
                    <a:pt x="736" y="3878"/>
                    <a:pt x="801" y="3910"/>
                    <a:pt x="874" y="3910"/>
                  </a:cubicBezTo>
                  <a:cubicBezTo>
                    <a:pt x="937" y="3910"/>
                    <a:pt x="1006" y="3886"/>
                    <a:pt x="1068" y="3855"/>
                  </a:cubicBezTo>
                  <a:cubicBezTo>
                    <a:pt x="1168" y="3855"/>
                    <a:pt x="1268" y="3822"/>
                    <a:pt x="1301" y="3722"/>
                  </a:cubicBezTo>
                  <a:cubicBezTo>
                    <a:pt x="1668" y="3188"/>
                    <a:pt x="1768" y="2454"/>
                    <a:pt x="1835" y="1820"/>
                  </a:cubicBezTo>
                  <a:cubicBezTo>
                    <a:pt x="1902" y="1287"/>
                    <a:pt x="1968" y="419"/>
                    <a:pt x="1435" y="86"/>
                  </a:cubicBezTo>
                  <a:cubicBezTo>
                    <a:pt x="1327" y="27"/>
                    <a:pt x="1222" y="0"/>
                    <a:pt x="11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11289" y="4724497"/>
              <a:ext cx="130195" cy="74085"/>
            </a:xfrm>
            <a:custGeom>
              <a:avLst/>
              <a:gdLst/>
              <a:ahLst/>
              <a:cxnLst/>
              <a:rect l="l" t="t" r="r" b="b"/>
              <a:pathLst>
                <a:path w="4346" h="2473" extrusionOk="0">
                  <a:moveTo>
                    <a:pt x="1526" y="1"/>
                  </a:moveTo>
                  <a:cubicBezTo>
                    <a:pt x="928" y="1"/>
                    <a:pt x="389" y="143"/>
                    <a:pt x="134" y="440"/>
                  </a:cubicBezTo>
                  <a:cubicBezTo>
                    <a:pt x="0" y="607"/>
                    <a:pt x="67" y="807"/>
                    <a:pt x="200" y="874"/>
                  </a:cubicBezTo>
                  <a:cubicBezTo>
                    <a:pt x="636" y="1563"/>
                    <a:pt x="1974" y="2473"/>
                    <a:pt x="2950" y="2473"/>
                  </a:cubicBezTo>
                  <a:cubicBezTo>
                    <a:pt x="3392" y="2473"/>
                    <a:pt x="3759" y="2286"/>
                    <a:pt x="3936" y="1808"/>
                  </a:cubicBezTo>
                  <a:cubicBezTo>
                    <a:pt x="4345" y="649"/>
                    <a:pt x="2803" y="1"/>
                    <a:pt x="15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19257" y="4548688"/>
              <a:ext cx="76991" cy="108266"/>
            </a:xfrm>
            <a:custGeom>
              <a:avLst/>
              <a:gdLst/>
              <a:ahLst/>
              <a:cxnLst/>
              <a:rect l="l" t="t" r="r" b="b"/>
              <a:pathLst>
                <a:path w="2570" h="3614" extrusionOk="0">
                  <a:moveTo>
                    <a:pt x="973" y="1"/>
                  </a:moveTo>
                  <a:cubicBezTo>
                    <a:pt x="949" y="1"/>
                    <a:pt x="926" y="2"/>
                    <a:pt x="902" y="5"/>
                  </a:cubicBezTo>
                  <a:cubicBezTo>
                    <a:pt x="101" y="71"/>
                    <a:pt x="1" y="972"/>
                    <a:pt x="234" y="1539"/>
                  </a:cubicBezTo>
                  <a:cubicBezTo>
                    <a:pt x="601" y="2340"/>
                    <a:pt x="1302" y="3207"/>
                    <a:pt x="2069" y="3574"/>
                  </a:cubicBezTo>
                  <a:cubicBezTo>
                    <a:pt x="2117" y="3601"/>
                    <a:pt x="2163" y="3613"/>
                    <a:pt x="2207" y="3613"/>
                  </a:cubicBezTo>
                  <a:cubicBezTo>
                    <a:pt x="2375" y="3613"/>
                    <a:pt x="2496" y="3433"/>
                    <a:pt x="2469" y="3274"/>
                  </a:cubicBezTo>
                  <a:cubicBezTo>
                    <a:pt x="2503" y="3240"/>
                    <a:pt x="2503" y="3174"/>
                    <a:pt x="2536" y="3140"/>
                  </a:cubicBezTo>
                  <a:cubicBezTo>
                    <a:pt x="2569" y="2540"/>
                    <a:pt x="2303" y="1806"/>
                    <a:pt x="2102" y="1239"/>
                  </a:cubicBezTo>
                  <a:cubicBezTo>
                    <a:pt x="1910" y="790"/>
                    <a:pt x="1563" y="1"/>
                    <a:pt x="9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810681" y="4525563"/>
              <a:ext cx="103473" cy="71808"/>
            </a:xfrm>
            <a:custGeom>
              <a:avLst/>
              <a:gdLst/>
              <a:ahLst/>
              <a:cxnLst/>
              <a:rect l="l" t="t" r="r" b="b"/>
              <a:pathLst>
                <a:path w="3454" h="2397" extrusionOk="0">
                  <a:moveTo>
                    <a:pt x="2697" y="1"/>
                  </a:moveTo>
                  <a:cubicBezTo>
                    <a:pt x="1870" y="1"/>
                    <a:pt x="587" y="907"/>
                    <a:pt x="251" y="1377"/>
                  </a:cubicBezTo>
                  <a:cubicBezTo>
                    <a:pt x="151" y="1544"/>
                    <a:pt x="251" y="1677"/>
                    <a:pt x="385" y="1744"/>
                  </a:cubicBezTo>
                  <a:cubicBezTo>
                    <a:pt x="351" y="1744"/>
                    <a:pt x="285" y="1777"/>
                    <a:pt x="251" y="1844"/>
                  </a:cubicBezTo>
                  <a:cubicBezTo>
                    <a:pt x="0" y="2288"/>
                    <a:pt x="386" y="2397"/>
                    <a:pt x="814" y="2397"/>
                  </a:cubicBezTo>
                  <a:cubicBezTo>
                    <a:pt x="1125" y="2397"/>
                    <a:pt x="1459" y="2339"/>
                    <a:pt x="1586" y="2311"/>
                  </a:cubicBezTo>
                  <a:cubicBezTo>
                    <a:pt x="2386" y="2178"/>
                    <a:pt x="3454" y="1811"/>
                    <a:pt x="3420" y="810"/>
                  </a:cubicBezTo>
                  <a:cubicBezTo>
                    <a:pt x="3398" y="218"/>
                    <a:pt x="3102" y="1"/>
                    <a:pt x="2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723691" y="4397893"/>
              <a:ext cx="124533" cy="86038"/>
            </a:xfrm>
            <a:custGeom>
              <a:avLst/>
              <a:gdLst/>
              <a:ahLst/>
              <a:cxnLst/>
              <a:rect l="l" t="t" r="r" b="b"/>
              <a:pathLst>
                <a:path w="4157" h="2872" extrusionOk="0">
                  <a:moveTo>
                    <a:pt x="1799" y="1"/>
                  </a:moveTo>
                  <a:cubicBezTo>
                    <a:pt x="1617" y="1"/>
                    <a:pt x="1444" y="61"/>
                    <a:pt x="1287" y="202"/>
                  </a:cubicBezTo>
                  <a:cubicBezTo>
                    <a:pt x="1" y="1390"/>
                    <a:pt x="2695" y="2871"/>
                    <a:pt x="3722" y="2871"/>
                  </a:cubicBezTo>
                  <a:cubicBezTo>
                    <a:pt x="3734" y="2871"/>
                    <a:pt x="3745" y="2871"/>
                    <a:pt x="3756" y="2870"/>
                  </a:cubicBezTo>
                  <a:cubicBezTo>
                    <a:pt x="3923" y="2870"/>
                    <a:pt x="4023" y="2704"/>
                    <a:pt x="3989" y="2537"/>
                  </a:cubicBezTo>
                  <a:cubicBezTo>
                    <a:pt x="4089" y="2504"/>
                    <a:pt x="4156" y="2403"/>
                    <a:pt x="4123" y="2270"/>
                  </a:cubicBezTo>
                  <a:cubicBezTo>
                    <a:pt x="3899" y="1627"/>
                    <a:pt x="2739" y="1"/>
                    <a:pt x="17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842164" y="4366529"/>
              <a:ext cx="93977" cy="72947"/>
            </a:xfrm>
            <a:custGeom>
              <a:avLst/>
              <a:gdLst/>
              <a:ahLst/>
              <a:cxnLst/>
              <a:rect l="l" t="t" r="r" b="b"/>
              <a:pathLst>
                <a:path w="3137" h="2435" extrusionOk="0">
                  <a:moveTo>
                    <a:pt x="2242" y="1"/>
                  </a:moveTo>
                  <a:cubicBezTo>
                    <a:pt x="2025" y="1"/>
                    <a:pt x="1803" y="50"/>
                    <a:pt x="1635" y="115"/>
                  </a:cubicBezTo>
                  <a:cubicBezTo>
                    <a:pt x="935" y="382"/>
                    <a:pt x="435" y="1015"/>
                    <a:pt x="201" y="1716"/>
                  </a:cubicBezTo>
                  <a:cubicBezTo>
                    <a:pt x="168" y="1749"/>
                    <a:pt x="101" y="1816"/>
                    <a:pt x="68" y="1849"/>
                  </a:cubicBezTo>
                  <a:cubicBezTo>
                    <a:pt x="1" y="1983"/>
                    <a:pt x="68" y="2150"/>
                    <a:pt x="201" y="2216"/>
                  </a:cubicBezTo>
                  <a:cubicBezTo>
                    <a:pt x="201" y="2325"/>
                    <a:pt x="268" y="2434"/>
                    <a:pt x="401" y="2434"/>
                  </a:cubicBezTo>
                  <a:cubicBezTo>
                    <a:pt x="431" y="2434"/>
                    <a:pt x="465" y="2429"/>
                    <a:pt x="501" y="2416"/>
                  </a:cubicBezTo>
                  <a:cubicBezTo>
                    <a:pt x="1035" y="2216"/>
                    <a:pt x="1602" y="2216"/>
                    <a:pt x="2102" y="1983"/>
                  </a:cubicBezTo>
                  <a:cubicBezTo>
                    <a:pt x="2669" y="1749"/>
                    <a:pt x="3136" y="1115"/>
                    <a:pt x="3003" y="515"/>
                  </a:cubicBezTo>
                  <a:cubicBezTo>
                    <a:pt x="2921" y="126"/>
                    <a:pt x="2588" y="1"/>
                    <a:pt x="2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81235" y="4253777"/>
              <a:ext cx="91400" cy="115396"/>
            </a:xfrm>
            <a:custGeom>
              <a:avLst/>
              <a:gdLst/>
              <a:ahLst/>
              <a:cxnLst/>
              <a:rect l="l" t="t" r="r" b="b"/>
              <a:pathLst>
                <a:path w="3051" h="3852" extrusionOk="0">
                  <a:moveTo>
                    <a:pt x="1657" y="0"/>
                  </a:moveTo>
                  <a:cubicBezTo>
                    <a:pt x="1557" y="0"/>
                    <a:pt x="1450" y="14"/>
                    <a:pt x="1334" y="43"/>
                  </a:cubicBezTo>
                  <a:cubicBezTo>
                    <a:pt x="0" y="376"/>
                    <a:pt x="1434" y="3245"/>
                    <a:pt x="1968" y="3779"/>
                  </a:cubicBezTo>
                  <a:cubicBezTo>
                    <a:pt x="2032" y="3830"/>
                    <a:pt x="2096" y="3851"/>
                    <a:pt x="2156" y="3851"/>
                  </a:cubicBezTo>
                  <a:cubicBezTo>
                    <a:pt x="2253" y="3851"/>
                    <a:pt x="2340" y="3794"/>
                    <a:pt x="2402" y="3712"/>
                  </a:cubicBezTo>
                  <a:cubicBezTo>
                    <a:pt x="2469" y="3679"/>
                    <a:pt x="2569" y="3645"/>
                    <a:pt x="2602" y="3545"/>
                  </a:cubicBezTo>
                  <a:cubicBezTo>
                    <a:pt x="2913" y="2673"/>
                    <a:pt x="3050" y="0"/>
                    <a:pt x="1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26" name="Google Shape;626;p3"/>
          <p:cNvGrpSpPr/>
          <p:nvPr/>
        </p:nvGrpSpPr>
        <p:grpSpPr>
          <a:xfrm>
            <a:off x="-25810" y="5847949"/>
            <a:ext cx="821955" cy="1105383"/>
            <a:chOff x="-168050" y="4195214"/>
            <a:chExt cx="719519" cy="965231"/>
          </a:xfrm>
        </p:grpSpPr>
        <p:sp>
          <p:nvSpPr>
            <p:cNvPr id="627" name="Google Shape;627;p3"/>
            <p:cNvSpPr/>
            <p:nvPr/>
          </p:nvSpPr>
          <p:spPr>
            <a:xfrm>
              <a:off x="-168050" y="4195214"/>
              <a:ext cx="719519" cy="965231"/>
            </a:xfrm>
            <a:custGeom>
              <a:avLst/>
              <a:gdLst/>
              <a:ahLst/>
              <a:cxnLst/>
              <a:rect l="l" t="t" r="r" b="b"/>
              <a:pathLst>
                <a:path w="24018" h="32220" extrusionOk="0">
                  <a:moveTo>
                    <a:pt x="11911" y="0"/>
                  </a:moveTo>
                  <a:cubicBezTo>
                    <a:pt x="10245" y="0"/>
                    <a:pt x="8091" y="4375"/>
                    <a:pt x="6872" y="6468"/>
                  </a:cubicBezTo>
                  <a:cubicBezTo>
                    <a:pt x="5371" y="9236"/>
                    <a:pt x="3870" y="12138"/>
                    <a:pt x="2936" y="15174"/>
                  </a:cubicBezTo>
                  <a:cubicBezTo>
                    <a:pt x="1669" y="19377"/>
                    <a:pt x="1" y="26282"/>
                    <a:pt x="701" y="30718"/>
                  </a:cubicBezTo>
                  <a:lnTo>
                    <a:pt x="1502" y="32219"/>
                  </a:lnTo>
                  <a:cubicBezTo>
                    <a:pt x="1635" y="29084"/>
                    <a:pt x="4204" y="26182"/>
                    <a:pt x="6305" y="24314"/>
                  </a:cubicBezTo>
                  <a:cubicBezTo>
                    <a:pt x="11175" y="20111"/>
                    <a:pt x="17146" y="17542"/>
                    <a:pt x="21550" y="12639"/>
                  </a:cubicBezTo>
                  <a:cubicBezTo>
                    <a:pt x="22383" y="11705"/>
                    <a:pt x="24018" y="9503"/>
                    <a:pt x="21683" y="9136"/>
                  </a:cubicBezTo>
                  <a:cubicBezTo>
                    <a:pt x="21615" y="9124"/>
                    <a:pt x="21544" y="9118"/>
                    <a:pt x="21471" y="9118"/>
                  </a:cubicBezTo>
                  <a:cubicBezTo>
                    <a:pt x="20146" y="9118"/>
                    <a:pt x="18032" y="11041"/>
                    <a:pt x="17146" y="11705"/>
                  </a:cubicBezTo>
                  <a:cubicBezTo>
                    <a:pt x="13644" y="14507"/>
                    <a:pt x="10842" y="18710"/>
                    <a:pt x="6872" y="20811"/>
                  </a:cubicBezTo>
                  <a:cubicBezTo>
                    <a:pt x="7239" y="20211"/>
                    <a:pt x="7706" y="19644"/>
                    <a:pt x="8040" y="19043"/>
                  </a:cubicBezTo>
                  <a:cubicBezTo>
                    <a:pt x="10141" y="16275"/>
                    <a:pt x="12109" y="13339"/>
                    <a:pt x="14211" y="10437"/>
                  </a:cubicBezTo>
                  <a:cubicBezTo>
                    <a:pt x="15378" y="8903"/>
                    <a:pt x="16446" y="7168"/>
                    <a:pt x="17613" y="5534"/>
                  </a:cubicBezTo>
                  <a:cubicBezTo>
                    <a:pt x="18303" y="4441"/>
                    <a:pt x="19265" y="2978"/>
                    <a:pt x="18025" y="2978"/>
                  </a:cubicBezTo>
                  <a:cubicBezTo>
                    <a:pt x="17826" y="2978"/>
                    <a:pt x="17569" y="3015"/>
                    <a:pt x="17246" y="3098"/>
                  </a:cubicBezTo>
                  <a:cubicBezTo>
                    <a:pt x="14911" y="3565"/>
                    <a:pt x="12576" y="7635"/>
                    <a:pt x="11309" y="9503"/>
                  </a:cubicBezTo>
                  <a:cubicBezTo>
                    <a:pt x="9541" y="12305"/>
                    <a:pt x="6372" y="16575"/>
                    <a:pt x="4537" y="19077"/>
                  </a:cubicBezTo>
                  <a:cubicBezTo>
                    <a:pt x="5371" y="16041"/>
                    <a:pt x="6872" y="13106"/>
                    <a:pt x="8173" y="10304"/>
                  </a:cubicBezTo>
                  <a:cubicBezTo>
                    <a:pt x="9074" y="8469"/>
                    <a:pt x="14111" y="1697"/>
                    <a:pt x="12243" y="63"/>
                  </a:cubicBezTo>
                  <a:cubicBezTo>
                    <a:pt x="12135" y="21"/>
                    <a:pt x="12024" y="0"/>
                    <a:pt x="11911" y="0"/>
                  </a:cubicBez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8" name="Google Shape;628;p3"/>
            <p:cNvSpPr/>
            <p:nvPr/>
          </p:nvSpPr>
          <p:spPr>
            <a:xfrm>
              <a:off x="-69107" y="486058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29" name="Google Shape;629;p3"/>
            <p:cNvSpPr/>
            <p:nvPr/>
          </p:nvSpPr>
          <p:spPr>
            <a:xfrm>
              <a:off x="-32142" y="478464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0" name="Google Shape;630;p3"/>
            <p:cNvSpPr/>
            <p:nvPr/>
          </p:nvSpPr>
          <p:spPr>
            <a:xfrm>
              <a:off x="16805" y="4768651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1" name="Google Shape;631;p3"/>
            <p:cNvSpPr/>
            <p:nvPr/>
          </p:nvSpPr>
          <p:spPr>
            <a:xfrm>
              <a:off x="58772" y="4690707"/>
              <a:ext cx="21030" cy="15009"/>
            </a:xfrm>
            <a:custGeom>
              <a:avLst/>
              <a:gdLst/>
              <a:ahLst/>
              <a:cxnLst/>
              <a:rect l="l" t="t" r="r" b="b"/>
              <a:pathLst>
                <a:path w="702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701" y="501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2" name="Google Shape;632;p3"/>
            <p:cNvSpPr/>
            <p:nvPr/>
          </p:nvSpPr>
          <p:spPr>
            <a:xfrm>
              <a:off x="100740" y="467171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3" name="Google Shape;633;p3"/>
            <p:cNvSpPr/>
            <p:nvPr/>
          </p:nvSpPr>
          <p:spPr>
            <a:xfrm>
              <a:off x="111733" y="459877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4" name="Google Shape;634;p3"/>
            <p:cNvSpPr/>
            <p:nvPr/>
          </p:nvSpPr>
          <p:spPr>
            <a:xfrm>
              <a:off x="158703" y="458277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5" name="Google Shape;635;p3"/>
            <p:cNvSpPr/>
            <p:nvPr/>
          </p:nvSpPr>
          <p:spPr>
            <a:xfrm>
              <a:off x="166701" y="4509836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6" name="Google Shape;636;p3"/>
            <p:cNvSpPr/>
            <p:nvPr/>
          </p:nvSpPr>
          <p:spPr>
            <a:xfrm>
              <a:off x="210676" y="4501838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701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7" name="Google Shape;637;p3"/>
            <p:cNvSpPr/>
            <p:nvPr/>
          </p:nvSpPr>
          <p:spPr>
            <a:xfrm>
              <a:off x="208669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8" name="Google Shape;638;p3"/>
            <p:cNvSpPr/>
            <p:nvPr/>
          </p:nvSpPr>
          <p:spPr>
            <a:xfrm>
              <a:off x="260641" y="443389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39" name="Google Shape;639;p3"/>
            <p:cNvSpPr/>
            <p:nvPr/>
          </p:nvSpPr>
          <p:spPr>
            <a:xfrm>
              <a:off x="260641" y="43759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0" name="Google Shape;640;p3"/>
            <p:cNvSpPr/>
            <p:nvPr/>
          </p:nvSpPr>
          <p:spPr>
            <a:xfrm>
              <a:off x="305604" y="437096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1" name="Google Shape;641;p3"/>
            <p:cNvSpPr/>
            <p:nvPr/>
          </p:nvSpPr>
          <p:spPr>
            <a:xfrm>
              <a:off x="318700" y="430079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2" name="Google Shape;642;p3"/>
            <p:cNvSpPr/>
            <p:nvPr/>
          </p:nvSpPr>
          <p:spPr>
            <a:xfrm>
              <a:off x="357672" y="42847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3" name="Google Shape;643;p3"/>
            <p:cNvSpPr/>
            <p:nvPr/>
          </p:nvSpPr>
          <p:spPr>
            <a:xfrm>
              <a:off x="-1168" y="4870559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4" name="Google Shape;644;p3"/>
            <p:cNvSpPr/>
            <p:nvPr/>
          </p:nvSpPr>
          <p:spPr>
            <a:xfrm>
              <a:off x="58772" y="4818617"/>
              <a:ext cx="21030" cy="15997"/>
            </a:xfrm>
            <a:custGeom>
              <a:avLst/>
              <a:gdLst/>
              <a:ahLst/>
              <a:cxnLst/>
              <a:rect l="l" t="t" r="r" b="b"/>
              <a:pathLst>
                <a:path w="702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5" name="Google Shape;645;p3"/>
            <p:cNvSpPr/>
            <p:nvPr/>
          </p:nvSpPr>
          <p:spPr>
            <a:xfrm>
              <a:off x="116736" y="481361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6" name="Google Shape;646;p3"/>
            <p:cNvSpPr/>
            <p:nvPr/>
          </p:nvSpPr>
          <p:spPr>
            <a:xfrm>
              <a:off x="137734" y="476364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7" name="Google Shape;647;p3"/>
            <p:cNvSpPr/>
            <p:nvPr/>
          </p:nvSpPr>
          <p:spPr>
            <a:xfrm>
              <a:off x="205673" y="475565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8" name="Google Shape;648;p3"/>
            <p:cNvSpPr/>
            <p:nvPr/>
          </p:nvSpPr>
          <p:spPr>
            <a:xfrm>
              <a:off x="213671" y="470568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49" name="Google Shape;649;p3"/>
            <p:cNvSpPr/>
            <p:nvPr/>
          </p:nvSpPr>
          <p:spPr>
            <a:xfrm>
              <a:off x="268609" y="4700712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0" name="Google Shape;650;p3"/>
            <p:cNvSpPr/>
            <p:nvPr/>
          </p:nvSpPr>
          <p:spPr>
            <a:xfrm>
              <a:off x="271605" y="4640741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1" name="Google Shape;651;p3"/>
            <p:cNvSpPr/>
            <p:nvPr/>
          </p:nvSpPr>
          <p:spPr>
            <a:xfrm>
              <a:off x="328580" y="4650746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2" name="Google Shape;652;p3"/>
            <p:cNvSpPr/>
            <p:nvPr/>
          </p:nvSpPr>
          <p:spPr>
            <a:xfrm>
              <a:off x="334571" y="459377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3" name="Google Shape;653;p3"/>
            <p:cNvSpPr/>
            <p:nvPr/>
          </p:nvSpPr>
          <p:spPr>
            <a:xfrm>
              <a:off x="394511" y="4595778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4" name="Google Shape;654;p3"/>
            <p:cNvSpPr/>
            <p:nvPr/>
          </p:nvSpPr>
          <p:spPr>
            <a:xfrm>
              <a:off x="386543" y="4538833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5" name="Google Shape;655;p3"/>
            <p:cNvSpPr/>
            <p:nvPr/>
          </p:nvSpPr>
          <p:spPr>
            <a:xfrm>
              <a:off x="441481" y="4553811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6" name="Google Shape;656;p3"/>
            <p:cNvSpPr/>
            <p:nvPr/>
          </p:nvSpPr>
          <p:spPr>
            <a:xfrm>
              <a:off x="465476" y="4493870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7" name="Google Shape;657;p3"/>
            <p:cNvSpPr/>
            <p:nvPr/>
          </p:nvSpPr>
          <p:spPr>
            <a:xfrm>
              <a:off x="-59132" y="4711676"/>
              <a:ext cx="21030" cy="15039"/>
            </a:xfrm>
            <a:custGeom>
              <a:avLst/>
              <a:gdLst/>
              <a:ahLst/>
              <a:cxnLst/>
              <a:rect l="l" t="t" r="r" b="b"/>
              <a:pathLst>
                <a:path w="702" h="502" extrusionOk="0">
                  <a:moveTo>
                    <a:pt x="368" y="1"/>
                  </a:moveTo>
                  <a:cubicBezTo>
                    <a:pt x="1" y="1"/>
                    <a:pt x="1" y="501"/>
                    <a:pt x="368" y="501"/>
                  </a:cubicBezTo>
                  <a:cubicBezTo>
                    <a:pt x="701" y="501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8" name="Google Shape;658;p3"/>
            <p:cNvSpPr/>
            <p:nvPr/>
          </p:nvSpPr>
          <p:spPr>
            <a:xfrm>
              <a:off x="-64135" y="4637746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5" y="1"/>
                  </a:moveTo>
                  <a:cubicBezTo>
                    <a:pt x="1" y="1"/>
                    <a:pt x="1" y="534"/>
                    <a:pt x="335" y="534"/>
                  </a:cubicBezTo>
                  <a:cubicBezTo>
                    <a:pt x="668" y="534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59" name="Google Shape;659;p3"/>
            <p:cNvSpPr/>
            <p:nvPr/>
          </p:nvSpPr>
          <p:spPr>
            <a:xfrm>
              <a:off x="-14169" y="461677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0" name="Google Shape;660;p3"/>
            <p:cNvSpPr/>
            <p:nvPr/>
          </p:nvSpPr>
          <p:spPr>
            <a:xfrm>
              <a:off x="-25163" y="4543805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5"/>
                    <a:pt x="368" y="535"/>
                  </a:cubicBezTo>
                  <a:cubicBezTo>
                    <a:pt x="701" y="535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1" name="Google Shape;661;p3"/>
            <p:cNvSpPr/>
            <p:nvPr/>
          </p:nvSpPr>
          <p:spPr>
            <a:xfrm>
              <a:off x="24803" y="4522837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2" name="Google Shape;662;p3"/>
            <p:cNvSpPr/>
            <p:nvPr/>
          </p:nvSpPr>
          <p:spPr>
            <a:xfrm>
              <a:off x="11832" y="44628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3" name="Google Shape;663;p3"/>
            <p:cNvSpPr/>
            <p:nvPr/>
          </p:nvSpPr>
          <p:spPr>
            <a:xfrm>
              <a:off x="66770" y="444390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4" name="Google Shape;664;p3"/>
            <p:cNvSpPr/>
            <p:nvPr/>
          </p:nvSpPr>
          <p:spPr>
            <a:xfrm>
              <a:off x="56795" y="438093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5" name="Google Shape;665;p3"/>
            <p:cNvSpPr/>
            <p:nvPr/>
          </p:nvSpPr>
          <p:spPr>
            <a:xfrm>
              <a:off x="106761" y="437893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6" name="Google Shape;666;p3"/>
            <p:cNvSpPr/>
            <p:nvPr/>
          </p:nvSpPr>
          <p:spPr>
            <a:xfrm>
              <a:off x="103860" y="4287794"/>
              <a:ext cx="20042" cy="15039"/>
            </a:xfrm>
            <a:custGeom>
              <a:avLst/>
              <a:gdLst/>
              <a:ahLst/>
              <a:cxnLst/>
              <a:rect l="l" t="t" r="r" b="b"/>
              <a:pathLst>
                <a:path w="669" h="502" extrusionOk="0">
                  <a:moveTo>
                    <a:pt x="335" y="1"/>
                  </a:moveTo>
                  <a:cubicBezTo>
                    <a:pt x="1" y="1"/>
                    <a:pt x="1" y="501"/>
                    <a:pt x="335" y="501"/>
                  </a:cubicBezTo>
                  <a:cubicBezTo>
                    <a:pt x="668" y="501"/>
                    <a:pt x="668" y="1"/>
                    <a:pt x="3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7" name="Google Shape;667;p3"/>
            <p:cNvSpPr/>
            <p:nvPr/>
          </p:nvSpPr>
          <p:spPr>
            <a:xfrm>
              <a:off x="155833" y="428180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8" name="Google Shape;668;p3"/>
            <p:cNvSpPr/>
            <p:nvPr/>
          </p:nvSpPr>
          <p:spPr>
            <a:xfrm>
              <a:off x="168833" y="4208861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69" name="Google Shape;669;p3"/>
            <p:cNvSpPr/>
            <p:nvPr/>
          </p:nvSpPr>
          <p:spPr>
            <a:xfrm>
              <a:off x="-80101" y="4766644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0" name="Google Shape;670;p3"/>
            <p:cNvSpPr/>
            <p:nvPr/>
          </p:nvSpPr>
          <p:spPr>
            <a:xfrm>
              <a:off x="-59132" y="4928523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0"/>
                  </a:moveTo>
                  <a:cubicBezTo>
                    <a:pt x="1" y="0"/>
                    <a:pt x="1" y="534"/>
                    <a:pt x="368" y="534"/>
                  </a:cubicBezTo>
                  <a:cubicBezTo>
                    <a:pt x="701" y="534"/>
                    <a:pt x="701" y="0"/>
                    <a:pt x="3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1" name="Google Shape;671;p3"/>
            <p:cNvSpPr/>
            <p:nvPr/>
          </p:nvSpPr>
          <p:spPr>
            <a:xfrm>
              <a:off x="-129078" y="489754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2" name="Google Shape;672;p3"/>
            <p:cNvSpPr/>
            <p:nvPr/>
          </p:nvSpPr>
          <p:spPr>
            <a:xfrm>
              <a:off x="-108079" y="497549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3" name="Google Shape;673;p3"/>
            <p:cNvSpPr/>
            <p:nvPr/>
          </p:nvSpPr>
          <p:spPr>
            <a:xfrm>
              <a:off x="-135069" y="50044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674" name="Google Shape;674;p3"/>
          <p:cNvGrpSpPr/>
          <p:nvPr/>
        </p:nvGrpSpPr>
        <p:grpSpPr>
          <a:xfrm>
            <a:off x="10996602" y="-268136"/>
            <a:ext cx="1171469" cy="1204359"/>
            <a:chOff x="7973149" y="-201092"/>
            <a:chExt cx="1116750" cy="1145263"/>
          </a:xfrm>
        </p:grpSpPr>
        <p:sp>
          <p:nvSpPr>
            <p:cNvPr id="675" name="Google Shape;675;p3"/>
            <p:cNvSpPr/>
            <p:nvPr/>
          </p:nvSpPr>
          <p:spPr>
            <a:xfrm>
              <a:off x="8049086" y="-201092"/>
              <a:ext cx="1040813" cy="992342"/>
            </a:xfrm>
            <a:custGeom>
              <a:avLst/>
              <a:gdLst/>
              <a:ahLst/>
              <a:cxnLst/>
              <a:rect l="l" t="t" r="r" b="b"/>
              <a:pathLst>
                <a:path w="34743" h="33125" extrusionOk="0">
                  <a:moveTo>
                    <a:pt x="34434" y="0"/>
                  </a:moveTo>
                  <a:cubicBezTo>
                    <a:pt x="34275" y="0"/>
                    <a:pt x="34109" y="100"/>
                    <a:pt x="34092" y="301"/>
                  </a:cubicBezTo>
                  <a:cubicBezTo>
                    <a:pt x="34025" y="3770"/>
                    <a:pt x="32291" y="6705"/>
                    <a:pt x="29555" y="8740"/>
                  </a:cubicBezTo>
                  <a:cubicBezTo>
                    <a:pt x="26853" y="10741"/>
                    <a:pt x="23618" y="11909"/>
                    <a:pt x="20415" y="12743"/>
                  </a:cubicBezTo>
                  <a:cubicBezTo>
                    <a:pt x="17113" y="13610"/>
                    <a:pt x="13777" y="14277"/>
                    <a:pt x="10642" y="15611"/>
                  </a:cubicBezTo>
                  <a:cubicBezTo>
                    <a:pt x="7773" y="16846"/>
                    <a:pt x="5105" y="18580"/>
                    <a:pt x="3203" y="21049"/>
                  </a:cubicBezTo>
                  <a:cubicBezTo>
                    <a:pt x="635" y="24418"/>
                    <a:pt x="1" y="28688"/>
                    <a:pt x="1" y="32824"/>
                  </a:cubicBezTo>
                  <a:cubicBezTo>
                    <a:pt x="1" y="33024"/>
                    <a:pt x="159" y="33124"/>
                    <a:pt x="318" y="33124"/>
                  </a:cubicBezTo>
                  <a:cubicBezTo>
                    <a:pt x="476" y="33124"/>
                    <a:pt x="635" y="33024"/>
                    <a:pt x="635" y="32824"/>
                  </a:cubicBezTo>
                  <a:cubicBezTo>
                    <a:pt x="635" y="29021"/>
                    <a:pt x="1168" y="25118"/>
                    <a:pt x="3370" y="21916"/>
                  </a:cubicBezTo>
                  <a:cubicBezTo>
                    <a:pt x="5171" y="19247"/>
                    <a:pt x="7907" y="17446"/>
                    <a:pt x="10842" y="16212"/>
                  </a:cubicBezTo>
                  <a:cubicBezTo>
                    <a:pt x="17013" y="13543"/>
                    <a:pt x="24118" y="13443"/>
                    <a:pt x="29722" y="9407"/>
                  </a:cubicBezTo>
                  <a:cubicBezTo>
                    <a:pt x="31123" y="8373"/>
                    <a:pt x="32357" y="7139"/>
                    <a:pt x="33258" y="5671"/>
                  </a:cubicBezTo>
                  <a:cubicBezTo>
                    <a:pt x="34225" y="4037"/>
                    <a:pt x="34692" y="2169"/>
                    <a:pt x="34726" y="301"/>
                  </a:cubicBezTo>
                  <a:cubicBezTo>
                    <a:pt x="34742" y="100"/>
                    <a:pt x="34592" y="0"/>
                    <a:pt x="344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6" name="Google Shape;676;p3"/>
            <p:cNvSpPr/>
            <p:nvPr/>
          </p:nvSpPr>
          <p:spPr>
            <a:xfrm>
              <a:off x="8764539" y="130006"/>
              <a:ext cx="67974" cy="130585"/>
            </a:xfrm>
            <a:custGeom>
              <a:avLst/>
              <a:gdLst/>
              <a:ahLst/>
              <a:cxnLst/>
              <a:rect l="l" t="t" r="r" b="b"/>
              <a:pathLst>
                <a:path w="2269" h="4359" extrusionOk="0">
                  <a:moveTo>
                    <a:pt x="1879" y="1"/>
                  </a:moveTo>
                  <a:cubicBezTo>
                    <a:pt x="1754" y="1"/>
                    <a:pt x="1635" y="76"/>
                    <a:pt x="1635" y="222"/>
                  </a:cubicBezTo>
                  <a:cubicBezTo>
                    <a:pt x="1602" y="255"/>
                    <a:pt x="1535" y="289"/>
                    <a:pt x="1502" y="355"/>
                  </a:cubicBezTo>
                  <a:cubicBezTo>
                    <a:pt x="1135" y="1189"/>
                    <a:pt x="534" y="1890"/>
                    <a:pt x="201" y="2791"/>
                  </a:cubicBezTo>
                  <a:cubicBezTo>
                    <a:pt x="1" y="3358"/>
                    <a:pt x="101" y="4325"/>
                    <a:pt x="901" y="4358"/>
                  </a:cubicBezTo>
                  <a:cubicBezTo>
                    <a:pt x="1568" y="4358"/>
                    <a:pt x="1802" y="3291"/>
                    <a:pt x="1935" y="2824"/>
                  </a:cubicBezTo>
                  <a:cubicBezTo>
                    <a:pt x="2135" y="2023"/>
                    <a:pt x="2269" y="1089"/>
                    <a:pt x="2169" y="255"/>
                  </a:cubicBezTo>
                  <a:cubicBezTo>
                    <a:pt x="2152" y="84"/>
                    <a:pt x="2012" y="1"/>
                    <a:pt x="18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7" name="Google Shape;677;p3"/>
            <p:cNvSpPr/>
            <p:nvPr/>
          </p:nvSpPr>
          <p:spPr>
            <a:xfrm>
              <a:off x="8637648" y="67938"/>
              <a:ext cx="105151" cy="98500"/>
            </a:xfrm>
            <a:custGeom>
              <a:avLst/>
              <a:gdLst/>
              <a:ahLst/>
              <a:cxnLst/>
              <a:rect l="l" t="t" r="r" b="b"/>
              <a:pathLst>
                <a:path w="3510" h="3288" extrusionOk="0">
                  <a:moveTo>
                    <a:pt x="1215" y="0"/>
                  </a:moveTo>
                  <a:cubicBezTo>
                    <a:pt x="1045" y="0"/>
                    <a:pt x="872" y="49"/>
                    <a:pt x="701" y="159"/>
                  </a:cubicBezTo>
                  <a:cubicBezTo>
                    <a:pt x="0" y="593"/>
                    <a:pt x="67" y="1527"/>
                    <a:pt x="634" y="2027"/>
                  </a:cubicBezTo>
                  <a:cubicBezTo>
                    <a:pt x="1201" y="2594"/>
                    <a:pt x="2068" y="2794"/>
                    <a:pt x="2802" y="3095"/>
                  </a:cubicBezTo>
                  <a:cubicBezTo>
                    <a:pt x="2836" y="3111"/>
                    <a:pt x="2869" y="3120"/>
                    <a:pt x="2898" y="3120"/>
                  </a:cubicBezTo>
                  <a:cubicBezTo>
                    <a:pt x="2927" y="3120"/>
                    <a:pt x="2952" y="3111"/>
                    <a:pt x="2969" y="3095"/>
                  </a:cubicBezTo>
                  <a:cubicBezTo>
                    <a:pt x="2996" y="3229"/>
                    <a:pt x="3094" y="3288"/>
                    <a:pt x="3196" y="3288"/>
                  </a:cubicBezTo>
                  <a:cubicBezTo>
                    <a:pt x="3347" y="3288"/>
                    <a:pt x="3509" y="3160"/>
                    <a:pt x="3469" y="2961"/>
                  </a:cubicBezTo>
                  <a:cubicBezTo>
                    <a:pt x="3354" y="2122"/>
                    <a:pt x="2333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8" name="Google Shape;678;p3"/>
            <p:cNvSpPr/>
            <p:nvPr/>
          </p:nvSpPr>
          <p:spPr>
            <a:xfrm>
              <a:off x="8575701" y="196387"/>
              <a:ext cx="70969" cy="100657"/>
            </a:xfrm>
            <a:custGeom>
              <a:avLst/>
              <a:gdLst/>
              <a:ahLst/>
              <a:cxnLst/>
              <a:rect l="l" t="t" r="r" b="b"/>
              <a:pathLst>
                <a:path w="2369" h="3360" extrusionOk="0">
                  <a:moveTo>
                    <a:pt x="2030" y="1"/>
                  </a:moveTo>
                  <a:cubicBezTo>
                    <a:pt x="1975" y="1"/>
                    <a:pt x="1917" y="16"/>
                    <a:pt x="1868" y="41"/>
                  </a:cubicBezTo>
                  <a:cubicBezTo>
                    <a:pt x="1841" y="27"/>
                    <a:pt x="1807" y="19"/>
                    <a:pt x="1770" y="19"/>
                  </a:cubicBezTo>
                  <a:cubicBezTo>
                    <a:pt x="1719" y="19"/>
                    <a:pt x="1660" y="35"/>
                    <a:pt x="1601" y="74"/>
                  </a:cubicBezTo>
                  <a:cubicBezTo>
                    <a:pt x="1168" y="441"/>
                    <a:pt x="834" y="1175"/>
                    <a:pt x="567" y="1675"/>
                  </a:cubicBezTo>
                  <a:cubicBezTo>
                    <a:pt x="367" y="2076"/>
                    <a:pt x="0" y="2943"/>
                    <a:pt x="534" y="3243"/>
                  </a:cubicBezTo>
                  <a:cubicBezTo>
                    <a:pt x="679" y="3324"/>
                    <a:pt x="828" y="3359"/>
                    <a:pt x="973" y="3359"/>
                  </a:cubicBezTo>
                  <a:cubicBezTo>
                    <a:pt x="1431" y="3359"/>
                    <a:pt x="1858" y="3006"/>
                    <a:pt x="2035" y="2576"/>
                  </a:cubicBezTo>
                  <a:cubicBezTo>
                    <a:pt x="2335" y="1842"/>
                    <a:pt x="2368" y="941"/>
                    <a:pt x="2235" y="174"/>
                  </a:cubicBezTo>
                  <a:cubicBezTo>
                    <a:pt x="2214" y="47"/>
                    <a:pt x="2126" y="1"/>
                    <a:pt x="20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79" name="Google Shape;679;p3"/>
            <p:cNvSpPr/>
            <p:nvPr/>
          </p:nvSpPr>
          <p:spPr>
            <a:xfrm>
              <a:off x="8407831" y="135937"/>
              <a:ext cx="107937" cy="91221"/>
            </a:xfrm>
            <a:custGeom>
              <a:avLst/>
              <a:gdLst/>
              <a:ahLst/>
              <a:cxnLst/>
              <a:rect l="l" t="t" r="r" b="b"/>
              <a:pathLst>
                <a:path w="3603" h="3045" extrusionOk="0">
                  <a:moveTo>
                    <a:pt x="1062" y="0"/>
                  </a:moveTo>
                  <a:cubicBezTo>
                    <a:pt x="936" y="0"/>
                    <a:pt x="814" y="28"/>
                    <a:pt x="701" y="91"/>
                  </a:cubicBezTo>
                  <a:cubicBezTo>
                    <a:pt x="0" y="458"/>
                    <a:pt x="267" y="1492"/>
                    <a:pt x="701" y="1992"/>
                  </a:cubicBezTo>
                  <a:cubicBezTo>
                    <a:pt x="1186" y="2568"/>
                    <a:pt x="2139" y="3006"/>
                    <a:pt x="2935" y="3006"/>
                  </a:cubicBezTo>
                  <a:cubicBezTo>
                    <a:pt x="3015" y="3006"/>
                    <a:pt x="3093" y="3002"/>
                    <a:pt x="3169" y="2993"/>
                  </a:cubicBezTo>
                  <a:cubicBezTo>
                    <a:pt x="3214" y="3026"/>
                    <a:pt x="3277" y="3045"/>
                    <a:pt x="3341" y="3045"/>
                  </a:cubicBezTo>
                  <a:cubicBezTo>
                    <a:pt x="3469" y="3045"/>
                    <a:pt x="3603" y="2971"/>
                    <a:pt x="3603" y="2793"/>
                  </a:cubicBezTo>
                  <a:cubicBezTo>
                    <a:pt x="3603" y="2025"/>
                    <a:pt x="3036" y="1358"/>
                    <a:pt x="2535" y="825"/>
                  </a:cubicBezTo>
                  <a:cubicBezTo>
                    <a:pt x="2211" y="500"/>
                    <a:pt x="1601" y="0"/>
                    <a:pt x="1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0" name="Google Shape;680;p3"/>
            <p:cNvSpPr/>
            <p:nvPr/>
          </p:nvSpPr>
          <p:spPr>
            <a:xfrm>
              <a:off x="8393842" y="257556"/>
              <a:ext cx="62042" cy="109285"/>
            </a:xfrm>
            <a:custGeom>
              <a:avLst/>
              <a:gdLst/>
              <a:ahLst/>
              <a:cxnLst/>
              <a:rect l="l" t="t" r="r" b="b"/>
              <a:pathLst>
                <a:path w="2071" h="3648" extrusionOk="0">
                  <a:moveTo>
                    <a:pt x="934" y="0"/>
                  </a:moveTo>
                  <a:cubicBezTo>
                    <a:pt x="367" y="34"/>
                    <a:pt x="234" y="1201"/>
                    <a:pt x="167" y="1635"/>
                  </a:cubicBezTo>
                  <a:cubicBezTo>
                    <a:pt x="100" y="2269"/>
                    <a:pt x="0" y="3336"/>
                    <a:pt x="767" y="3603"/>
                  </a:cubicBezTo>
                  <a:cubicBezTo>
                    <a:pt x="856" y="3633"/>
                    <a:pt x="937" y="3648"/>
                    <a:pt x="1011" y="3648"/>
                  </a:cubicBezTo>
                  <a:cubicBezTo>
                    <a:pt x="2071" y="3648"/>
                    <a:pt x="1615" y="697"/>
                    <a:pt x="1334" y="167"/>
                  </a:cubicBezTo>
                  <a:cubicBezTo>
                    <a:pt x="1309" y="92"/>
                    <a:pt x="1247" y="54"/>
                    <a:pt x="1189" y="54"/>
                  </a:cubicBezTo>
                  <a:cubicBezTo>
                    <a:pt x="1170" y="54"/>
                    <a:pt x="1151" y="59"/>
                    <a:pt x="1134" y="67"/>
                  </a:cubicBezTo>
                  <a:cubicBezTo>
                    <a:pt x="1068" y="0"/>
                    <a:pt x="1034" y="0"/>
                    <a:pt x="9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1" name="Google Shape;681;p3"/>
            <p:cNvSpPr/>
            <p:nvPr/>
          </p:nvSpPr>
          <p:spPr>
            <a:xfrm>
              <a:off x="8247930" y="217326"/>
              <a:ext cx="101316" cy="74115"/>
            </a:xfrm>
            <a:custGeom>
              <a:avLst/>
              <a:gdLst/>
              <a:ahLst/>
              <a:cxnLst/>
              <a:rect l="l" t="t" r="r" b="b"/>
              <a:pathLst>
                <a:path w="3382" h="2474" extrusionOk="0">
                  <a:moveTo>
                    <a:pt x="1013" y="0"/>
                  </a:moveTo>
                  <a:cubicBezTo>
                    <a:pt x="827" y="0"/>
                    <a:pt x="653" y="63"/>
                    <a:pt x="501" y="209"/>
                  </a:cubicBezTo>
                  <a:cubicBezTo>
                    <a:pt x="1" y="709"/>
                    <a:pt x="168" y="1477"/>
                    <a:pt x="668" y="1844"/>
                  </a:cubicBezTo>
                  <a:cubicBezTo>
                    <a:pt x="1235" y="2277"/>
                    <a:pt x="2036" y="2444"/>
                    <a:pt x="2703" y="2444"/>
                  </a:cubicBezTo>
                  <a:cubicBezTo>
                    <a:pt x="2770" y="2444"/>
                    <a:pt x="2836" y="2411"/>
                    <a:pt x="2870" y="2377"/>
                  </a:cubicBezTo>
                  <a:cubicBezTo>
                    <a:pt x="2914" y="2444"/>
                    <a:pt x="2988" y="2474"/>
                    <a:pt x="3065" y="2474"/>
                  </a:cubicBezTo>
                  <a:cubicBezTo>
                    <a:pt x="3218" y="2474"/>
                    <a:pt x="3381" y="2355"/>
                    <a:pt x="3337" y="2177"/>
                  </a:cubicBezTo>
                  <a:cubicBezTo>
                    <a:pt x="3142" y="1539"/>
                    <a:pt x="1933" y="0"/>
                    <a:pt x="10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2" name="Google Shape;682;p3"/>
            <p:cNvSpPr/>
            <p:nvPr/>
          </p:nvSpPr>
          <p:spPr>
            <a:xfrm>
              <a:off x="8232952" y="330437"/>
              <a:ext cx="58986" cy="116984"/>
            </a:xfrm>
            <a:custGeom>
              <a:avLst/>
              <a:gdLst/>
              <a:ahLst/>
              <a:cxnLst/>
              <a:rect l="l" t="t" r="r" b="b"/>
              <a:pathLst>
                <a:path w="1969" h="3905" extrusionOk="0">
                  <a:moveTo>
                    <a:pt x="1087" y="1"/>
                  </a:moveTo>
                  <a:cubicBezTo>
                    <a:pt x="1024" y="1"/>
                    <a:pt x="960" y="25"/>
                    <a:pt x="901" y="69"/>
                  </a:cubicBezTo>
                  <a:cubicBezTo>
                    <a:pt x="835" y="69"/>
                    <a:pt x="734" y="102"/>
                    <a:pt x="668" y="202"/>
                  </a:cubicBezTo>
                  <a:cubicBezTo>
                    <a:pt x="301" y="736"/>
                    <a:pt x="201" y="1470"/>
                    <a:pt x="134" y="2070"/>
                  </a:cubicBezTo>
                  <a:cubicBezTo>
                    <a:pt x="67" y="2604"/>
                    <a:pt x="1" y="3471"/>
                    <a:pt x="534" y="3805"/>
                  </a:cubicBezTo>
                  <a:cubicBezTo>
                    <a:pt x="650" y="3874"/>
                    <a:pt x="762" y="3905"/>
                    <a:pt x="870" y="3905"/>
                  </a:cubicBezTo>
                  <a:cubicBezTo>
                    <a:pt x="1383" y="3905"/>
                    <a:pt x="1780" y="3212"/>
                    <a:pt x="1835" y="2771"/>
                  </a:cubicBezTo>
                  <a:cubicBezTo>
                    <a:pt x="1969" y="1904"/>
                    <a:pt x="1668" y="903"/>
                    <a:pt x="1302" y="136"/>
                  </a:cubicBezTo>
                  <a:cubicBezTo>
                    <a:pt x="1245" y="42"/>
                    <a:pt x="1168" y="1"/>
                    <a:pt x="10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3" name="Google Shape;683;p3"/>
            <p:cNvSpPr/>
            <p:nvPr/>
          </p:nvSpPr>
          <p:spPr>
            <a:xfrm>
              <a:off x="8067179" y="341311"/>
              <a:ext cx="129836" cy="73815"/>
            </a:xfrm>
            <a:custGeom>
              <a:avLst/>
              <a:gdLst/>
              <a:ahLst/>
              <a:cxnLst/>
              <a:rect l="l" t="t" r="r" b="b"/>
              <a:pathLst>
                <a:path w="4334" h="2464" extrusionOk="0">
                  <a:moveTo>
                    <a:pt x="1418" y="1"/>
                  </a:moveTo>
                  <a:cubicBezTo>
                    <a:pt x="970" y="1"/>
                    <a:pt x="599" y="189"/>
                    <a:pt x="431" y="673"/>
                  </a:cubicBezTo>
                  <a:cubicBezTo>
                    <a:pt x="0" y="1807"/>
                    <a:pt x="1527" y="2463"/>
                    <a:pt x="2811" y="2463"/>
                  </a:cubicBezTo>
                  <a:cubicBezTo>
                    <a:pt x="3416" y="2463"/>
                    <a:pt x="3967" y="2317"/>
                    <a:pt x="4234" y="2008"/>
                  </a:cubicBezTo>
                  <a:cubicBezTo>
                    <a:pt x="4334" y="1874"/>
                    <a:pt x="4267" y="1674"/>
                    <a:pt x="4134" y="1574"/>
                  </a:cubicBezTo>
                  <a:cubicBezTo>
                    <a:pt x="3723" y="889"/>
                    <a:pt x="2389" y="1"/>
                    <a:pt x="14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4" name="Google Shape;684;p3"/>
            <p:cNvSpPr/>
            <p:nvPr/>
          </p:nvSpPr>
          <p:spPr>
            <a:xfrm>
              <a:off x="8112052" y="482671"/>
              <a:ext cx="76961" cy="108776"/>
            </a:xfrm>
            <a:custGeom>
              <a:avLst/>
              <a:gdLst/>
              <a:ahLst/>
              <a:cxnLst/>
              <a:rect l="l" t="t" r="r" b="b"/>
              <a:pathLst>
                <a:path w="2569" h="3631" extrusionOk="0">
                  <a:moveTo>
                    <a:pt x="389" y="0"/>
                  </a:moveTo>
                  <a:cubicBezTo>
                    <a:pt x="208" y="0"/>
                    <a:pt x="73" y="190"/>
                    <a:pt x="100" y="358"/>
                  </a:cubicBezTo>
                  <a:cubicBezTo>
                    <a:pt x="67" y="391"/>
                    <a:pt x="67" y="424"/>
                    <a:pt x="34" y="491"/>
                  </a:cubicBezTo>
                  <a:cubicBezTo>
                    <a:pt x="0" y="1091"/>
                    <a:pt x="267" y="1825"/>
                    <a:pt x="501" y="2359"/>
                  </a:cubicBezTo>
                  <a:cubicBezTo>
                    <a:pt x="661" y="2840"/>
                    <a:pt x="1007" y="3630"/>
                    <a:pt x="1627" y="3630"/>
                  </a:cubicBezTo>
                  <a:cubicBezTo>
                    <a:pt x="1651" y="3630"/>
                    <a:pt x="1676" y="3629"/>
                    <a:pt x="1702" y="3627"/>
                  </a:cubicBezTo>
                  <a:cubicBezTo>
                    <a:pt x="2469" y="3560"/>
                    <a:pt x="2569" y="2659"/>
                    <a:pt x="2335" y="2059"/>
                  </a:cubicBezTo>
                  <a:cubicBezTo>
                    <a:pt x="1968" y="1292"/>
                    <a:pt x="1268" y="424"/>
                    <a:pt x="501" y="24"/>
                  </a:cubicBezTo>
                  <a:cubicBezTo>
                    <a:pt x="462" y="7"/>
                    <a:pt x="425" y="0"/>
                    <a:pt x="3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5" name="Google Shape;685;p3"/>
            <p:cNvSpPr/>
            <p:nvPr/>
          </p:nvSpPr>
          <p:spPr>
            <a:xfrm>
              <a:off x="7994148" y="541833"/>
              <a:ext cx="103593" cy="72228"/>
            </a:xfrm>
            <a:custGeom>
              <a:avLst/>
              <a:gdLst/>
              <a:ahLst/>
              <a:cxnLst/>
              <a:rect l="l" t="t" r="r" b="b"/>
              <a:pathLst>
                <a:path w="3458" h="2411" extrusionOk="0">
                  <a:moveTo>
                    <a:pt x="2635" y="0"/>
                  </a:moveTo>
                  <a:cubicBezTo>
                    <a:pt x="2331" y="0"/>
                    <a:pt x="2006" y="56"/>
                    <a:pt x="1868" y="84"/>
                  </a:cubicBezTo>
                  <a:cubicBezTo>
                    <a:pt x="1068" y="251"/>
                    <a:pt x="0" y="617"/>
                    <a:pt x="34" y="1585"/>
                  </a:cubicBezTo>
                  <a:cubicBezTo>
                    <a:pt x="56" y="2190"/>
                    <a:pt x="357" y="2410"/>
                    <a:pt x="767" y="2410"/>
                  </a:cubicBezTo>
                  <a:cubicBezTo>
                    <a:pt x="1602" y="2410"/>
                    <a:pt x="2890" y="1498"/>
                    <a:pt x="3203" y="1051"/>
                  </a:cubicBezTo>
                  <a:cubicBezTo>
                    <a:pt x="3303" y="884"/>
                    <a:pt x="3203" y="718"/>
                    <a:pt x="3069" y="684"/>
                  </a:cubicBezTo>
                  <a:cubicBezTo>
                    <a:pt x="3136" y="651"/>
                    <a:pt x="3169" y="617"/>
                    <a:pt x="3203" y="584"/>
                  </a:cubicBezTo>
                  <a:cubicBezTo>
                    <a:pt x="3457" y="114"/>
                    <a:pt x="3067" y="0"/>
                    <a:pt x="26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6" name="Google Shape;686;p3"/>
            <p:cNvSpPr/>
            <p:nvPr/>
          </p:nvSpPr>
          <p:spPr>
            <a:xfrm>
              <a:off x="8060080" y="655214"/>
              <a:ext cx="124533" cy="86367"/>
            </a:xfrm>
            <a:custGeom>
              <a:avLst/>
              <a:gdLst/>
              <a:ahLst/>
              <a:cxnLst/>
              <a:rect l="l" t="t" r="r" b="b"/>
              <a:pathLst>
                <a:path w="4157" h="2883" extrusionOk="0">
                  <a:moveTo>
                    <a:pt x="466" y="1"/>
                  </a:moveTo>
                  <a:cubicBezTo>
                    <a:pt x="455" y="1"/>
                    <a:pt x="445" y="1"/>
                    <a:pt x="434" y="1"/>
                  </a:cubicBezTo>
                  <a:cubicBezTo>
                    <a:pt x="234" y="1"/>
                    <a:pt x="134" y="202"/>
                    <a:pt x="168" y="335"/>
                  </a:cubicBezTo>
                  <a:cubicBezTo>
                    <a:pt x="68" y="402"/>
                    <a:pt x="1" y="502"/>
                    <a:pt x="68" y="635"/>
                  </a:cubicBezTo>
                  <a:cubicBezTo>
                    <a:pt x="262" y="1248"/>
                    <a:pt x="1410" y="2883"/>
                    <a:pt x="2347" y="2883"/>
                  </a:cubicBezTo>
                  <a:cubicBezTo>
                    <a:pt x="2532" y="2883"/>
                    <a:pt x="2710" y="2819"/>
                    <a:pt x="2870" y="2670"/>
                  </a:cubicBezTo>
                  <a:cubicBezTo>
                    <a:pt x="4157" y="1515"/>
                    <a:pt x="1461" y="1"/>
                    <a:pt x="4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7" name="Google Shape;687;p3"/>
            <p:cNvSpPr/>
            <p:nvPr/>
          </p:nvSpPr>
          <p:spPr>
            <a:xfrm>
              <a:off x="7973149" y="700567"/>
              <a:ext cx="92958" cy="72767"/>
            </a:xfrm>
            <a:custGeom>
              <a:avLst/>
              <a:gdLst/>
              <a:ahLst/>
              <a:cxnLst/>
              <a:rect l="l" t="t" r="r" b="b"/>
              <a:pathLst>
                <a:path w="3103" h="2429" extrusionOk="0">
                  <a:moveTo>
                    <a:pt x="2718" y="1"/>
                  </a:moveTo>
                  <a:cubicBezTo>
                    <a:pt x="2684" y="1"/>
                    <a:pt x="2645" y="8"/>
                    <a:pt x="2603" y="22"/>
                  </a:cubicBezTo>
                  <a:cubicBezTo>
                    <a:pt x="2102" y="222"/>
                    <a:pt x="1502" y="189"/>
                    <a:pt x="1001" y="422"/>
                  </a:cubicBezTo>
                  <a:cubicBezTo>
                    <a:pt x="434" y="689"/>
                    <a:pt x="1" y="1323"/>
                    <a:pt x="101" y="1923"/>
                  </a:cubicBezTo>
                  <a:cubicBezTo>
                    <a:pt x="185" y="2302"/>
                    <a:pt x="535" y="2429"/>
                    <a:pt x="890" y="2429"/>
                  </a:cubicBezTo>
                  <a:cubicBezTo>
                    <a:pt x="1098" y="2429"/>
                    <a:pt x="1308" y="2385"/>
                    <a:pt x="1468" y="2324"/>
                  </a:cubicBezTo>
                  <a:cubicBezTo>
                    <a:pt x="2169" y="2057"/>
                    <a:pt x="2669" y="1423"/>
                    <a:pt x="2936" y="722"/>
                  </a:cubicBezTo>
                  <a:cubicBezTo>
                    <a:pt x="2970" y="656"/>
                    <a:pt x="3003" y="622"/>
                    <a:pt x="3036" y="589"/>
                  </a:cubicBezTo>
                  <a:cubicBezTo>
                    <a:pt x="3103" y="456"/>
                    <a:pt x="3036" y="289"/>
                    <a:pt x="2936" y="222"/>
                  </a:cubicBezTo>
                  <a:cubicBezTo>
                    <a:pt x="2910" y="91"/>
                    <a:pt x="2843" y="1"/>
                    <a:pt x="27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8" name="Google Shape;688;p3"/>
            <p:cNvSpPr/>
            <p:nvPr/>
          </p:nvSpPr>
          <p:spPr>
            <a:xfrm>
              <a:off x="8035666" y="770962"/>
              <a:ext cx="91400" cy="114438"/>
            </a:xfrm>
            <a:custGeom>
              <a:avLst/>
              <a:gdLst/>
              <a:ahLst/>
              <a:cxnLst/>
              <a:rect l="l" t="t" r="r" b="b"/>
              <a:pathLst>
                <a:path w="3051" h="3820" extrusionOk="0">
                  <a:moveTo>
                    <a:pt x="897" y="1"/>
                  </a:moveTo>
                  <a:cubicBezTo>
                    <a:pt x="803" y="1"/>
                    <a:pt x="724" y="58"/>
                    <a:pt x="682" y="140"/>
                  </a:cubicBezTo>
                  <a:cubicBezTo>
                    <a:pt x="582" y="140"/>
                    <a:pt x="516" y="207"/>
                    <a:pt x="449" y="307"/>
                  </a:cubicBezTo>
                  <a:cubicBezTo>
                    <a:pt x="138" y="1178"/>
                    <a:pt x="1" y="3819"/>
                    <a:pt x="1391" y="3819"/>
                  </a:cubicBezTo>
                  <a:cubicBezTo>
                    <a:pt x="1491" y="3819"/>
                    <a:pt x="1600" y="3805"/>
                    <a:pt x="1716" y="3776"/>
                  </a:cubicBezTo>
                  <a:cubicBezTo>
                    <a:pt x="3051" y="3443"/>
                    <a:pt x="1616" y="574"/>
                    <a:pt x="1083" y="74"/>
                  </a:cubicBezTo>
                  <a:cubicBezTo>
                    <a:pt x="1019" y="23"/>
                    <a:pt x="955" y="1"/>
                    <a:pt x="8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89" name="Google Shape;689;p3"/>
            <p:cNvSpPr/>
            <p:nvPr/>
          </p:nvSpPr>
          <p:spPr>
            <a:xfrm>
              <a:off x="8357866" y="-21239"/>
              <a:ext cx="718531" cy="965410"/>
            </a:xfrm>
            <a:custGeom>
              <a:avLst/>
              <a:gdLst/>
              <a:ahLst/>
              <a:cxnLst/>
              <a:rect l="l" t="t" r="r" b="b"/>
              <a:pathLst>
                <a:path w="23985" h="32226" extrusionOk="0">
                  <a:moveTo>
                    <a:pt x="22483" y="1"/>
                  </a:moveTo>
                  <a:cubicBezTo>
                    <a:pt x="22350" y="3136"/>
                    <a:pt x="19814" y="6072"/>
                    <a:pt x="17713" y="7940"/>
                  </a:cubicBezTo>
                  <a:cubicBezTo>
                    <a:pt x="12809" y="12143"/>
                    <a:pt x="6872" y="14711"/>
                    <a:pt x="2435" y="19581"/>
                  </a:cubicBezTo>
                  <a:cubicBezTo>
                    <a:pt x="1601" y="20515"/>
                    <a:pt x="0" y="22750"/>
                    <a:pt x="2302" y="23084"/>
                  </a:cubicBezTo>
                  <a:cubicBezTo>
                    <a:pt x="2370" y="23096"/>
                    <a:pt x="2440" y="23102"/>
                    <a:pt x="2514" y="23102"/>
                  </a:cubicBezTo>
                  <a:cubicBezTo>
                    <a:pt x="3843" y="23102"/>
                    <a:pt x="5987" y="21179"/>
                    <a:pt x="6872" y="20515"/>
                  </a:cubicBezTo>
                  <a:cubicBezTo>
                    <a:pt x="10341" y="17713"/>
                    <a:pt x="13143" y="13510"/>
                    <a:pt x="17112" y="11442"/>
                  </a:cubicBezTo>
                  <a:lnTo>
                    <a:pt x="17112" y="11442"/>
                  </a:lnTo>
                  <a:cubicBezTo>
                    <a:pt x="16779" y="12009"/>
                    <a:pt x="16312" y="12576"/>
                    <a:pt x="15945" y="13177"/>
                  </a:cubicBezTo>
                  <a:cubicBezTo>
                    <a:pt x="13843" y="15979"/>
                    <a:pt x="11875" y="18881"/>
                    <a:pt x="9774" y="21816"/>
                  </a:cubicBezTo>
                  <a:cubicBezTo>
                    <a:pt x="8606" y="23317"/>
                    <a:pt x="7572" y="25052"/>
                    <a:pt x="6405" y="26686"/>
                  </a:cubicBezTo>
                  <a:cubicBezTo>
                    <a:pt x="5683" y="27813"/>
                    <a:pt x="4710" y="29265"/>
                    <a:pt x="5980" y="29265"/>
                  </a:cubicBezTo>
                  <a:cubicBezTo>
                    <a:pt x="6176" y="29265"/>
                    <a:pt x="6426" y="29231"/>
                    <a:pt x="6738" y="29155"/>
                  </a:cubicBezTo>
                  <a:cubicBezTo>
                    <a:pt x="9073" y="28688"/>
                    <a:pt x="11408" y="24585"/>
                    <a:pt x="12676" y="22717"/>
                  </a:cubicBezTo>
                  <a:cubicBezTo>
                    <a:pt x="14444" y="19948"/>
                    <a:pt x="17613" y="15645"/>
                    <a:pt x="19448" y="13177"/>
                  </a:cubicBezTo>
                  <a:lnTo>
                    <a:pt x="19448" y="13177"/>
                  </a:lnTo>
                  <a:cubicBezTo>
                    <a:pt x="18647" y="16212"/>
                    <a:pt x="17112" y="19114"/>
                    <a:pt x="15845" y="21916"/>
                  </a:cubicBezTo>
                  <a:cubicBezTo>
                    <a:pt x="14911" y="23784"/>
                    <a:pt x="9874" y="30556"/>
                    <a:pt x="11742" y="32157"/>
                  </a:cubicBezTo>
                  <a:cubicBezTo>
                    <a:pt x="11854" y="32203"/>
                    <a:pt x="11970" y="32225"/>
                    <a:pt x="12088" y="32225"/>
                  </a:cubicBezTo>
                  <a:cubicBezTo>
                    <a:pt x="13756" y="32225"/>
                    <a:pt x="15929" y="27842"/>
                    <a:pt x="17112" y="25786"/>
                  </a:cubicBezTo>
                  <a:cubicBezTo>
                    <a:pt x="18647" y="22984"/>
                    <a:pt x="20115" y="20082"/>
                    <a:pt x="21049" y="17079"/>
                  </a:cubicBezTo>
                  <a:cubicBezTo>
                    <a:pt x="22316" y="12876"/>
                    <a:pt x="23984" y="5938"/>
                    <a:pt x="23284" y="1502"/>
                  </a:cubicBezTo>
                  <a:lnTo>
                    <a:pt x="22483" y="1"/>
                  </a:lnTo>
                  <a:close/>
                </a:path>
              </a:pathLst>
            </a:custGeom>
            <a:solidFill>
              <a:srgbClr val="489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0" name="Google Shape;690;p3"/>
            <p:cNvSpPr/>
            <p:nvPr/>
          </p:nvSpPr>
          <p:spPr>
            <a:xfrm>
              <a:off x="8957392" y="26354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8920427" y="339484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8871450" y="355480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3" name="Google Shape;693;p3"/>
            <p:cNvSpPr/>
            <p:nvPr/>
          </p:nvSpPr>
          <p:spPr>
            <a:xfrm>
              <a:off x="8829482" y="433424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4" name="Google Shape;694;p3"/>
            <p:cNvSpPr/>
            <p:nvPr/>
          </p:nvSpPr>
          <p:spPr>
            <a:xfrm>
              <a:off x="8787515" y="45139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34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5" name="Google Shape;695;p3"/>
            <p:cNvSpPr/>
            <p:nvPr/>
          </p:nvSpPr>
          <p:spPr>
            <a:xfrm>
              <a:off x="8776521" y="525327"/>
              <a:ext cx="20042" cy="16027"/>
            </a:xfrm>
            <a:custGeom>
              <a:avLst/>
              <a:gdLst/>
              <a:ahLst/>
              <a:cxnLst/>
              <a:rect l="l" t="t" r="r" b="b"/>
              <a:pathLst>
                <a:path w="669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6" name="Google Shape;696;p3"/>
            <p:cNvSpPr/>
            <p:nvPr/>
          </p:nvSpPr>
          <p:spPr>
            <a:xfrm>
              <a:off x="8729581" y="541324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7" name="Google Shape;697;p3"/>
            <p:cNvSpPr/>
            <p:nvPr/>
          </p:nvSpPr>
          <p:spPr>
            <a:xfrm>
              <a:off x="8721583" y="61426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5"/>
                    <a:pt x="334" y="535"/>
                  </a:cubicBezTo>
                  <a:cubicBezTo>
                    <a:pt x="667" y="535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8" name="Google Shape;698;p3"/>
            <p:cNvSpPr/>
            <p:nvPr/>
          </p:nvSpPr>
          <p:spPr>
            <a:xfrm>
              <a:off x="8677609" y="62226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699" name="Google Shape;699;p3"/>
            <p:cNvSpPr/>
            <p:nvPr/>
          </p:nvSpPr>
          <p:spPr>
            <a:xfrm>
              <a:off x="8679616" y="680227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1"/>
                    <a:pt x="334" y="501"/>
                  </a:cubicBezTo>
                  <a:cubicBezTo>
                    <a:pt x="667" y="501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0" name="Google Shape;700;p3"/>
            <p:cNvSpPr/>
            <p:nvPr/>
          </p:nvSpPr>
          <p:spPr>
            <a:xfrm>
              <a:off x="8627643" y="6902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668" y="535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1" name="Google Shape;701;p3"/>
            <p:cNvSpPr/>
            <p:nvPr/>
          </p:nvSpPr>
          <p:spPr>
            <a:xfrm>
              <a:off x="8627643" y="748166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2" name="Google Shape;702;p3"/>
            <p:cNvSpPr/>
            <p:nvPr/>
          </p:nvSpPr>
          <p:spPr>
            <a:xfrm>
              <a:off x="8582680" y="75316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3" name="Google Shape;703;p3"/>
            <p:cNvSpPr/>
            <p:nvPr/>
          </p:nvSpPr>
          <p:spPr>
            <a:xfrm>
              <a:off x="8569680" y="808137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4" name="Google Shape;704;p3"/>
            <p:cNvSpPr/>
            <p:nvPr/>
          </p:nvSpPr>
          <p:spPr>
            <a:xfrm>
              <a:off x="8530738" y="824103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5" name="Google Shape;705;p3"/>
            <p:cNvSpPr/>
            <p:nvPr/>
          </p:nvSpPr>
          <p:spPr>
            <a:xfrm>
              <a:off x="8889453" y="252553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6" name="Google Shape;706;p3"/>
            <p:cNvSpPr/>
            <p:nvPr/>
          </p:nvSpPr>
          <p:spPr>
            <a:xfrm>
              <a:off x="8829482" y="305514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1"/>
                    <a:pt x="334" y="501"/>
                  </a:cubicBezTo>
                  <a:cubicBezTo>
                    <a:pt x="668" y="501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7" name="Google Shape;707;p3"/>
            <p:cNvSpPr/>
            <p:nvPr/>
          </p:nvSpPr>
          <p:spPr>
            <a:xfrm>
              <a:off x="8771549" y="310517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7" y="534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8" name="Google Shape;708;p3"/>
            <p:cNvSpPr/>
            <p:nvPr/>
          </p:nvSpPr>
          <p:spPr>
            <a:xfrm>
              <a:off x="8750550" y="360483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09" name="Google Shape;709;p3"/>
            <p:cNvSpPr/>
            <p:nvPr/>
          </p:nvSpPr>
          <p:spPr>
            <a:xfrm>
              <a:off x="8682611" y="36845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0" name="Google Shape;710;p3"/>
            <p:cNvSpPr/>
            <p:nvPr/>
          </p:nvSpPr>
          <p:spPr>
            <a:xfrm>
              <a:off x="8674613" y="41742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1" name="Google Shape;711;p3"/>
            <p:cNvSpPr/>
            <p:nvPr/>
          </p:nvSpPr>
          <p:spPr>
            <a:xfrm>
              <a:off x="8619645" y="423419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1"/>
                  </a:moveTo>
                  <a:cubicBezTo>
                    <a:pt x="1" y="1"/>
                    <a:pt x="1" y="501"/>
                    <a:pt x="334" y="501"/>
                  </a:cubicBezTo>
                  <a:cubicBezTo>
                    <a:pt x="668" y="501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2" name="Google Shape;712;p3"/>
            <p:cNvSpPr/>
            <p:nvPr/>
          </p:nvSpPr>
          <p:spPr>
            <a:xfrm>
              <a:off x="8616650" y="48336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3" name="Google Shape;713;p3"/>
            <p:cNvSpPr/>
            <p:nvPr/>
          </p:nvSpPr>
          <p:spPr>
            <a:xfrm>
              <a:off x="8559705" y="472396"/>
              <a:ext cx="20012" cy="15997"/>
            </a:xfrm>
            <a:custGeom>
              <a:avLst/>
              <a:gdLst/>
              <a:ahLst/>
              <a:cxnLst/>
              <a:rect l="l" t="t" r="r" b="b"/>
              <a:pathLst>
                <a:path w="668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4" name="Google Shape;714;p3"/>
            <p:cNvSpPr/>
            <p:nvPr/>
          </p:nvSpPr>
          <p:spPr>
            <a:xfrm>
              <a:off x="8553714" y="530330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701" y="534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5" name="Google Shape;715;p3"/>
            <p:cNvSpPr/>
            <p:nvPr/>
          </p:nvSpPr>
          <p:spPr>
            <a:xfrm>
              <a:off x="8493743" y="527334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6" name="Google Shape;716;p3"/>
            <p:cNvSpPr/>
            <p:nvPr/>
          </p:nvSpPr>
          <p:spPr>
            <a:xfrm>
              <a:off x="8501741" y="585298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0"/>
                  </a:moveTo>
                  <a:cubicBezTo>
                    <a:pt x="1" y="0"/>
                    <a:pt x="1" y="534"/>
                    <a:pt x="334" y="534"/>
                  </a:cubicBezTo>
                  <a:cubicBezTo>
                    <a:pt x="668" y="534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7" name="Google Shape;717;p3"/>
            <p:cNvSpPr/>
            <p:nvPr/>
          </p:nvSpPr>
          <p:spPr>
            <a:xfrm>
              <a:off x="8446803" y="569302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8" name="Google Shape;718;p3"/>
            <p:cNvSpPr/>
            <p:nvPr/>
          </p:nvSpPr>
          <p:spPr>
            <a:xfrm>
              <a:off x="8422809" y="630261"/>
              <a:ext cx="21000" cy="15009"/>
            </a:xfrm>
            <a:custGeom>
              <a:avLst/>
              <a:gdLst/>
              <a:ahLst/>
              <a:cxnLst/>
              <a:rect l="l" t="t" r="r" b="b"/>
              <a:pathLst>
                <a:path w="701" h="501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701" y="501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19" name="Google Shape;719;p3"/>
            <p:cNvSpPr/>
            <p:nvPr/>
          </p:nvSpPr>
          <p:spPr>
            <a:xfrm>
              <a:off x="8947416" y="41242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0" name="Google Shape;720;p3"/>
            <p:cNvSpPr/>
            <p:nvPr/>
          </p:nvSpPr>
          <p:spPr>
            <a:xfrm>
              <a:off x="8952389" y="486385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1" y="0"/>
                    <a:pt x="1" y="500"/>
                    <a:pt x="334" y="500"/>
                  </a:cubicBezTo>
                  <a:cubicBezTo>
                    <a:pt x="668" y="500"/>
                    <a:pt x="668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1" name="Google Shape;721;p3"/>
            <p:cNvSpPr/>
            <p:nvPr/>
          </p:nvSpPr>
          <p:spPr>
            <a:xfrm>
              <a:off x="8902424" y="506366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34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2" name="Google Shape;722;p3"/>
            <p:cNvSpPr/>
            <p:nvPr/>
          </p:nvSpPr>
          <p:spPr>
            <a:xfrm>
              <a:off x="8912429" y="580296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1" y="1"/>
                    <a:pt x="1" y="534"/>
                    <a:pt x="367" y="534"/>
                  </a:cubicBezTo>
                  <a:cubicBezTo>
                    <a:pt x="701" y="534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3" name="Google Shape;723;p3"/>
            <p:cNvSpPr/>
            <p:nvPr/>
          </p:nvSpPr>
          <p:spPr>
            <a:xfrm>
              <a:off x="8863452" y="601294"/>
              <a:ext cx="20042" cy="15997"/>
            </a:xfrm>
            <a:custGeom>
              <a:avLst/>
              <a:gdLst/>
              <a:ahLst/>
              <a:cxnLst/>
              <a:rect l="l" t="t" r="r" b="b"/>
              <a:pathLst>
                <a:path w="669" h="534" extrusionOk="0">
                  <a:moveTo>
                    <a:pt x="335" y="0"/>
                  </a:moveTo>
                  <a:cubicBezTo>
                    <a:pt x="1" y="0"/>
                    <a:pt x="1" y="534"/>
                    <a:pt x="335" y="534"/>
                  </a:cubicBezTo>
                  <a:cubicBezTo>
                    <a:pt x="668" y="534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4" name="Google Shape;724;p3"/>
            <p:cNvSpPr/>
            <p:nvPr/>
          </p:nvSpPr>
          <p:spPr>
            <a:xfrm>
              <a:off x="8876452" y="66123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5" name="Google Shape;725;p3"/>
            <p:cNvSpPr/>
            <p:nvPr/>
          </p:nvSpPr>
          <p:spPr>
            <a:xfrm>
              <a:off x="8821484" y="680227"/>
              <a:ext cx="20042" cy="15009"/>
            </a:xfrm>
            <a:custGeom>
              <a:avLst/>
              <a:gdLst/>
              <a:ahLst/>
              <a:cxnLst/>
              <a:rect l="l" t="t" r="r" b="b"/>
              <a:pathLst>
                <a:path w="669" h="501" extrusionOk="0">
                  <a:moveTo>
                    <a:pt x="335" y="0"/>
                  </a:moveTo>
                  <a:cubicBezTo>
                    <a:pt x="1" y="0"/>
                    <a:pt x="1" y="501"/>
                    <a:pt x="335" y="501"/>
                  </a:cubicBezTo>
                  <a:cubicBezTo>
                    <a:pt x="668" y="501"/>
                    <a:pt x="668" y="0"/>
                    <a:pt x="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6" name="Google Shape;726;p3"/>
            <p:cNvSpPr/>
            <p:nvPr/>
          </p:nvSpPr>
          <p:spPr>
            <a:xfrm>
              <a:off x="8831489" y="742175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7" name="Google Shape;727;p3"/>
            <p:cNvSpPr/>
            <p:nvPr/>
          </p:nvSpPr>
          <p:spPr>
            <a:xfrm>
              <a:off x="8781524" y="745170"/>
              <a:ext cx="21030" cy="16027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368" y="1"/>
                  </a:moveTo>
                  <a:cubicBezTo>
                    <a:pt x="1" y="1"/>
                    <a:pt x="1" y="534"/>
                    <a:pt x="368" y="534"/>
                  </a:cubicBezTo>
                  <a:cubicBezTo>
                    <a:pt x="701" y="534"/>
                    <a:pt x="701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8" name="Google Shape;728;p3"/>
            <p:cNvSpPr/>
            <p:nvPr/>
          </p:nvSpPr>
          <p:spPr>
            <a:xfrm>
              <a:off x="8784519" y="821107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1" y="1"/>
                    <a:pt x="1" y="534"/>
                    <a:pt x="334" y="534"/>
                  </a:cubicBezTo>
                  <a:cubicBezTo>
                    <a:pt x="668" y="534"/>
                    <a:pt x="668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29" name="Google Shape;729;p3"/>
            <p:cNvSpPr/>
            <p:nvPr/>
          </p:nvSpPr>
          <p:spPr>
            <a:xfrm>
              <a:off x="8732577" y="826110"/>
              <a:ext cx="20012" cy="16027"/>
            </a:xfrm>
            <a:custGeom>
              <a:avLst/>
              <a:gdLst/>
              <a:ahLst/>
              <a:cxnLst/>
              <a:rect l="l" t="t" r="r" b="b"/>
              <a:pathLst>
                <a:path w="668" h="535" extrusionOk="0">
                  <a:moveTo>
                    <a:pt x="334" y="1"/>
                  </a:moveTo>
                  <a:cubicBezTo>
                    <a:pt x="0" y="1"/>
                    <a:pt x="0" y="534"/>
                    <a:pt x="334" y="534"/>
                  </a:cubicBezTo>
                  <a:cubicBezTo>
                    <a:pt x="667" y="534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0" name="Google Shape;730;p3"/>
            <p:cNvSpPr/>
            <p:nvPr/>
          </p:nvSpPr>
          <p:spPr>
            <a:xfrm>
              <a:off x="8718588" y="900040"/>
              <a:ext cx="21000" cy="15039"/>
            </a:xfrm>
            <a:custGeom>
              <a:avLst/>
              <a:gdLst/>
              <a:ahLst/>
              <a:cxnLst/>
              <a:rect l="l" t="t" r="r" b="b"/>
              <a:pathLst>
                <a:path w="701" h="502" extrusionOk="0">
                  <a:moveTo>
                    <a:pt x="367" y="1"/>
                  </a:moveTo>
                  <a:cubicBezTo>
                    <a:pt x="0" y="1"/>
                    <a:pt x="0" y="501"/>
                    <a:pt x="367" y="501"/>
                  </a:cubicBezTo>
                  <a:cubicBezTo>
                    <a:pt x="701" y="501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1" name="Google Shape;731;p3"/>
            <p:cNvSpPr/>
            <p:nvPr/>
          </p:nvSpPr>
          <p:spPr>
            <a:xfrm>
              <a:off x="8967397" y="357457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67" y="1"/>
                  </a:moveTo>
                  <a:cubicBezTo>
                    <a:pt x="0" y="1"/>
                    <a:pt x="0" y="535"/>
                    <a:pt x="367" y="535"/>
                  </a:cubicBezTo>
                  <a:cubicBezTo>
                    <a:pt x="701" y="535"/>
                    <a:pt x="701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2" name="Google Shape;732;p3"/>
            <p:cNvSpPr/>
            <p:nvPr/>
          </p:nvSpPr>
          <p:spPr>
            <a:xfrm>
              <a:off x="8947416" y="195608"/>
              <a:ext cx="20012" cy="15009"/>
            </a:xfrm>
            <a:custGeom>
              <a:avLst/>
              <a:gdLst/>
              <a:ahLst/>
              <a:cxnLst/>
              <a:rect l="l" t="t" r="r" b="b"/>
              <a:pathLst>
                <a:path w="668" h="501" extrusionOk="0">
                  <a:moveTo>
                    <a:pt x="334" y="0"/>
                  </a:moveTo>
                  <a:cubicBezTo>
                    <a:pt x="0" y="0"/>
                    <a:pt x="0" y="500"/>
                    <a:pt x="334" y="500"/>
                  </a:cubicBezTo>
                  <a:cubicBezTo>
                    <a:pt x="667" y="500"/>
                    <a:pt x="667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3" name="Google Shape;733;p3"/>
            <p:cNvSpPr/>
            <p:nvPr/>
          </p:nvSpPr>
          <p:spPr>
            <a:xfrm>
              <a:off x="9017362" y="226582"/>
              <a:ext cx="21000" cy="15997"/>
            </a:xfrm>
            <a:custGeom>
              <a:avLst/>
              <a:gdLst/>
              <a:ahLst/>
              <a:cxnLst/>
              <a:rect l="l" t="t" r="r" b="b"/>
              <a:pathLst>
                <a:path w="701" h="534" extrusionOk="0">
                  <a:moveTo>
                    <a:pt x="334" y="0"/>
                  </a:moveTo>
                  <a:cubicBezTo>
                    <a:pt x="0" y="0"/>
                    <a:pt x="0" y="534"/>
                    <a:pt x="334" y="534"/>
                  </a:cubicBezTo>
                  <a:cubicBezTo>
                    <a:pt x="701" y="534"/>
                    <a:pt x="701" y="0"/>
                    <a:pt x="3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4" name="Google Shape;734;p3"/>
            <p:cNvSpPr/>
            <p:nvPr/>
          </p:nvSpPr>
          <p:spPr>
            <a:xfrm>
              <a:off x="8996363" y="147619"/>
              <a:ext cx="21000" cy="16027"/>
            </a:xfrm>
            <a:custGeom>
              <a:avLst/>
              <a:gdLst/>
              <a:ahLst/>
              <a:cxnLst/>
              <a:rect l="l" t="t" r="r" b="b"/>
              <a:pathLst>
                <a:path w="701" h="535" extrusionOk="0">
                  <a:moveTo>
                    <a:pt x="334" y="1"/>
                  </a:moveTo>
                  <a:cubicBezTo>
                    <a:pt x="1" y="1"/>
                    <a:pt x="1" y="535"/>
                    <a:pt x="334" y="535"/>
                  </a:cubicBezTo>
                  <a:cubicBezTo>
                    <a:pt x="701" y="535"/>
                    <a:pt x="701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5" name="Google Shape;735;p3"/>
            <p:cNvSpPr/>
            <p:nvPr/>
          </p:nvSpPr>
          <p:spPr>
            <a:xfrm>
              <a:off x="9023353" y="119641"/>
              <a:ext cx="20012" cy="15039"/>
            </a:xfrm>
            <a:custGeom>
              <a:avLst/>
              <a:gdLst/>
              <a:ahLst/>
              <a:cxnLst/>
              <a:rect l="l" t="t" r="r" b="b"/>
              <a:pathLst>
                <a:path w="668" h="502" extrusionOk="0">
                  <a:moveTo>
                    <a:pt x="334" y="1"/>
                  </a:moveTo>
                  <a:cubicBezTo>
                    <a:pt x="0" y="1"/>
                    <a:pt x="0" y="501"/>
                    <a:pt x="334" y="501"/>
                  </a:cubicBezTo>
                  <a:cubicBezTo>
                    <a:pt x="667" y="501"/>
                    <a:pt x="667" y="1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36" name="Google Shape;736;p3"/>
          <p:cNvGrpSpPr/>
          <p:nvPr/>
        </p:nvGrpSpPr>
        <p:grpSpPr>
          <a:xfrm>
            <a:off x="11435741" y="1092366"/>
            <a:ext cx="979210" cy="575503"/>
            <a:chOff x="8365864" y="2993835"/>
            <a:chExt cx="933472" cy="547264"/>
          </a:xfrm>
        </p:grpSpPr>
        <p:sp>
          <p:nvSpPr>
            <p:cNvPr id="737" name="Google Shape;737;p3"/>
            <p:cNvSpPr/>
            <p:nvPr/>
          </p:nvSpPr>
          <p:spPr>
            <a:xfrm>
              <a:off x="8365864" y="2993835"/>
              <a:ext cx="721496" cy="547264"/>
            </a:xfrm>
            <a:custGeom>
              <a:avLst/>
              <a:gdLst/>
              <a:ahLst/>
              <a:cxnLst/>
              <a:rect l="l" t="t" r="r" b="b"/>
              <a:pathLst>
                <a:path w="24084" h="18268" extrusionOk="0">
                  <a:moveTo>
                    <a:pt x="14332" y="1"/>
                  </a:moveTo>
                  <a:cubicBezTo>
                    <a:pt x="13719" y="1"/>
                    <a:pt x="13112" y="37"/>
                    <a:pt x="12542" y="87"/>
                  </a:cubicBezTo>
                  <a:cubicBezTo>
                    <a:pt x="10541" y="254"/>
                    <a:pt x="8740" y="321"/>
                    <a:pt x="7172" y="1655"/>
                  </a:cubicBezTo>
                  <a:cubicBezTo>
                    <a:pt x="6471" y="2289"/>
                    <a:pt x="6238" y="2489"/>
                    <a:pt x="7172" y="2823"/>
                  </a:cubicBezTo>
                  <a:cubicBezTo>
                    <a:pt x="8006" y="3190"/>
                    <a:pt x="8906" y="3190"/>
                    <a:pt x="9740" y="3590"/>
                  </a:cubicBezTo>
                  <a:cubicBezTo>
                    <a:pt x="8973" y="4524"/>
                    <a:pt x="7872" y="5158"/>
                    <a:pt x="7005" y="5925"/>
                  </a:cubicBezTo>
                  <a:cubicBezTo>
                    <a:pt x="5771" y="6892"/>
                    <a:pt x="5004" y="8126"/>
                    <a:pt x="4070" y="9361"/>
                  </a:cubicBezTo>
                  <a:cubicBezTo>
                    <a:pt x="3136" y="10528"/>
                    <a:pt x="2235" y="11796"/>
                    <a:pt x="1535" y="13130"/>
                  </a:cubicBezTo>
                  <a:cubicBezTo>
                    <a:pt x="1068" y="13831"/>
                    <a:pt x="0" y="15665"/>
                    <a:pt x="167" y="16399"/>
                  </a:cubicBezTo>
                  <a:cubicBezTo>
                    <a:pt x="2802" y="16166"/>
                    <a:pt x="5437" y="15932"/>
                    <a:pt x="8006" y="15298"/>
                  </a:cubicBezTo>
                  <a:cubicBezTo>
                    <a:pt x="10508" y="14731"/>
                    <a:pt x="12476" y="13564"/>
                    <a:pt x="14811" y="12496"/>
                  </a:cubicBezTo>
                  <a:cubicBezTo>
                    <a:pt x="15344" y="14298"/>
                    <a:pt x="15178" y="16599"/>
                    <a:pt x="16112" y="18267"/>
                  </a:cubicBezTo>
                  <a:cubicBezTo>
                    <a:pt x="18313" y="16599"/>
                    <a:pt x="20014" y="13197"/>
                    <a:pt x="21182" y="10762"/>
                  </a:cubicBezTo>
                  <a:cubicBezTo>
                    <a:pt x="21749" y="9427"/>
                    <a:pt x="22450" y="8060"/>
                    <a:pt x="22917" y="6692"/>
                  </a:cubicBezTo>
                  <a:cubicBezTo>
                    <a:pt x="23317" y="5458"/>
                    <a:pt x="24084" y="3890"/>
                    <a:pt x="24084" y="2522"/>
                  </a:cubicBezTo>
                  <a:cubicBezTo>
                    <a:pt x="23550" y="2189"/>
                    <a:pt x="22450" y="1789"/>
                    <a:pt x="21849" y="1555"/>
                  </a:cubicBezTo>
                  <a:cubicBezTo>
                    <a:pt x="20348" y="888"/>
                    <a:pt x="18880" y="855"/>
                    <a:pt x="17246" y="388"/>
                  </a:cubicBezTo>
                  <a:cubicBezTo>
                    <a:pt x="16355" y="98"/>
                    <a:pt x="15336" y="1"/>
                    <a:pt x="1433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8" name="Google Shape;738;p3"/>
            <p:cNvSpPr/>
            <p:nvPr/>
          </p:nvSpPr>
          <p:spPr>
            <a:xfrm>
              <a:off x="8415260" y="3054554"/>
              <a:ext cx="884076" cy="395139"/>
            </a:xfrm>
            <a:custGeom>
              <a:avLst/>
              <a:gdLst/>
              <a:ahLst/>
              <a:cxnLst/>
              <a:rect l="l" t="t" r="r" b="b"/>
              <a:pathLst>
                <a:path w="29511" h="13190" extrusionOk="0">
                  <a:moveTo>
                    <a:pt x="26842" y="0"/>
                  </a:moveTo>
                  <a:cubicBezTo>
                    <a:pt x="23844" y="0"/>
                    <a:pt x="20859" y="1428"/>
                    <a:pt x="18165" y="2564"/>
                  </a:cubicBezTo>
                  <a:cubicBezTo>
                    <a:pt x="14096" y="4265"/>
                    <a:pt x="10059" y="6099"/>
                    <a:pt x="6357" y="8468"/>
                  </a:cubicBezTo>
                  <a:cubicBezTo>
                    <a:pt x="4255" y="9802"/>
                    <a:pt x="2221" y="11270"/>
                    <a:pt x="219" y="12704"/>
                  </a:cubicBezTo>
                  <a:cubicBezTo>
                    <a:pt x="0" y="12868"/>
                    <a:pt x="118" y="13189"/>
                    <a:pt x="333" y="13189"/>
                  </a:cubicBezTo>
                  <a:cubicBezTo>
                    <a:pt x="380" y="13189"/>
                    <a:pt x="432" y="13174"/>
                    <a:pt x="486" y="13138"/>
                  </a:cubicBezTo>
                  <a:cubicBezTo>
                    <a:pt x="3955" y="10669"/>
                    <a:pt x="7424" y="8201"/>
                    <a:pt x="11227" y="6300"/>
                  </a:cubicBezTo>
                  <a:cubicBezTo>
                    <a:pt x="13162" y="5332"/>
                    <a:pt x="15130" y="4432"/>
                    <a:pt x="17098" y="3598"/>
                  </a:cubicBezTo>
                  <a:cubicBezTo>
                    <a:pt x="18933" y="2797"/>
                    <a:pt x="20767" y="1930"/>
                    <a:pt x="22669" y="1329"/>
                  </a:cubicBezTo>
                  <a:cubicBezTo>
                    <a:pt x="24025" y="885"/>
                    <a:pt x="25485" y="529"/>
                    <a:pt x="26931" y="529"/>
                  </a:cubicBezTo>
                  <a:cubicBezTo>
                    <a:pt x="27654" y="529"/>
                    <a:pt x="28373" y="618"/>
                    <a:pt x="29073" y="829"/>
                  </a:cubicBezTo>
                  <a:cubicBezTo>
                    <a:pt x="29100" y="838"/>
                    <a:pt x="29126" y="842"/>
                    <a:pt x="29151" y="842"/>
                  </a:cubicBezTo>
                  <a:cubicBezTo>
                    <a:pt x="29399" y="842"/>
                    <a:pt x="29510" y="420"/>
                    <a:pt x="29207" y="329"/>
                  </a:cubicBezTo>
                  <a:cubicBezTo>
                    <a:pt x="28421" y="99"/>
                    <a:pt x="27631" y="0"/>
                    <a:pt x="268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39" name="Google Shape;739;p3"/>
            <p:cNvSpPr/>
            <p:nvPr/>
          </p:nvSpPr>
          <p:spPr>
            <a:xfrm>
              <a:off x="8854106" y="3057220"/>
              <a:ext cx="149278" cy="223004"/>
            </a:xfrm>
            <a:custGeom>
              <a:avLst/>
              <a:gdLst/>
              <a:ahLst/>
              <a:cxnLst/>
              <a:rect l="l" t="t" r="r" b="b"/>
              <a:pathLst>
                <a:path w="4983" h="7444" extrusionOk="0">
                  <a:moveTo>
                    <a:pt x="387" y="0"/>
                  </a:moveTo>
                  <a:cubicBezTo>
                    <a:pt x="98" y="0"/>
                    <a:pt x="0" y="444"/>
                    <a:pt x="313" y="507"/>
                  </a:cubicBezTo>
                  <a:cubicBezTo>
                    <a:pt x="1777" y="793"/>
                    <a:pt x="3150" y="1595"/>
                    <a:pt x="4373" y="2393"/>
                  </a:cubicBezTo>
                  <a:lnTo>
                    <a:pt x="4373" y="2393"/>
                  </a:lnTo>
                  <a:cubicBezTo>
                    <a:pt x="3748" y="3939"/>
                    <a:pt x="3318" y="5569"/>
                    <a:pt x="2548" y="7045"/>
                  </a:cubicBezTo>
                  <a:cubicBezTo>
                    <a:pt x="2433" y="7252"/>
                    <a:pt x="2620" y="7443"/>
                    <a:pt x="2790" y="7443"/>
                  </a:cubicBezTo>
                  <a:cubicBezTo>
                    <a:pt x="2867" y="7443"/>
                    <a:pt x="2940" y="7404"/>
                    <a:pt x="2982" y="7311"/>
                  </a:cubicBezTo>
                  <a:cubicBezTo>
                    <a:pt x="3849" y="5744"/>
                    <a:pt x="4283" y="4009"/>
                    <a:pt x="4950" y="2341"/>
                  </a:cubicBezTo>
                  <a:cubicBezTo>
                    <a:pt x="4983" y="2241"/>
                    <a:pt x="4916" y="2108"/>
                    <a:pt x="4816" y="2074"/>
                  </a:cubicBezTo>
                  <a:cubicBezTo>
                    <a:pt x="3515" y="1207"/>
                    <a:pt x="2014" y="306"/>
                    <a:pt x="446" y="6"/>
                  </a:cubicBezTo>
                  <a:cubicBezTo>
                    <a:pt x="426" y="2"/>
                    <a:pt x="406" y="0"/>
                    <a:pt x="3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0" name="Google Shape;740;p3"/>
            <p:cNvSpPr/>
            <p:nvPr/>
          </p:nvSpPr>
          <p:spPr>
            <a:xfrm>
              <a:off x="8712926" y="3114285"/>
              <a:ext cx="159584" cy="218001"/>
            </a:xfrm>
            <a:custGeom>
              <a:avLst/>
              <a:gdLst/>
              <a:ahLst/>
              <a:cxnLst/>
              <a:rect l="l" t="t" r="r" b="b"/>
              <a:pathLst>
                <a:path w="5327" h="7277" extrusionOk="0">
                  <a:moveTo>
                    <a:pt x="394" y="0"/>
                  </a:moveTo>
                  <a:cubicBezTo>
                    <a:pt x="156" y="0"/>
                    <a:pt x="0" y="361"/>
                    <a:pt x="256" y="503"/>
                  </a:cubicBezTo>
                  <a:cubicBezTo>
                    <a:pt x="1660" y="1332"/>
                    <a:pt x="3186" y="1979"/>
                    <a:pt x="4746" y="2501"/>
                  </a:cubicBezTo>
                  <a:lnTo>
                    <a:pt x="4746" y="2501"/>
                  </a:lnTo>
                  <a:cubicBezTo>
                    <a:pt x="4467" y="4011"/>
                    <a:pt x="3968" y="5492"/>
                    <a:pt x="3558" y="6974"/>
                  </a:cubicBezTo>
                  <a:cubicBezTo>
                    <a:pt x="3498" y="7156"/>
                    <a:pt x="3670" y="7277"/>
                    <a:pt x="3830" y="7277"/>
                  </a:cubicBezTo>
                  <a:cubicBezTo>
                    <a:pt x="3934" y="7277"/>
                    <a:pt x="4032" y="7226"/>
                    <a:pt x="4059" y="7108"/>
                  </a:cubicBezTo>
                  <a:cubicBezTo>
                    <a:pt x="4492" y="5540"/>
                    <a:pt x="5026" y="3972"/>
                    <a:pt x="5293" y="2371"/>
                  </a:cubicBezTo>
                  <a:cubicBezTo>
                    <a:pt x="5326" y="2237"/>
                    <a:pt x="5259" y="2104"/>
                    <a:pt x="5093" y="2071"/>
                  </a:cubicBezTo>
                  <a:cubicBezTo>
                    <a:pt x="3525" y="1537"/>
                    <a:pt x="1957" y="903"/>
                    <a:pt x="523" y="36"/>
                  </a:cubicBezTo>
                  <a:cubicBezTo>
                    <a:pt x="478" y="11"/>
                    <a:pt x="435" y="0"/>
                    <a:pt x="3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1" name="Google Shape;741;p3"/>
            <p:cNvSpPr/>
            <p:nvPr/>
          </p:nvSpPr>
          <p:spPr>
            <a:xfrm>
              <a:off x="8610569" y="3209873"/>
              <a:ext cx="124024" cy="171327"/>
            </a:xfrm>
            <a:custGeom>
              <a:avLst/>
              <a:gdLst/>
              <a:ahLst/>
              <a:cxnLst/>
              <a:rect l="l" t="t" r="r" b="b"/>
              <a:pathLst>
                <a:path w="4140" h="5719" extrusionOk="0">
                  <a:moveTo>
                    <a:pt x="352" y="1"/>
                  </a:moveTo>
                  <a:cubicBezTo>
                    <a:pt x="84" y="1"/>
                    <a:pt x="0" y="426"/>
                    <a:pt x="304" y="548"/>
                  </a:cubicBezTo>
                  <a:cubicBezTo>
                    <a:pt x="1350" y="978"/>
                    <a:pt x="2425" y="1381"/>
                    <a:pt x="3555" y="1545"/>
                  </a:cubicBezTo>
                  <a:lnTo>
                    <a:pt x="3555" y="1545"/>
                  </a:lnTo>
                  <a:cubicBezTo>
                    <a:pt x="3325" y="2843"/>
                    <a:pt x="3013" y="4114"/>
                    <a:pt x="2672" y="5384"/>
                  </a:cubicBezTo>
                  <a:cubicBezTo>
                    <a:pt x="2611" y="5589"/>
                    <a:pt x="2776" y="5718"/>
                    <a:pt x="2935" y="5718"/>
                  </a:cubicBezTo>
                  <a:cubicBezTo>
                    <a:pt x="3036" y="5718"/>
                    <a:pt x="3134" y="5667"/>
                    <a:pt x="3173" y="5551"/>
                  </a:cubicBezTo>
                  <a:cubicBezTo>
                    <a:pt x="3539" y="4183"/>
                    <a:pt x="3873" y="2782"/>
                    <a:pt x="4107" y="1415"/>
                  </a:cubicBezTo>
                  <a:cubicBezTo>
                    <a:pt x="4140" y="1215"/>
                    <a:pt x="4040" y="1081"/>
                    <a:pt x="3840" y="1081"/>
                  </a:cubicBezTo>
                  <a:cubicBezTo>
                    <a:pt x="2672" y="948"/>
                    <a:pt x="1538" y="481"/>
                    <a:pt x="437" y="14"/>
                  </a:cubicBezTo>
                  <a:cubicBezTo>
                    <a:pt x="407" y="5"/>
                    <a:pt x="379" y="1"/>
                    <a:pt x="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2" name="Google Shape;742;p3"/>
            <p:cNvSpPr/>
            <p:nvPr/>
          </p:nvSpPr>
          <p:spPr>
            <a:xfrm>
              <a:off x="8502760" y="3299170"/>
              <a:ext cx="98950" cy="129476"/>
            </a:xfrm>
            <a:custGeom>
              <a:avLst/>
              <a:gdLst/>
              <a:ahLst/>
              <a:cxnLst/>
              <a:rect l="l" t="t" r="r" b="b"/>
              <a:pathLst>
                <a:path w="3303" h="4322" extrusionOk="0">
                  <a:moveTo>
                    <a:pt x="426" y="0"/>
                  </a:moveTo>
                  <a:cubicBezTo>
                    <a:pt x="395" y="0"/>
                    <a:pt x="365" y="1"/>
                    <a:pt x="334" y="2"/>
                  </a:cubicBezTo>
                  <a:cubicBezTo>
                    <a:pt x="0" y="35"/>
                    <a:pt x="0" y="535"/>
                    <a:pt x="334" y="535"/>
                  </a:cubicBezTo>
                  <a:cubicBezTo>
                    <a:pt x="386" y="531"/>
                    <a:pt x="438" y="530"/>
                    <a:pt x="490" y="530"/>
                  </a:cubicBezTo>
                  <a:cubicBezTo>
                    <a:pt x="1249" y="530"/>
                    <a:pt x="1983" y="921"/>
                    <a:pt x="2694" y="1161"/>
                  </a:cubicBezTo>
                  <a:lnTo>
                    <a:pt x="2694" y="1161"/>
                  </a:lnTo>
                  <a:cubicBezTo>
                    <a:pt x="2419" y="2104"/>
                    <a:pt x="2149" y="3026"/>
                    <a:pt x="1935" y="4004"/>
                  </a:cubicBezTo>
                  <a:cubicBezTo>
                    <a:pt x="1894" y="4188"/>
                    <a:pt x="2065" y="4322"/>
                    <a:pt x="2227" y="4322"/>
                  </a:cubicBezTo>
                  <a:cubicBezTo>
                    <a:pt x="2330" y="4322"/>
                    <a:pt x="2430" y="4268"/>
                    <a:pt x="2468" y="4138"/>
                  </a:cubicBezTo>
                  <a:cubicBezTo>
                    <a:pt x="2702" y="3104"/>
                    <a:pt x="2969" y="2070"/>
                    <a:pt x="3269" y="1036"/>
                  </a:cubicBezTo>
                  <a:cubicBezTo>
                    <a:pt x="3302" y="902"/>
                    <a:pt x="3236" y="735"/>
                    <a:pt x="3102" y="702"/>
                  </a:cubicBezTo>
                  <a:cubicBezTo>
                    <a:pt x="2198" y="476"/>
                    <a:pt x="1357" y="0"/>
                    <a:pt x="4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3" name="Google Shape;743;p3"/>
            <p:cNvSpPr/>
            <p:nvPr/>
          </p:nvSpPr>
          <p:spPr>
            <a:xfrm>
              <a:off x="8446593" y="3356775"/>
              <a:ext cx="72168" cy="99609"/>
            </a:xfrm>
            <a:custGeom>
              <a:avLst/>
              <a:gdLst/>
              <a:ahLst/>
              <a:cxnLst/>
              <a:rect l="l" t="t" r="r" b="b"/>
              <a:pathLst>
                <a:path w="2409" h="3325" extrusionOk="0">
                  <a:moveTo>
                    <a:pt x="1942" y="781"/>
                  </a:moveTo>
                  <a:cubicBezTo>
                    <a:pt x="1932" y="801"/>
                    <a:pt x="1922" y="822"/>
                    <a:pt x="1913" y="843"/>
                  </a:cubicBezTo>
                  <a:lnTo>
                    <a:pt x="1913" y="843"/>
                  </a:lnTo>
                  <a:cubicBezTo>
                    <a:pt x="1918" y="819"/>
                    <a:pt x="1926" y="796"/>
                    <a:pt x="1942" y="781"/>
                  </a:cubicBezTo>
                  <a:close/>
                  <a:moveTo>
                    <a:pt x="330" y="0"/>
                  </a:moveTo>
                  <a:cubicBezTo>
                    <a:pt x="87" y="0"/>
                    <a:pt x="1" y="423"/>
                    <a:pt x="274" y="514"/>
                  </a:cubicBezTo>
                  <a:cubicBezTo>
                    <a:pt x="794" y="687"/>
                    <a:pt x="1339" y="835"/>
                    <a:pt x="1844" y="1024"/>
                  </a:cubicBezTo>
                  <a:lnTo>
                    <a:pt x="1844" y="1024"/>
                  </a:lnTo>
                  <a:cubicBezTo>
                    <a:pt x="1635" y="1657"/>
                    <a:pt x="1726" y="2336"/>
                    <a:pt x="1608" y="3015"/>
                  </a:cubicBezTo>
                  <a:cubicBezTo>
                    <a:pt x="1608" y="3149"/>
                    <a:pt x="1642" y="3282"/>
                    <a:pt x="1808" y="3316"/>
                  </a:cubicBezTo>
                  <a:cubicBezTo>
                    <a:pt x="1826" y="3321"/>
                    <a:pt x="1846" y="3324"/>
                    <a:pt x="1867" y="3324"/>
                  </a:cubicBezTo>
                  <a:cubicBezTo>
                    <a:pt x="1971" y="3324"/>
                    <a:pt x="2109" y="3259"/>
                    <a:pt x="2109" y="3149"/>
                  </a:cubicBezTo>
                  <a:cubicBezTo>
                    <a:pt x="2175" y="2715"/>
                    <a:pt x="2175" y="2315"/>
                    <a:pt x="2209" y="1881"/>
                  </a:cubicBezTo>
                  <a:cubicBezTo>
                    <a:pt x="2209" y="1715"/>
                    <a:pt x="2242" y="1514"/>
                    <a:pt x="2275" y="1314"/>
                  </a:cubicBezTo>
                  <a:cubicBezTo>
                    <a:pt x="2342" y="1181"/>
                    <a:pt x="2409" y="1014"/>
                    <a:pt x="2409" y="847"/>
                  </a:cubicBezTo>
                  <a:cubicBezTo>
                    <a:pt x="2409" y="714"/>
                    <a:pt x="2342" y="647"/>
                    <a:pt x="2209" y="614"/>
                  </a:cubicBezTo>
                  <a:cubicBezTo>
                    <a:pt x="1642" y="380"/>
                    <a:pt x="1008" y="213"/>
                    <a:pt x="407" y="13"/>
                  </a:cubicBezTo>
                  <a:cubicBezTo>
                    <a:pt x="380" y="4"/>
                    <a:pt x="355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744" name="Google Shape;744;p3"/>
          <p:cNvGrpSpPr/>
          <p:nvPr/>
        </p:nvGrpSpPr>
        <p:grpSpPr>
          <a:xfrm rot="-5400000">
            <a:off x="10055649" y="98813"/>
            <a:ext cx="215884" cy="194073"/>
            <a:chOff x="7737341" y="1046941"/>
            <a:chExt cx="161913" cy="145916"/>
          </a:xfrm>
        </p:grpSpPr>
        <p:sp>
          <p:nvSpPr>
            <p:cNvPr id="745" name="Google Shape;745;p3"/>
            <p:cNvSpPr/>
            <p:nvPr/>
          </p:nvSpPr>
          <p:spPr>
            <a:xfrm>
              <a:off x="773734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5" y="0"/>
                  </a:moveTo>
                  <a:cubicBezTo>
                    <a:pt x="0" y="0"/>
                    <a:pt x="0" y="1735"/>
                    <a:pt x="1135" y="1735"/>
                  </a:cubicBezTo>
                  <a:cubicBezTo>
                    <a:pt x="2269" y="1735"/>
                    <a:pt x="2269" y="0"/>
                    <a:pt x="11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6" name="Google Shape;746;p3"/>
            <p:cNvSpPr/>
            <p:nvPr/>
          </p:nvSpPr>
          <p:spPr>
            <a:xfrm>
              <a:off x="7789314" y="1046941"/>
              <a:ext cx="67974" cy="52006"/>
            </a:xfrm>
            <a:custGeom>
              <a:avLst/>
              <a:gdLst/>
              <a:ahLst/>
              <a:cxnLst/>
              <a:rect l="l" t="t" r="r" b="b"/>
              <a:pathLst>
                <a:path w="2269" h="1736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747" name="Google Shape;747;p3"/>
            <p:cNvSpPr/>
            <p:nvPr/>
          </p:nvSpPr>
          <p:spPr>
            <a:xfrm>
              <a:off x="7831281" y="1140882"/>
              <a:ext cx="67974" cy="51976"/>
            </a:xfrm>
            <a:custGeom>
              <a:avLst/>
              <a:gdLst/>
              <a:ahLst/>
              <a:cxnLst/>
              <a:rect l="l" t="t" r="r" b="b"/>
              <a:pathLst>
                <a:path w="2269" h="1735" extrusionOk="0">
                  <a:moveTo>
                    <a:pt x="1134" y="0"/>
                  </a:moveTo>
                  <a:cubicBezTo>
                    <a:pt x="0" y="0"/>
                    <a:pt x="0" y="1735"/>
                    <a:pt x="1134" y="1735"/>
                  </a:cubicBezTo>
                  <a:cubicBezTo>
                    <a:pt x="2268" y="1735"/>
                    <a:pt x="2268" y="0"/>
                    <a:pt x="1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367102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91E5F-9BD5-49A2-BB11-37556073DA36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E36CA4-DA90-411A-B432-786EFC2A49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2678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9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6039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950410" y="1344833"/>
            <a:ext cx="10251376" cy="47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56057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596"/>
            </a:lvl1pPr>
            <a:lvl2pPr marL="1216152" lvl="1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2pPr>
            <a:lvl3pPr marL="1824228" lvl="2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3pPr>
            <a:lvl4pPr marL="2432304" lvl="3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4pPr>
            <a:lvl5pPr marL="3040380" lvl="4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5pPr>
            <a:lvl6pPr marL="3648456" lvl="5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6pPr>
            <a:lvl7pPr marL="4256532" lvl="6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●"/>
              <a:defRPr/>
            </a:lvl7pPr>
            <a:lvl8pPr marL="4864608" lvl="7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○"/>
              <a:defRPr/>
            </a:lvl8pPr>
            <a:lvl9pPr marL="5472684" lvl="8" indent="-422275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/>
          <p:nvPr/>
        </p:nvSpPr>
        <p:spPr>
          <a:xfrm rot="6085008">
            <a:off x="10127873" y="2956577"/>
            <a:ext cx="5370403" cy="302439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0" name="Google Shape;30;p4"/>
          <p:cNvSpPr/>
          <p:nvPr/>
        </p:nvSpPr>
        <p:spPr>
          <a:xfrm>
            <a:off x="-991284" y="-2237621"/>
            <a:ext cx="4973462" cy="341696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1" name="Google Shape;31;p4"/>
          <p:cNvSpPr/>
          <p:nvPr/>
        </p:nvSpPr>
        <p:spPr>
          <a:xfrm>
            <a:off x="-53634" y="6386100"/>
            <a:ext cx="2571622" cy="1397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2225015" y="4424633"/>
            <a:ext cx="3526055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2980142" y="3900483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60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ubTitle" idx="2"/>
          </p:nvPr>
        </p:nvSpPr>
        <p:spPr>
          <a:xfrm>
            <a:off x="6410768" y="4424633"/>
            <a:ext cx="3526055" cy="93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7165895" y="3900483"/>
            <a:ext cx="2015801" cy="53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 i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26"/>
            </a:lvl9pPr>
          </a:lstStyle>
          <a:p>
            <a:endParaRPr/>
          </a:p>
        </p:txBody>
      </p:sp>
      <p:sp>
        <p:nvSpPr>
          <p:cNvPr id="37" name="Google Shape;37;p5"/>
          <p:cNvSpPr/>
          <p:nvPr/>
        </p:nvSpPr>
        <p:spPr>
          <a:xfrm>
            <a:off x="10235516" y="5919988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8" name="Google Shape;38;p5"/>
          <p:cNvSpPr/>
          <p:nvPr/>
        </p:nvSpPr>
        <p:spPr>
          <a:xfrm rot="-9695874">
            <a:off x="-1114098" y="5820607"/>
            <a:ext cx="5903194" cy="3417144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39" name="Google Shape;39;p5"/>
          <p:cNvSpPr/>
          <p:nvPr/>
        </p:nvSpPr>
        <p:spPr>
          <a:xfrm rot="8885774">
            <a:off x="-994736" y="-824120"/>
            <a:ext cx="4443046" cy="2677055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0" name="Google Shape;40;p5"/>
          <p:cNvSpPr/>
          <p:nvPr/>
        </p:nvSpPr>
        <p:spPr>
          <a:xfrm>
            <a:off x="10235516" y="-263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1" name="Google Shape;41;p5"/>
          <p:cNvSpPr txBox="1">
            <a:spLocks noGrp="1"/>
          </p:cNvSpPr>
          <p:nvPr>
            <p:ph type="title" idx="4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9598085" y="59407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" name="Google Shape;44;p6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" name="Google Shape;45;p6"/>
          <p:cNvSpPr/>
          <p:nvPr/>
        </p:nvSpPr>
        <p:spPr>
          <a:xfrm>
            <a:off x="-6" y="6296638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" name="Google Shape;46;p6"/>
          <p:cNvSpPr/>
          <p:nvPr/>
        </p:nvSpPr>
        <p:spPr>
          <a:xfrm rot="-3863724">
            <a:off x="-3592684" y="148963"/>
            <a:ext cx="5370415" cy="3024410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" name="Google Shape;47;p6"/>
          <p:cNvSpPr/>
          <p:nvPr/>
        </p:nvSpPr>
        <p:spPr>
          <a:xfrm rot="851619">
            <a:off x="2446784" y="-2674528"/>
            <a:ext cx="5357476" cy="303186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" name="Google Shape;48;p6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body" idx="1"/>
          </p:nvPr>
        </p:nvSpPr>
        <p:spPr>
          <a:xfrm>
            <a:off x="6209201" y="2332500"/>
            <a:ext cx="4759795" cy="366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42227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6152" lvl="1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○"/>
              <a:defRPr sz="1596"/>
            </a:lvl2pPr>
            <a:lvl3pPr marL="1824228" lvl="2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■"/>
              <a:defRPr sz="1596"/>
            </a:lvl3pPr>
            <a:lvl4pPr marL="2432304" lvl="3" indent="-371602">
              <a:spcBef>
                <a:spcPts val="0"/>
              </a:spcBef>
              <a:spcAft>
                <a:spcPts val="0"/>
              </a:spcAft>
              <a:buSzPts val="800"/>
              <a:buFont typeface="Open Sans"/>
              <a:buChar char="●"/>
              <a:defRPr sz="1596"/>
            </a:lvl4pPr>
            <a:lvl5pPr marL="3040380" lvl="4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○"/>
              <a:defRPr sz="1596"/>
            </a:lvl5pPr>
            <a:lvl6pPr marL="3648456" lvl="5" indent="-422275">
              <a:spcBef>
                <a:spcPts val="0"/>
              </a:spcBef>
              <a:spcAft>
                <a:spcPts val="0"/>
              </a:spcAft>
              <a:buSzPts val="1400"/>
              <a:buFont typeface="Open Sans"/>
              <a:buChar char="■"/>
              <a:defRPr sz="1596"/>
            </a:lvl6pPr>
            <a:lvl7pPr marL="4256532" lvl="6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●"/>
              <a:defRPr sz="1596"/>
            </a:lvl7pPr>
            <a:lvl8pPr marL="4864608" lvl="7" indent="-363157">
              <a:spcBef>
                <a:spcPts val="0"/>
              </a:spcBef>
              <a:spcAft>
                <a:spcPts val="0"/>
              </a:spcAft>
              <a:buSzPts val="700"/>
              <a:buFont typeface="Open Sans"/>
              <a:buChar char="○"/>
              <a:defRPr sz="1596"/>
            </a:lvl8pPr>
            <a:lvl9pPr marL="5472684" lvl="8" indent="-354711">
              <a:spcBef>
                <a:spcPts val="0"/>
              </a:spcBef>
              <a:spcAft>
                <a:spcPts val="0"/>
              </a:spcAft>
              <a:buSzPts val="600"/>
              <a:buFont typeface="Open Sans"/>
              <a:buChar char="■"/>
              <a:defRPr sz="1596"/>
            </a:lvl9pPr>
          </a:lstStyle>
          <a:p>
            <a:endParaRPr/>
          </a:p>
        </p:txBody>
      </p:sp>
      <p:sp>
        <p:nvSpPr>
          <p:cNvPr id="51" name="Google Shape;51;p7"/>
          <p:cNvSpPr/>
          <p:nvPr/>
        </p:nvSpPr>
        <p:spPr>
          <a:xfrm>
            <a:off x="10113905" y="6048553"/>
            <a:ext cx="3313004" cy="2775907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2" name="Google Shape;52;p7"/>
          <p:cNvSpPr/>
          <p:nvPr/>
        </p:nvSpPr>
        <p:spPr>
          <a:xfrm>
            <a:off x="10441638" y="-566179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3" name="Google Shape;53;p7"/>
          <p:cNvSpPr/>
          <p:nvPr/>
        </p:nvSpPr>
        <p:spPr>
          <a:xfrm>
            <a:off x="-861365" y="6437703"/>
            <a:ext cx="4382741" cy="199763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4" name="Google Shape;54;p7"/>
          <p:cNvSpPr/>
          <p:nvPr/>
        </p:nvSpPr>
        <p:spPr>
          <a:xfrm rot="-3863648">
            <a:off x="-2571080" y="178721"/>
            <a:ext cx="4400988" cy="2478417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5" name="Google Shape;55;p7"/>
          <p:cNvSpPr txBox="1">
            <a:spLocks noGrp="1"/>
          </p:cNvSpPr>
          <p:nvPr>
            <p:ph type="title"/>
          </p:nvPr>
        </p:nvSpPr>
        <p:spPr>
          <a:xfrm>
            <a:off x="1293991" y="604100"/>
            <a:ext cx="9573856" cy="8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99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366332" y="1942200"/>
            <a:ext cx="7429175" cy="297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1276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  <p:sp>
        <p:nvSpPr>
          <p:cNvPr id="58" name="Google Shape;58;p8"/>
          <p:cNvSpPr/>
          <p:nvPr/>
        </p:nvSpPr>
        <p:spPr>
          <a:xfrm>
            <a:off x="-1456988" y="4357769"/>
            <a:ext cx="3338163" cy="3417079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9" name="Google Shape;59;p8"/>
          <p:cNvSpPr/>
          <p:nvPr/>
        </p:nvSpPr>
        <p:spPr>
          <a:xfrm>
            <a:off x="9795502" y="-492365"/>
            <a:ext cx="3233438" cy="3031940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0" name="Google Shape;60;p8"/>
          <p:cNvSpPr/>
          <p:nvPr/>
        </p:nvSpPr>
        <p:spPr>
          <a:xfrm rot="10800000">
            <a:off x="5427706" y="5454234"/>
            <a:ext cx="6559052" cy="3417148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1" name="Google Shape;61;p8"/>
          <p:cNvSpPr/>
          <p:nvPr/>
        </p:nvSpPr>
        <p:spPr>
          <a:xfrm>
            <a:off x="-273023" y="-1889799"/>
            <a:ext cx="5357258" cy="3031921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title"/>
          </p:nvPr>
        </p:nvSpPr>
        <p:spPr>
          <a:xfrm>
            <a:off x="3119464" y="2173084"/>
            <a:ext cx="5922911" cy="15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768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8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ubTitle" idx="1"/>
          </p:nvPr>
        </p:nvSpPr>
        <p:spPr>
          <a:xfrm>
            <a:off x="2867688" y="3795084"/>
            <a:ext cx="6426462" cy="85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62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10670891" y="4887507"/>
            <a:ext cx="4049396" cy="3392916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6" name="Google Shape;66;p9"/>
          <p:cNvSpPr/>
          <p:nvPr/>
        </p:nvSpPr>
        <p:spPr>
          <a:xfrm>
            <a:off x="-1392518" y="5229268"/>
            <a:ext cx="2439108" cy="2526157"/>
          </a:xfrm>
          <a:custGeom>
            <a:avLst/>
            <a:gdLst/>
            <a:ahLst/>
            <a:cxnLst/>
            <a:rect l="l" t="t" r="r" b="b"/>
            <a:pathLst>
              <a:path w="39455" h="40762" extrusionOk="0">
                <a:moveTo>
                  <a:pt x="19728" y="1"/>
                </a:moveTo>
                <a:cubicBezTo>
                  <a:pt x="8816" y="1"/>
                  <a:pt x="1" y="9119"/>
                  <a:pt x="1" y="20366"/>
                </a:cubicBezTo>
                <a:cubicBezTo>
                  <a:pt x="1" y="31612"/>
                  <a:pt x="8816" y="40761"/>
                  <a:pt x="19728" y="40761"/>
                </a:cubicBezTo>
                <a:cubicBezTo>
                  <a:pt x="30640" y="40761"/>
                  <a:pt x="39454" y="31612"/>
                  <a:pt x="39454" y="20366"/>
                </a:cubicBezTo>
                <a:cubicBezTo>
                  <a:pt x="39454" y="9119"/>
                  <a:pt x="30640" y="1"/>
                  <a:pt x="1972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7" name="Google Shape;67;p9"/>
          <p:cNvSpPr/>
          <p:nvPr/>
        </p:nvSpPr>
        <p:spPr>
          <a:xfrm rot="10800000">
            <a:off x="10851920" y="-144612"/>
            <a:ext cx="2876918" cy="2697637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8" name="Google Shape;68;p9"/>
          <p:cNvSpPr/>
          <p:nvPr/>
        </p:nvSpPr>
        <p:spPr>
          <a:xfrm rot="-2426310">
            <a:off x="-2515472" y="-1352793"/>
            <a:ext cx="4973583" cy="3417047"/>
          </a:xfrm>
          <a:custGeom>
            <a:avLst/>
            <a:gdLst/>
            <a:ahLst/>
            <a:cxnLst/>
            <a:rect l="l" t="t" r="r" b="b"/>
            <a:pathLst>
              <a:path w="80455" h="55139" extrusionOk="0">
                <a:moveTo>
                  <a:pt x="39610" y="0"/>
                </a:moveTo>
                <a:cubicBezTo>
                  <a:pt x="38635" y="0"/>
                  <a:pt x="37659" y="30"/>
                  <a:pt x="36684" y="90"/>
                </a:cubicBezTo>
                <a:cubicBezTo>
                  <a:pt x="28021" y="637"/>
                  <a:pt x="19389" y="3555"/>
                  <a:pt x="12641" y="9117"/>
                </a:cubicBezTo>
                <a:cubicBezTo>
                  <a:pt x="5863" y="14710"/>
                  <a:pt x="1091" y="23069"/>
                  <a:pt x="483" y="32005"/>
                </a:cubicBezTo>
                <a:cubicBezTo>
                  <a:pt x="0" y="38734"/>
                  <a:pt x="3681" y="55139"/>
                  <a:pt x="12448" y="55139"/>
                </a:cubicBezTo>
                <a:cubicBezTo>
                  <a:pt x="12512" y="55139"/>
                  <a:pt x="12577" y="55138"/>
                  <a:pt x="12641" y="55136"/>
                </a:cubicBezTo>
                <a:cubicBezTo>
                  <a:pt x="17049" y="55015"/>
                  <a:pt x="22368" y="51094"/>
                  <a:pt x="26866" y="50091"/>
                </a:cubicBezTo>
                <a:cubicBezTo>
                  <a:pt x="32338" y="48844"/>
                  <a:pt x="37900" y="48449"/>
                  <a:pt x="43462" y="47932"/>
                </a:cubicBezTo>
                <a:cubicBezTo>
                  <a:pt x="54800" y="46899"/>
                  <a:pt x="67171" y="44954"/>
                  <a:pt x="74861" y="36261"/>
                </a:cubicBezTo>
                <a:cubicBezTo>
                  <a:pt x="78235" y="32431"/>
                  <a:pt x="80454" y="27111"/>
                  <a:pt x="79299" y="22066"/>
                </a:cubicBezTo>
                <a:cubicBezTo>
                  <a:pt x="78387" y="18114"/>
                  <a:pt x="75530" y="14923"/>
                  <a:pt x="72521" y="12309"/>
                </a:cubicBezTo>
                <a:cubicBezTo>
                  <a:pt x="63391" y="4415"/>
                  <a:pt x="51509" y="0"/>
                  <a:pt x="3961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69" name="Google Shape;69;p9"/>
          <p:cNvSpPr/>
          <p:nvPr/>
        </p:nvSpPr>
        <p:spPr>
          <a:xfrm>
            <a:off x="2777339" y="6218772"/>
            <a:ext cx="5357260" cy="2441811"/>
          </a:xfrm>
          <a:custGeom>
            <a:avLst/>
            <a:gdLst/>
            <a:ahLst/>
            <a:cxnLst/>
            <a:rect l="l" t="t" r="r" b="b"/>
            <a:pathLst>
              <a:path w="86659" h="39401" extrusionOk="0">
                <a:moveTo>
                  <a:pt x="25327" y="0"/>
                </a:moveTo>
                <a:cubicBezTo>
                  <a:pt x="18767" y="0"/>
                  <a:pt x="12189" y="2541"/>
                  <a:pt x="7477" y="7141"/>
                </a:cubicBezTo>
                <a:cubicBezTo>
                  <a:pt x="2644" y="11914"/>
                  <a:pt x="0" y="18692"/>
                  <a:pt x="61" y="25440"/>
                </a:cubicBezTo>
                <a:cubicBezTo>
                  <a:pt x="91" y="27567"/>
                  <a:pt x="0" y="31245"/>
                  <a:pt x="1611" y="32795"/>
                </a:cubicBezTo>
                <a:cubicBezTo>
                  <a:pt x="3465" y="34619"/>
                  <a:pt x="8602" y="35379"/>
                  <a:pt x="11064" y="36048"/>
                </a:cubicBezTo>
                <a:cubicBezTo>
                  <a:pt x="17721" y="37902"/>
                  <a:pt x="24560" y="38966"/>
                  <a:pt x="31460" y="39300"/>
                </a:cubicBezTo>
                <a:cubicBezTo>
                  <a:pt x="32963" y="39367"/>
                  <a:pt x="34466" y="39400"/>
                  <a:pt x="35969" y="39400"/>
                </a:cubicBezTo>
                <a:cubicBezTo>
                  <a:pt x="48104" y="39400"/>
                  <a:pt x="60168" y="37221"/>
                  <a:pt x="71582" y="32947"/>
                </a:cubicBezTo>
                <a:cubicBezTo>
                  <a:pt x="76567" y="31063"/>
                  <a:pt x="81734" y="28509"/>
                  <a:pt x="84287" y="23829"/>
                </a:cubicBezTo>
                <a:cubicBezTo>
                  <a:pt x="86658" y="19421"/>
                  <a:pt x="86050" y="13646"/>
                  <a:pt x="83011" y="9634"/>
                </a:cubicBezTo>
                <a:cubicBezTo>
                  <a:pt x="80243" y="5980"/>
                  <a:pt x="75659" y="3889"/>
                  <a:pt x="71098" y="3889"/>
                </a:cubicBezTo>
                <a:cubicBezTo>
                  <a:pt x="70651" y="3889"/>
                  <a:pt x="70203" y="3909"/>
                  <a:pt x="69758" y="3950"/>
                </a:cubicBezTo>
                <a:cubicBezTo>
                  <a:pt x="63922" y="4467"/>
                  <a:pt x="58664" y="8114"/>
                  <a:pt x="52828" y="8266"/>
                </a:cubicBezTo>
                <a:cubicBezTo>
                  <a:pt x="52723" y="8268"/>
                  <a:pt x="52618" y="8269"/>
                  <a:pt x="52513" y="8269"/>
                </a:cubicBezTo>
                <a:cubicBezTo>
                  <a:pt x="45415" y="8269"/>
                  <a:pt x="39354" y="3249"/>
                  <a:pt x="32584" y="1093"/>
                </a:cubicBezTo>
                <a:cubicBezTo>
                  <a:pt x="30234" y="356"/>
                  <a:pt x="27781" y="0"/>
                  <a:pt x="2532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0" name="Google Shape;70;p9"/>
          <p:cNvSpPr/>
          <p:nvPr/>
        </p:nvSpPr>
        <p:spPr>
          <a:xfrm rot="803305">
            <a:off x="2901746" y="-2322627"/>
            <a:ext cx="5357252" cy="3031965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0"/>
          <p:cNvSpPr/>
          <p:nvPr/>
        </p:nvSpPr>
        <p:spPr>
          <a:xfrm rot="-4809157">
            <a:off x="370618" y="-621119"/>
            <a:ext cx="3327872" cy="5458588"/>
          </a:xfrm>
          <a:custGeom>
            <a:avLst/>
            <a:gdLst/>
            <a:ahLst/>
            <a:cxnLst/>
            <a:rect l="l" t="t" r="r" b="b"/>
            <a:pathLst>
              <a:path w="46537" h="43529" extrusionOk="0">
                <a:moveTo>
                  <a:pt x="20184" y="0"/>
                </a:moveTo>
                <a:cubicBezTo>
                  <a:pt x="17386" y="0"/>
                  <a:pt x="14584" y="453"/>
                  <a:pt x="11885" y="1357"/>
                </a:cubicBezTo>
                <a:cubicBezTo>
                  <a:pt x="7265" y="2877"/>
                  <a:pt x="0" y="6372"/>
                  <a:pt x="1277" y="12664"/>
                </a:cubicBezTo>
                <a:cubicBezTo>
                  <a:pt x="1703" y="14792"/>
                  <a:pt x="3222" y="16524"/>
                  <a:pt x="5259" y="17223"/>
                </a:cubicBezTo>
                <a:cubicBezTo>
                  <a:pt x="6870" y="17771"/>
                  <a:pt x="8663" y="17558"/>
                  <a:pt x="10274" y="18166"/>
                </a:cubicBezTo>
                <a:cubicBezTo>
                  <a:pt x="12767" y="19108"/>
                  <a:pt x="14226" y="21813"/>
                  <a:pt x="14894" y="24458"/>
                </a:cubicBezTo>
                <a:cubicBezTo>
                  <a:pt x="15563" y="27102"/>
                  <a:pt x="15715" y="29898"/>
                  <a:pt x="16718" y="32452"/>
                </a:cubicBezTo>
                <a:cubicBezTo>
                  <a:pt x="18147" y="36160"/>
                  <a:pt x="21277" y="38926"/>
                  <a:pt x="24651" y="40871"/>
                </a:cubicBezTo>
                <a:cubicBezTo>
                  <a:pt x="27330" y="42426"/>
                  <a:pt x="30309" y="43529"/>
                  <a:pt x="33294" y="43529"/>
                </a:cubicBezTo>
                <a:cubicBezTo>
                  <a:pt x="34102" y="43529"/>
                  <a:pt x="34912" y="43447"/>
                  <a:pt x="35715" y="43272"/>
                </a:cubicBezTo>
                <a:cubicBezTo>
                  <a:pt x="39333" y="42482"/>
                  <a:pt x="42403" y="39807"/>
                  <a:pt x="44165" y="36494"/>
                </a:cubicBezTo>
                <a:cubicBezTo>
                  <a:pt x="45959" y="33151"/>
                  <a:pt x="46536" y="29260"/>
                  <a:pt x="46324" y="25461"/>
                </a:cubicBezTo>
                <a:cubicBezTo>
                  <a:pt x="45716" y="15278"/>
                  <a:pt x="39089" y="5734"/>
                  <a:pt x="29940" y="1904"/>
                </a:cubicBezTo>
                <a:cubicBezTo>
                  <a:pt x="26809" y="635"/>
                  <a:pt x="23498" y="0"/>
                  <a:pt x="2018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3" name="Google Shape;73;p10"/>
          <p:cNvSpPr/>
          <p:nvPr/>
        </p:nvSpPr>
        <p:spPr>
          <a:xfrm rot="10297315">
            <a:off x="8533803" y="4452508"/>
            <a:ext cx="4049486" cy="3392992"/>
          </a:xfrm>
          <a:custGeom>
            <a:avLst/>
            <a:gdLst/>
            <a:ahLst/>
            <a:cxnLst/>
            <a:rect l="l" t="t" r="r" b="b"/>
            <a:pathLst>
              <a:path w="65503" h="54748" extrusionOk="0">
                <a:moveTo>
                  <a:pt x="25723" y="0"/>
                </a:moveTo>
                <a:cubicBezTo>
                  <a:pt x="24144" y="0"/>
                  <a:pt x="22575" y="187"/>
                  <a:pt x="21064" y="677"/>
                </a:cubicBezTo>
                <a:cubicBezTo>
                  <a:pt x="15259" y="2561"/>
                  <a:pt x="11702" y="8306"/>
                  <a:pt x="8784" y="13625"/>
                </a:cubicBezTo>
                <a:cubicBezTo>
                  <a:pt x="5563" y="19431"/>
                  <a:pt x="2401" y="25388"/>
                  <a:pt x="1186" y="31863"/>
                </a:cubicBezTo>
                <a:cubicBezTo>
                  <a:pt x="0" y="38337"/>
                  <a:pt x="1034" y="45450"/>
                  <a:pt x="5411" y="50222"/>
                </a:cubicBezTo>
                <a:cubicBezTo>
                  <a:pt x="8030" y="53078"/>
                  <a:pt x="12001" y="54747"/>
                  <a:pt x="15894" y="54747"/>
                </a:cubicBezTo>
                <a:cubicBezTo>
                  <a:pt x="18505" y="54747"/>
                  <a:pt x="21081" y="53997"/>
                  <a:pt x="23192" y="52349"/>
                </a:cubicBezTo>
                <a:cubicBezTo>
                  <a:pt x="28785" y="47972"/>
                  <a:pt x="29727" y="39158"/>
                  <a:pt x="35867" y="35601"/>
                </a:cubicBezTo>
                <a:cubicBezTo>
                  <a:pt x="38002" y="34383"/>
                  <a:pt x="40368" y="34028"/>
                  <a:pt x="42803" y="34028"/>
                </a:cubicBezTo>
                <a:cubicBezTo>
                  <a:pt x="45289" y="34028"/>
                  <a:pt x="47848" y="34399"/>
                  <a:pt x="50305" y="34598"/>
                </a:cubicBezTo>
                <a:cubicBezTo>
                  <a:pt x="51011" y="34660"/>
                  <a:pt x="51739" y="34694"/>
                  <a:pt x="52475" y="34694"/>
                </a:cubicBezTo>
                <a:cubicBezTo>
                  <a:pt x="56811" y="34694"/>
                  <a:pt x="61422" y="33507"/>
                  <a:pt x="63345" y="29765"/>
                </a:cubicBezTo>
                <a:cubicBezTo>
                  <a:pt x="65503" y="25571"/>
                  <a:pt x="63010" y="20677"/>
                  <a:pt x="60123" y="17151"/>
                </a:cubicBezTo>
                <a:cubicBezTo>
                  <a:pt x="52554" y="8002"/>
                  <a:pt x="42980" y="2713"/>
                  <a:pt x="31247" y="586"/>
                </a:cubicBezTo>
                <a:cubicBezTo>
                  <a:pt x="29442" y="258"/>
                  <a:pt x="27575" y="0"/>
                  <a:pt x="2572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4" name="Google Shape;74;p10"/>
          <p:cNvSpPr/>
          <p:nvPr/>
        </p:nvSpPr>
        <p:spPr>
          <a:xfrm rot="362433" flipH="1">
            <a:off x="8946635" y="-1045413"/>
            <a:ext cx="3443609" cy="1948993"/>
          </a:xfrm>
          <a:custGeom>
            <a:avLst/>
            <a:gdLst/>
            <a:ahLst/>
            <a:cxnLst/>
            <a:rect l="l" t="t" r="r" b="b"/>
            <a:pathLst>
              <a:path w="75109" h="48923" extrusionOk="0">
                <a:moveTo>
                  <a:pt x="31338" y="0"/>
                </a:moveTo>
                <a:cubicBezTo>
                  <a:pt x="26496" y="0"/>
                  <a:pt x="21711" y="664"/>
                  <a:pt x="17296" y="2585"/>
                </a:cubicBezTo>
                <a:cubicBezTo>
                  <a:pt x="2888" y="8847"/>
                  <a:pt x="1" y="29698"/>
                  <a:pt x="10852" y="40641"/>
                </a:cubicBezTo>
                <a:cubicBezTo>
                  <a:pt x="16050" y="45869"/>
                  <a:pt x="23496" y="48483"/>
                  <a:pt x="30883" y="48878"/>
                </a:cubicBezTo>
                <a:cubicBezTo>
                  <a:pt x="31465" y="48907"/>
                  <a:pt x="32050" y="48923"/>
                  <a:pt x="32637" y="48923"/>
                </a:cubicBezTo>
                <a:cubicBezTo>
                  <a:pt x="36893" y="48923"/>
                  <a:pt x="41217" y="48101"/>
                  <a:pt x="44743" y="45777"/>
                </a:cubicBezTo>
                <a:cubicBezTo>
                  <a:pt x="47691" y="43802"/>
                  <a:pt x="50062" y="40823"/>
                  <a:pt x="53375" y="39607"/>
                </a:cubicBezTo>
                <a:cubicBezTo>
                  <a:pt x="57570" y="38087"/>
                  <a:pt x="62494" y="39668"/>
                  <a:pt x="66598" y="37905"/>
                </a:cubicBezTo>
                <a:cubicBezTo>
                  <a:pt x="69516" y="36628"/>
                  <a:pt x="71552" y="33802"/>
                  <a:pt x="72555" y="30762"/>
                </a:cubicBezTo>
                <a:cubicBezTo>
                  <a:pt x="75108" y="22798"/>
                  <a:pt x="70853" y="13832"/>
                  <a:pt x="64196" y="8725"/>
                </a:cubicBezTo>
                <a:cubicBezTo>
                  <a:pt x="57540" y="3649"/>
                  <a:pt x="49029" y="1704"/>
                  <a:pt x="40700" y="670"/>
                </a:cubicBezTo>
                <a:cubicBezTo>
                  <a:pt x="37612" y="277"/>
                  <a:pt x="34463" y="0"/>
                  <a:pt x="3133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75" name="Google Shape;75;p10"/>
          <p:cNvSpPr txBox="1">
            <a:spLocks noGrp="1"/>
          </p:cNvSpPr>
          <p:nvPr>
            <p:ph type="body" idx="1"/>
          </p:nvPr>
        </p:nvSpPr>
        <p:spPr>
          <a:xfrm>
            <a:off x="878421" y="1066800"/>
            <a:ext cx="3423909" cy="145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0403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458">
                <a:latin typeface="Chewy"/>
                <a:ea typeface="Chewy"/>
                <a:cs typeface="Chewy"/>
                <a:sym typeface="Chewy"/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EFFFFD">
            <a:alpha val="7124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3962" y="303967"/>
            <a:ext cx="9348016" cy="6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ewy"/>
              <a:buNone/>
              <a:defRPr sz="3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3962" y="2488933"/>
            <a:ext cx="5896177" cy="23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9" r:id="rId10"/>
    <p:sldLayoutId id="2147483660" r:id="rId11"/>
    <p:sldLayoutId id="2147483661" r:id="rId12"/>
    <p:sldLayoutId id="2147483663" r:id="rId13"/>
    <p:sldLayoutId id="2147483665" r:id="rId14"/>
    <p:sldLayoutId id="2147483666" r:id="rId15"/>
    <p:sldLayoutId id="2147483667" r:id="rId16"/>
    <p:sldLayoutId id="2147483668" r:id="rId17"/>
    <p:sldLayoutId id="2147483669" r:id="rId18"/>
    <p:sldLayoutId id="2147483670" r:id="rId19"/>
    <p:sldLayoutId id="2147483673" r:id="rId20"/>
    <p:sldLayoutId id="2147483674" r:id="rId21"/>
    <p:sldLayoutId id="2147483677" r:id="rId22"/>
    <p:sldLayoutId id="2147483681" r:id="rId23"/>
    <p:sldLayoutId id="2147483682" r:id="rId24"/>
    <p:sldLayoutId id="2147483683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5.wdp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4" Type="http://schemas.openxmlformats.org/officeDocument/2006/relationships/comments" Target="../comments/commen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5" Type="http://schemas.microsoft.com/office/2007/relationships/hdphoto" Target="../media/hdphoto3.wdp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10">
            <a:extLst>
              <a:ext uri="{FF2B5EF4-FFF2-40B4-BE49-F238E27FC236}">
                <a16:creationId xmlns:a16="http://schemas.microsoft.com/office/drawing/2014/main" id="{2D7BE26B-1D08-82F1-B138-B2EB070917C0}"/>
              </a:ext>
            </a:extLst>
          </p:cNvPr>
          <p:cNvGraphicFramePr>
            <a:graphicFrameLocks noGrp="1"/>
          </p:cNvGraphicFramePr>
          <p:nvPr/>
        </p:nvGraphicFramePr>
        <p:xfrm>
          <a:off x="-282625" y="899546"/>
          <a:ext cx="13367744" cy="6634004"/>
        </p:xfrm>
        <a:graphic>
          <a:graphicData uri="http://schemas.openxmlformats.org/drawingml/2006/table">
            <a:tbl>
              <a:tblPr firstRow="1" bandRow="1"/>
              <a:tblGrid>
                <a:gridCol w="257072">
                  <a:extLst>
                    <a:ext uri="{9D8B030D-6E8A-4147-A177-3AD203B41FA5}">
                      <a16:colId xmlns:a16="http://schemas.microsoft.com/office/drawing/2014/main" val="314119552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5114795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149417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24537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70594382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89953290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504412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6680830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0266463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8081791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5437102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262077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2274089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5823692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79474209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90648669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221668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7976109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9596915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62692759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85770177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0937416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42393764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8177230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178895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0020087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11017228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7900987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9041243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26989746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680565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61358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6305775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8346012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98770774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99665843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61294799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14854413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24933297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65471191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015444291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423680266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318820784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97012094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546710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1492156878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097457476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2821193709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103761647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3381576055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14919813"/>
                    </a:ext>
                  </a:extLst>
                </a:gridCol>
                <a:gridCol w="257072">
                  <a:extLst>
                    <a:ext uri="{9D8B030D-6E8A-4147-A177-3AD203B41FA5}">
                      <a16:colId xmlns:a16="http://schemas.microsoft.com/office/drawing/2014/main" val="542129921"/>
                    </a:ext>
                  </a:extLst>
                </a:gridCol>
              </a:tblGrid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604127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084919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751841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2877877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72509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26771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110762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005065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0338952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984368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69966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2587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449343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020830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7587833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1740658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7698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0379920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610653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137604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432036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111173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0183601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6168485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6939847"/>
                  </a:ext>
                </a:extLst>
              </a:tr>
              <a:tr h="254782"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762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300"/>
                    </a:p>
                  </a:txBody>
                  <a:tcPr marL="57034" marR="57034" marT="28517" marB="28517">
                    <a:lnL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70C0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49407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74284F3-1059-BB58-5EF3-EB5DA9D32D68}"/>
              </a:ext>
            </a:extLst>
          </p:cNvPr>
          <p:cNvSpPr txBox="1"/>
          <p:nvPr/>
        </p:nvSpPr>
        <p:spPr>
          <a:xfrm>
            <a:off x="1673810" y="1399440"/>
            <a:ext cx="11547521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4974" b="1" kern="1200" err="1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4974" b="1">
                <a:solidFill>
                  <a:srgbClr val="7030A0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</a:t>
            </a:r>
            <a:r>
              <a:rPr lang="en-VN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4974" b="1" kern="1200" dirty="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8" name="Picture 4" descr="Tiếng Việt 3 - Tập Một (Kết nối tri thức với cuộc sống)">
            <a:extLst>
              <a:ext uri="{FF2B5EF4-FFF2-40B4-BE49-F238E27FC236}">
                <a16:creationId xmlns:a16="http://schemas.microsoft.com/office/drawing/2014/main" id="{1C51C785-29F4-7204-793D-3F9F24672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982" y="4863309"/>
            <a:ext cx="1459489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 descr="Tổng hợp Quyển Vở Ô Ly giá rẻ, bán chạy tháng 7/2022 - BeeCost">
            <a:extLst>
              <a:ext uri="{FF2B5EF4-FFF2-40B4-BE49-F238E27FC236}">
                <a16:creationId xmlns:a16="http://schemas.microsoft.com/office/drawing/2014/main" id="{D040251D-5FF1-F9F6-F7D8-3F70438F2B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9" t="7028" r="18992" b="7028"/>
          <a:stretch/>
        </p:blipFill>
        <p:spPr bwMode="auto">
          <a:xfrm>
            <a:off x="11261273" y="2497220"/>
            <a:ext cx="1441832" cy="1984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3A34C87-DEA1-FD50-1FA1-022C1460C8C4}"/>
              </a:ext>
            </a:extLst>
          </p:cNvPr>
          <p:cNvSpPr txBox="1"/>
          <p:nvPr/>
        </p:nvSpPr>
        <p:spPr>
          <a:xfrm>
            <a:off x="3382103" y="261587"/>
            <a:ext cx="4734386" cy="698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36">
                <a:solidFill>
                  <a:srgbClr val="002060"/>
                </a:solidFill>
              </a:rPr>
              <a:t>CHUẨN BỊ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2091EAE-9A1B-BAF8-4D1B-C1247D199FED}"/>
              </a:ext>
            </a:extLst>
          </p:cNvPr>
          <p:cNvGrpSpPr/>
          <p:nvPr/>
        </p:nvGrpSpPr>
        <p:grpSpPr>
          <a:xfrm>
            <a:off x="9320356" y="3825913"/>
            <a:ext cx="3764763" cy="2523623"/>
            <a:chOff x="6402125" y="4286671"/>
            <a:chExt cx="4528678" cy="3035696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ADC4430-C204-EB9E-AB95-4244F22B43D0}"/>
                </a:ext>
              </a:extLst>
            </p:cNvPr>
            <p:cNvGrpSpPr/>
            <p:nvPr/>
          </p:nvGrpSpPr>
          <p:grpSpPr>
            <a:xfrm>
              <a:off x="6402125" y="4369097"/>
              <a:ext cx="2656139" cy="2953270"/>
              <a:chOff x="3709663" y="4021929"/>
              <a:chExt cx="2697848" cy="2999643"/>
            </a:xfrm>
          </p:grpSpPr>
          <p:pic>
            <p:nvPicPr>
              <p:cNvPr id="9" name="Picture 6" descr="Combo 50 cái Thước kẻ mica 30cm |">
                <a:extLst>
                  <a:ext uri="{FF2B5EF4-FFF2-40B4-BE49-F238E27FC236}">
                    <a16:creationId xmlns:a16="http://schemas.microsoft.com/office/drawing/2014/main" id="{E93224C9-20FF-7F2A-1ABE-4B6122064C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759269">
                <a:off x="3709663" y="4641512"/>
                <a:ext cx="2380059" cy="23800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B2DDEB0-260A-04EA-809B-6A12571188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60812">
                <a:off x="4710194" y="4021929"/>
                <a:ext cx="682112" cy="2131599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091FF40-8928-E35C-4DA0-3535798825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282241" y="4543865"/>
                <a:ext cx="2125270" cy="2125270"/>
              </a:xfrm>
              <a:prstGeom prst="rect">
                <a:avLst/>
              </a:prstGeom>
            </p:spPr>
          </p:pic>
        </p:grpSp>
        <p:pic>
          <p:nvPicPr>
            <p:cNvPr id="6" name="Picture 2" descr="Bút chì đen HB/SK-PCHB003 (12 cây/hộp) - BITEXSHOP">
              <a:extLst>
                <a:ext uri="{FF2B5EF4-FFF2-40B4-BE49-F238E27FC236}">
                  <a16:creationId xmlns:a16="http://schemas.microsoft.com/office/drawing/2014/main" id="{38B5F008-2348-0173-E7CA-B6C80B461CF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630732" y="4596609"/>
              <a:ext cx="2610010" cy="19901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5CCA6E7-AE11-C7AF-49C7-D71CB0E06AAF}"/>
              </a:ext>
            </a:extLst>
          </p:cNvPr>
          <p:cNvSpPr txBox="1"/>
          <p:nvPr/>
        </p:nvSpPr>
        <p:spPr>
          <a:xfrm>
            <a:off x="3785414" y="3429000"/>
            <a:ext cx="12232005" cy="8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(Ǉ</a:t>
            </a:r>
            <a:r>
              <a:rPr lang="el-GR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lt-LT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</a:t>
            </a:r>
            <a:r>
              <a:rPr lang="en-US" sz="4974" b="1" kern="1200">
                <a:solidFill>
                  <a:srgbClr val="7030A0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6 – 7)</a:t>
            </a:r>
            <a:endParaRPr lang="en-VN" sz="4974" b="1" kern="1200" dirty="0">
              <a:solidFill>
                <a:srgbClr val="7030A0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607FC30-7B9A-014E-C511-4510546613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50716" y="2217693"/>
            <a:ext cx="9077731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202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TextBox 76">
            <a:extLst>
              <a:ext uri="{FF2B5EF4-FFF2-40B4-BE49-F238E27FC236}">
                <a16:creationId xmlns:a16="http://schemas.microsoft.com/office/drawing/2014/main" id="{BEBD0274-8757-4446-4140-1C2DBB655ED3}"/>
              </a:ext>
            </a:extLst>
          </p:cNvPr>
          <p:cNvSpPr txBox="1"/>
          <p:nvPr/>
        </p:nvSpPr>
        <p:spPr>
          <a:xfrm>
            <a:off x="1303871" y="1038525"/>
            <a:ext cx="11103828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4800"/>
              <a:t>a. Mấy chị em chơi trò chơi gì?</a:t>
            </a:r>
          </a:p>
        </p:txBody>
      </p:sp>
      <p:sp>
        <p:nvSpPr>
          <p:cNvPr id="8" name="Arrow: Left 7">
            <a:extLst>
              <a:ext uri="{FF2B5EF4-FFF2-40B4-BE49-F238E27FC236}">
                <a16:creationId xmlns:a16="http://schemas.microsoft.com/office/drawing/2014/main" id="{2F9832E5-ACE8-BBB9-30FF-85EDB895CED6}"/>
              </a:ext>
            </a:extLst>
          </p:cNvPr>
          <p:cNvSpPr/>
          <p:nvPr/>
        </p:nvSpPr>
        <p:spPr>
          <a:xfrm rot="10800000">
            <a:off x="350614" y="3561995"/>
            <a:ext cx="792513" cy="6579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DE052C6-B612-323E-D3F9-B848F149A810}"/>
              </a:ext>
            </a:extLst>
          </p:cNvPr>
          <p:cNvSpPr/>
          <p:nvPr/>
        </p:nvSpPr>
        <p:spPr>
          <a:xfrm>
            <a:off x="1303871" y="2801841"/>
            <a:ext cx="10507354" cy="2178239"/>
          </a:xfrm>
          <a:prstGeom prst="roundRect">
            <a:avLst/>
          </a:prstGeom>
          <a:solidFill>
            <a:srgbClr val="FBF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0000"/>
                </a:solidFill>
              </a:rPr>
              <a:t>Mấy chị em chơi trò dạy học.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830554" y="381352"/>
            <a:ext cx="105007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/>
              <a:t>b. Trong câu chuyện trên, em thích bạn nào nhất?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0E37FB8A-B366-8AD4-CAB3-D0F14E07A6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245" y="1827902"/>
            <a:ext cx="6761343" cy="5032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29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830557" y="152752"/>
            <a:ext cx="10500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2. Đọc – hiểu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3A0477-2C56-6460-779E-104DD2E338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8716" y="799083"/>
            <a:ext cx="7544405" cy="605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58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594337" y="234819"/>
            <a:ext cx="1097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Trả lời câu hỏi và thực hiện yêu cầu.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23CF-2611-6F1F-AE6A-43B9CEF3F465}"/>
              </a:ext>
            </a:extLst>
          </p:cNvPr>
          <p:cNvSpPr txBox="1"/>
          <p:nvPr/>
        </p:nvSpPr>
        <p:spPr>
          <a:xfrm>
            <a:off x="887876" y="1048194"/>
            <a:ext cx="103860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a. Chiếc bút chì của bạn nhỏ được tả như thế nào?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C71F63AA-D64A-237B-22FD-3A3FFE3870B7}"/>
              </a:ext>
            </a:extLst>
          </p:cNvPr>
          <p:cNvSpPr/>
          <p:nvPr/>
        </p:nvSpPr>
        <p:spPr>
          <a:xfrm rot="10800000">
            <a:off x="350614" y="3561995"/>
            <a:ext cx="792513" cy="65793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7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676285-22E6-BAD1-12BD-4CDE4FA15718}"/>
              </a:ext>
            </a:extLst>
          </p:cNvPr>
          <p:cNvSpPr/>
          <p:nvPr/>
        </p:nvSpPr>
        <p:spPr>
          <a:xfrm>
            <a:off x="1303871" y="2801841"/>
            <a:ext cx="10507354" cy="2178239"/>
          </a:xfrm>
          <a:prstGeom prst="roundRect">
            <a:avLst/>
          </a:prstGeom>
          <a:solidFill>
            <a:srgbClr val="FBF9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800">
                <a:solidFill>
                  <a:srgbClr val="000000"/>
                </a:solidFill>
              </a:rPr>
              <a:t>Chiếc bút chì có hai đầu, hai màu khác nhau: xanh và đỏ.</a:t>
            </a:r>
          </a:p>
        </p:txBody>
      </p:sp>
    </p:spTree>
    <p:extLst>
      <p:ext uri="{BB962C8B-B14F-4D97-AF65-F5344CB8AC3E}">
        <p14:creationId xmlns:p14="http://schemas.microsoft.com/office/powerpoint/2010/main" val="3805027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594337" y="234819"/>
            <a:ext cx="1097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Trả lời câu hỏi và thực hiện yêu cầu.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23CF-2611-6F1F-AE6A-43B9CEF3F465}"/>
              </a:ext>
            </a:extLst>
          </p:cNvPr>
          <p:cNvSpPr txBox="1"/>
          <p:nvPr/>
        </p:nvSpPr>
        <p:spPr>
          <a:xfrm>
            <a:off x="887876" y="1048194"/>
            <a:ext cx="1038608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/>
              <a:t>b. Kể tiếp các từ ngữ chỉ màu sắc được nói đến trong bài:</a:t>
            </a:r>
          </a:p>
          <a:p>
            <a:pPr algn="just"/>
            <a:endParaRPr lang="en-US" sz="4000"/>
          </a:p>
          <a:p>
            <a:pPr algn="just"/>
            <a:r>
              <a:rPr lang="en-US" sz="4000"/>
              <a:t>- xanh, xanh tươi,…</a:t>
            </a:r>
          </a:p>
          <a:p>
            <a:pPr algn="just"/>
            <a:endParaRPr lang="en-US" sz="4000"/>
          </a:p>
          <a:p>
            <a:pPr algn="just"/>
            <a:r>
              <a:rPr lang="en-US" sz="4000"/>
              <a:t>- đỏ, đỏ thắm,…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3676285-22E6-BAD1-12BD-4CDE4FA15718}"/>
              </a:ext>
            </a:extLst>
          </p:cNvPr>
          <p:cNvSpPr/>
          <p:nvPr/>
        </p:nvSpPr>
        <p:spPr>
          <a:xfrm>
            <a:off x="5007191" y="2727960"/>
            <a:ext cx="2658529" cy="9601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</a:rPr>
              <a:t>xanh mát,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C45EFD6-C4C4-B053-C22D-2B24AD3421C1}"/>
              </a:ext>
            </a:extLst>
          </p:cNvPr>
          <p:cNvSpPr/>
          <p:nvPr/>
        </p:nvSpPr>
        <p:spPr>
          <a:xfrm>
            <a:off x="7369391" y="2727960"/>
            <a:ext cx="2658529" cy="9601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</a:rPr>
              <a:t>xanh ngắt.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22FF1C2-175A-B72E-B9D1-0D97CB319197}"/>
              </a:ext>
            </a:extLst>
          </p:cNvPr>
          <p:cNvSpPr/>
          <p:nvPr/>
        </p:nvSpPr>
        <p:spPr>
          <a:xfrm>
            <a:off x="4092791" y="3952692"/>
            <a:ext cx="2170849" cy="9601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</a:rPr>
              <a:t>đỏ tươi,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9545CD8-136F-93FF-68E0-1109B79F54EA}"/>
              </a:ext>
            </a:extLst>
          </p:cNvPr>
          <p:cNvSpPr/>
          <p:nvPr/>
        </p:nvSpPr>
        <p:spPr>
          <a:xfrm>
            <a:off x="6028429" y="3977613"/>
            <a:ext cx="2170849" cy="960120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000">
                <a:solidFill>
                  <a:srgbClr val="000000"/>
                </a:solidFill>
              </a:rPr>
              <a:t>đỏ chót.</a:t>
            </a:r>
          </a:p>
        </p:txBody>
      </p:sp>
    </p:spTree>
    <p:extLst>
      <p:ext uri="{BB962C8B-B14F-4D97-AF65-F5344CB8AC3E}">
        <p14:creationId xmlns:p14="http://schemas.microsoft.com/office/powerpoint/2010/main" val="415596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 animBg="1"/>
      <p:bldP spid="3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594337" y="234819"/>
            <a:ext cx="1097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Trả lời câu hỏi và thực hiện yêu cầu.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23CF-2611-6F1F-AE6A-43B9CEF3F465}"/>
              </a:ext>
            </a:extLst>
          </p:cNvPr>
          <p:cNvSpPr txBox="1"/>
          <p:nvPr/>
        </p:nvSpPr>
        <p:spPr>
          <a:xfrm>
            <a:off x="887876" y="1048194"/>
            <a:ext cx="1038608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c. Theo em, vì sao bạn nhỏ thấy bức tranh quê mình rất đẹp? Chọn câu trả lời hoặc nêu ý kiến của em?</a:t>
            </a:r>
          </a:p>
          <a:p>
            <a:pPr algn="just"/>
            <a:endParaRPr lang="en-US" sz="3600"/>
          </a:p>
          <a:p>
            <a:pPr algn="just"/>
            <a:r>
              <a:rPr lang="en-US" sz="3600"/>
              <a:t>	Vì quê hương mình đẹp.</a:t>
            </a:r>
          </a:p>
          <a:p>
            <a:pPr algn="just"/>
            <a:r>
              <a:rPr lang="en-US" sz="3600"/>
              <a:t>	</a:t>
            </a:r>
          </a:p>
          <a:p>
            <a:pPr algn="just"/>
            <a:r>
              <a:rPr lang="en-US" sz="3600"/>
              <a:t>	Vì bạn nhỏ vẽ giỏi.</a:t>
            </a:r>
          </a:p>
          <a:p>
            <a:pPr algn="just"/>
            <a:r>
              <a:rPr lang="en-US" sz="3600"/>
              <a:t>	</a:t>
            </a:r>
          </a:p>
          <a:p>
            <a:pPr algn="just"/>
            <a:r>
              <a:rPr lang="en-US" sz="3600"/>
              <a:t>	Vì bạn nhỏ yêu quê hương mình.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9E84EFE-6432-01A9-4725-8EF12376A730}"/>
              </a:ext>
            </a:extLst>
          </p:cNvPr>
          <p:cNvSpPr/>
          <p:nvPr/>
        </p:nvSpPr>
        <p:spPr>
          <a:xfrm>
            <a:off x="1417320" y="3429000"/>
            <a:ext cx="327660" cy="3276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A2C3718-0927-A2B4-BC2D-4990DF2EC32B}"/>
              </a:ext>
            </a:extLst>
          </p:cNvPr>
          <p:cNvSpPr/>
          <p:nvPr/>
        </p:nvSpPr>
        <p:spPr>
          <a:xfrm>
            <a:off x="1417320" y="4503433"/>
            <a:ext cx="327660" cy="3276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81AD279-3587-C6F6-EE30-7135A599D9B4}"/>
              </a:ext>
            </a:extLst>
          </p:cNvPr>
          <p:cNvSpPr/>
          <p:nvPr/>
        </p:nvSpPr>
        <p:spPr>
          <a:xfrm>
            <a:off x="1417320" y="5577866"/>
            <a:ext cx="327660" cy="32766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77732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594337" y="234819"/>
            <a:ext cx="1097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Trả lời câu hỏi và thực hiện yêu cầu.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23CF-2611-6F1F-AE6A-43B9CEF3F465}"/>
              </a:ext>
            </a:extLst>
          </p:cNvPr>
          <p:cNvSpPr txBox="1"/>
          <p:nvPr/>
        </p:nvSpPr>
        <p:spPr>
          <a:xfrm>
            <a:off x="887876" y="1048194"/>
            <a:ext cx="103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d. Xếp các từ ngữ dưới đây vào nhóm thích hợp.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0F6B0-06ED-5A0B-520F-A5E3663622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219" y="2126309"/>
            <a:ext cx="11963400" cy="426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043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594337" y="234819"/>
            <a:ext cx="1097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Trả lời câu hỏi và thực hiện yêu cầu.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23CF-2611-6F1F-AE6A-43B9CEF3F465}"/>
              </a:ext>
            </a:extLst>
          </p:cNvPr>
          <p:cNvSpPr txBox="1"/>
          <p:nvPr/>
        </p:nvSpPr>
        <p:spPr>
          <a:xfrm>
            <a:off x="887876" y="1048194"/>
            <a:ext cx="103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d. Xếp các từ ngữ dưới đây vào nhóm thích hợp.</a:t>
            </a:r>
          </a:p>
        </p:txBody>
      </p:sp>
      <p:pic>
        <p:nvPicPr>
          <p:cNvPr id="5" name="1">
            <a:extLst>
              <a:ext uri="{FF2B5EF4-FFF2-40B4-BE49-F238E27FC236}">
                <a16:creationId xmlns:a16="http://schemas.microsoft.com/office/drawing/2014/main" id="{FBB8AB1F-D82C-D6E0-EFD3-6AD39425B2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8" t="31551" r="73057" b="31438"/>
          <a:stretch/>
        </p:blipFill>
        <p:spPr>
          <a:xfrm>
            <a:off x="259057" y="1859280"/>
            <a:ext cx="2743224" cy="1569720"/>
          </a:xfrm>
          <a:prstGeom prst="rect">
            <a:avLst/>
          </a:prstGeom>
        </p:spPr>
      </p:pic>
      <p:pic>
        <p:nvPicPr>
          <p:cNvPr id="7" name="2">
            <a:extLst>
              <a:ext uri="{FF2B5EF4-FFF2-40B4-BE49-F238E27FC236}">
                <a16:creationId xmlns:a16="http://schemas.microsoft.com/office/drawing/2014/main" id="{D927833A-828C-3A42-F5EE-AC91A1BB92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721" t="8127" r="65629" b="67011"/>
          <a:stretch/>
        </p:blipFill>
        <p:spPr>
          <a:xfrm>
            <a:off x="2379619" y="1608156"/>
            <a:ext cx="1981066" cy="10544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ABCDE2-1824-F00E-8C94-9C5822371A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08" t="625" r="43725" b="65530"/>
          <a:stretch/>
        </p:blipFill>
        <p:spPr>
          <a:xfrm>
            <a:off x="4999267" y="1542333"/>
            <a:ext cx="2423293" cy="14354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7AE76F1-E050-22DB-767F-9C98532534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9415" t="39152" r="55359" b="31572"/>
          <a:stretch/>
        </p:blipFill>
        <p:spPr>
          <a:xfrm>
            <a:off x="7404368" y="1567837"/>
            <a:ext cx="1811567" cy="12416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3E93AC-5063-4987-89DD-6A9499FD37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9298" t="34206" r="30335" b="28783"/>
          <a:stretch/>
        </p:blipFill>
        <p:spPr>
          <a:xfrm>
            <a:off x="9538138" y="1776151"/>
            <a:ext cx="2423293" cy="15697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62276AD-CAA9-D4F6-A22A-446A5679F9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873" t="6039" r="16857" b="61215"/>
          <a:stretch/>
        </p:blipFill>
        <p:spPr>
          <a:xfrm>
            <a:off x="3114659" y="2471604"/>
            <a:ext cx="2292723" cy="1388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EDFA27-FDBD-10C5-5AC1-AD872CBC98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944" t="38971" r="7830" b="34823"/>
          <a:stretch/>
        </p:blipFill>
        <p:spPr>
          <a:xfrm>
            <a:off x="7506943" y="2748970"/>
            <a:ext cx="1811567" cy="1111469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0C95CD4A-1FC6-B82D-BC84-CE10E90D8345}"/>
              </a:ext>
            </a:extLst>
          </p:cNvPr>
          <p:cNvSpPr/>
          <p:nvPr/>
        </p:nvSpPr>
        <p:spPr>
          <a:xfrm>
            <a:off x="594337" y="5809806"/>
            <a:ext cx="3988676" cy="8488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Từ ngữ chỉ sự vật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E500C8-909D-3D18-0447-DBFE81BECCBE}"/>
              </a:ext>
            </a:extLst>
          </p:cNvPr>
          <p:cNvSpPr/>
          <p:nvPr/>
        </p:nvSpPr>
        <p:spPr>
          <a:xfrm>
            <a:off x="6418388" y="5774299"/>
            <a:ext cx="4855572" cy="84888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000000"/>
                </a:solidFill>
              </a:rPr>
              <a:t>Từ ngữ chỉ 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15728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368E-6 3.33333E-6 L -0.02546 0.320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79" y="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13027E-6 -2.59259E-6 L 0.57368 0.424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78" y="2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09216E-6 -4.07407E-6 L -0.09425 0.2738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12" y="1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0213E-6 3.7037E-7 L -0.1428 0.30139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40" y="150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655E-7 -2.96296E-6 L 0.03107 0.3694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53" y="18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8414E-6 -4.44444E-6 L -0.10404 0.25579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08" y="12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82339E-6 3.7037E-7 L -0.65958 0.13287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985" y="66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594337" y="234819"/>
            <a:ext cx="109731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/>
              <a:t>Trả lời câu hỏi và thực hiện yêu cầu.</a:t>
            </a:r>
            <a:endParaRPr lang="en-US" sz="32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7423CF-2611-6F1F-AE6A-43B9CEF3F465}"/>
              </a:ext>
            </a:extLst>
          </p:cNvPr>
          <p:cNvSpPr txBox="1"/>
          <p:nvPr/>
        </p:nvSpPr>
        <p:spPr>
          <a:xfrm>
            <a:off x="887876" y="1048194"/>
            <a:ext cx="103860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/>
              <a:t>e. Điền dấu câu thích hợp vào ô trống.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F6D697-4B41-C877-96D4-DF8CBC6CF7AB}"/>
              </a:ext>
            </a:extLst>
          </p:cNvPr>
          <p:cNvSpPr txBox="1"/>
          <p:nvPr/>
        </p:nvSpPr>
        <p:spPr>
          <a:xfrm>
            <a:off x="741106" y="2024154"/>
            <a:ext cx="106796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000"/>
              <a:t>	Bức tranh của bạn nhỏ có nhiều cảnh vật</a:t>
            </a:r>
            <a:r>
              <a:rPr lang="en-US" sz="6000">
                <a:solidFill>
                  <a:srgbClr val="FF0000"/>
                </a:solidFill>
              </a:rPr>
              <a:t>,</a:t>
            </a:r>
            <a:r>
              <a:rPr lang="en-US" sz="6000"/>
              <a:t> làng xóm</a:t>
            </a:r>
            <a:r>
              <a:rPr lang="en-US" sz="6000">
                <a:solidFill>
                  <a:srgbClr val="FF0000"/>
                </a:solidFill>
              </a:rPr>
              <a:t>,</a:t>
            </a:r>
            <a:r>
              <a:rPr lang="en-US" sz="6000"/>
              <a:t> sông máng</a:t>
            </a:r>
            <a:r>
              <a:rPr lang="en-US" sz="6000">
                <a:solidFill>
                  <a:srgbClr val="FF0000"/>
                </a:solidFill>
              </a:rPr>
              <a:t>,</a:t>
            </a:r>
            <a:r>
              <a:rPr lang="en-US" sz="6000"/>
              <a:t> trường học</a:t>
            </a:r>
            <a:r>
              <a:rPr lang="en-US" sz="6000">
                <a:solidFill>
                  <a:srgbClr val="FF0000"/>
                </a:solidFill>
              </a:rPr>
              <a:t>,</a:t>
            </a:r>
            <a:r>
              <a:rPr lang="en-US" sz="6000"/>
              <a:t> trời mây,…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D2E4CEA6-1AB4-5D32-32E0-BC3472257E2F}"/>
              </a:ext>
            </a:extLst>
          </p:cNvPr>
          <p:cNvSpPr/>
          <p:nvPr/>
        </p:nvSpPr>
        <p:spPr>
          <a:xfrm>
            <a:off x="6700312" y="3429000"/>
            <a:ext cx="462488" cy="4696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BD223EB-0466-2A96-F613-3457C0670316}"/>
              </a:ext>
            </a:extLst>
          </p:cNvPr>
          <p:cNvSpPr/>
          <p:nvPr/>
        </p:nvSpPr>
        <p:spPr>
          <a:xfrm>
            <a:off x="11105012" y="3428999"/>
            <a:ext cx="462488" cy="4696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846D11C-FF8B-394F-BFA7-C03903FDBB68}"/>
              </a:ext>
            </a:extLst>
          </p:cNvPr>
          <p:cNvSpPr/>
          <p:nvPr/>
        </p:nvSpPr>
        <p:spPr>
          <a:xfrm>
            <a:off x="4820692" y="4359163"/>
            <a:ext cx="462488" cy="4696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340243F-BDD9-15CD-BB37-33248E2D735A}"/>
              </a:ext>
            </a:extLst>
          </p:cNvPr>
          <p:cNvSpPr/>
          <p:nvPr/>
        </p:nvSpPr>
        <p:spPr>
          <a:xfrm>
            <a:off x="9572234" y="4359162"/>
            <a:ext cx="462488" cy="469669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BE8D5A-3AFD-B903-161E-76A85E8B4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21BACB-118D-F60C-54A7-B8CE20A06E19}"/>
              </a:ext>
            </a:extLst>
          </p:cNvPr>
          <p:cNvSpPr txBox="1"/>
          <p:nvPr/>
        </p:nvSpPr>
        <p:spPr>
          <a:xfrm>
            <a:off x="741107" y="2323699"/>
            <a:ext cx="106796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/>
            <a:r>
              <a:rPr lang="en-US" sz="6000"/>
              <a:t>	Để tách các bộ phận có cùng chức năng trong một câu, ta dùng dấu phẩy.</a:t>
            </a:r>
          </a:p>
        </p:txBody>
      </p:sp>
    </p:spTree>
    <p:extLst>
      <p:ext uri="{BB962C8B-B14F-4D97-AF65-F5344CB8AC3E}">
        <p14:creationId xmlns:p14="http://schemas.microsoft.com/office/powerpoint/2010/main" val="16637524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690DB5-09EF-453F-132B-B854CCF02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ĐỒNG HỒ ĐẾM NGƯỢC 15s - MP4  - Phan Linh">
            <a:hlinkClick r:id="" action="ppaction://media"/>
            <a:extLst>
              <a:ext uri="{FF2B5EF4-FFF2-40B4-BE49-F238E27FC236}">
                <a16:creationId xmlns:a16="http://schemas.microsoft.com/office/drawing/2014/main" id="{CF028264-964B-25F0-B078-162BA51C707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79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044" y="8483"/>
            <a:ext cx="12111126" cy="6841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E23F37-72BB-EFD7-47E4-00C25E50C3FA}"/>
              </a:ext>
            </a:extLst>
          </p:cNvPr>
          <p:cNvSpPr txBox="1"/>
          <p:nvPr/>
        </p:nvSpPr>
        <p:spPr>
          <a:xfrm>
            <a:off x="783180" y="707385"/>
            <a:ext cx="115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B. VIẾT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220DC-73AF-A671-F9DA-38F94FA8A91A}"/>
              </a:ext>
            </a:extLst>
          </p:cNvPr>
          <p:cNvSpPr txBox="1"/>
          <p:nvPr/>
        </p:nvSpPr>
        <p:spPr>
          <a:xfrm>
            <a:off x="783180" y="1408425"/>
            <a:ext cx="115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1. Nghe – viết: </a:t>
            </a:r>
            <a:r>
              <a:rPr lang="en-US" sz="3200" i="1"/>
              <a:t>Vẽ quê hương </a:t>
            </a:r>
            <a:r>
              <a:rPr lang="en-US" sz="3200"/>
              <a:t>(từ đầu đến </a:t>
            </a:r>
            <a:r>
              <a:rPr lang="en-US" sz="3200" i="1"/>
              <a:t>Em tô đỏ thắm).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60239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712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B323F8-DC76-48EE-B37C-9938F43E9794}"/>
              </a:ext>
            </a:extLst>
          </p:cNvPr>
          <p:cNvSpPr txBox="1"/>
          <p:nvPr/>
        </p:nvSpPr>
        <p:spPr>
          <a:xfrm>
            <a:off x="1438275" y="229109"/>
            <a:ext cx="1154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3200" b="1" kern="1200" err="1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3200" b="1">
                <a:solidFill>
                  <a:srgbClr val="FFFFFF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3200" b="1" kern="1200" err="1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3200" b="1">
                <a:solidFill>
                  <a:srgbClr val="FFFFFF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….</a:t>
            </a: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DA1FC0-A214-D5C3-029D-AF4BD4F84AB7}"/>
              </a:ext>
            </a:extLst>
          </p:cNvPr>
          <p:cNvSpPr txBox="1"/>
          <p:nvPr/>
        </p:nvSpPr>
        <p:spPr>
          <a:xfrm>
            <a:off x="3041843" y="2141608"/>
            <a:ext cx="7983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Vẽ Ǖ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Μ</a:t>
            </a: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ê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hư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5A5DF-3AF5-0214-F98A-EB8F090F0695}"/>
              </a:ext>
            </a:extLst>
          </p:cNvPr>
          <p:cNvSpPr txBox="1"/>
          <p:nvPr/>
        </p:nvSpPr>
        <p:spPr>
          <a:xfrm>
            <a:off x="2798004" y="2745902"/>
            <a:ext cx="7983747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Bút 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ε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ì xa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đỏ</a:t>
            </a:r>
          </a:p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Em gĠ hai đầu</a:t>
            </a:r>
          </a:p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Em 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ử hai jàu</a:t>
            </a:r>
          </a:p>
          <a:p>
            <a:pPr defTabSz="739683">
              <a:spcAft>
                <a:spcPts val="1200"/>
              </a:spcAft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Xa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Ǉư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Π, 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đỏ 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ắm</a:t>
            </a: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.</a:t>
            </a:r>
          </a:p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Em 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ω≥ 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làng xĪ</a:t>
            </a:r>
          </a:p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SŪg jáng lưŖ Ǖ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ί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a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</a:t>
            </a:r>
          </a:p>
          <a:p>
            <a:pPr defTabSz="739683">
              <a:buClrTx/>
              <a:defRPr/>
            </a:pP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MŎ dŜg xa</a:t>
            </a:r>
            <a:r>
              <a:rPr lang="el-GR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ζ </a:t>
            </a:r>
            <a:r>
              <a:rPr lang="vi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ját</a:t>
            </a:r>
          </a:p>
          <a:p>
            <a:pPr defTabSz="739683">
              <a:buClrTx/>
              <a:defRPr/>
            </a:pP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EB199-30D9-1031-7648-DC956A4D46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035797" y="662972"/>
            <a:ext cx="7465794" cy="1143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DD91E2-50B6-19DE-9EEA-C1C587572885}"/>
              </a:ext>
            </a:extLst>
          </p:cNvPr>
          <p:cNvSpPr txBox="1"/>
          <p:nvPr/>
        </p:nvSpPr>
        <p:spPr>
          <a:xfrm>
            <a:off x="3653166" y="1482990"/>
            <a:ext cx="291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(Ǉ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lt-LT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5)</a:t>
            </a:r>
            <a:endParaRPr lang="en-VN" sz="36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D09C1-647E-FB7E-C4A2-719C1363E01D}"/>
              </a:ext>
            </a:extLst>
          </p:cNvPr>
          <p:cNvSpPr txBox="1"/>
          <p:nvPr/>
        </p:nvSpPr>
        <p:spPr>
          <a:xfrm>
            <a:off x="694883" y="2117810"/>
            <a:ext cx="79837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1.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074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0E23F37-72BB-EFD7-47E4-00C25E50C3FA}"/>
              </a:ext>
            </a:extLst>
          </p:cNvPr>
          <p:cNvSpPr txBox="1"/>
          <p:nvPr/>
        </p:nvSpPr>
        <p:spPr>
          <a:xfrm>
            <a:off x="783180" y="407836"/>
            <a:ext cx="115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B. VIẾT</a:t>
            </a:r>
            <a:endParaRPr lang="en-US" sz="32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E220DC-73AF-A671-F9DA-38F94FA8A91A}"/>
              </a:ext>
            </a:extLst>
          </p:cNvPr>
          <p:cNvSpPr txBox="1"/>
          <p:nvPr/>
        </p:nvSpPr>
        <p:spPr>
          <a:xfrm>
            <a:off x="783180" y="1108876"/>
            <a:ext cx="10962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/>
              <a:t>2. Lựa chọn một trong hai đề dưới đây, viết đoạn văn (4 – 5 câu) theo yêu cầu.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4A5C10-E52E-661F-1227-8411C87AAF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28471" y="2302359"/>
            <a:ext cx="9304896" cy="4555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398908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B9170-8DF7-5AAC-F4AB-D0BA3BED7551}"/>
              </a:ext>
            </a:extLst>
          </p:cNvPr>
          <p:cNvGrpSpPr/>
          <p:nvPr/>
        </p:nvGrpSpPr>
        <p:grpSpPr>
          <a:xfrm>
            <a:off x="242896" y="856072"/>
            <a:ext cx="11705424" cy="6001926"/>
            <a:chOff x="2093470" y="1302612"/>
            <a:chExt cx="7994962" cy="49602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5590C4-D8FF-2CDA-1243-BAE2DE15F332}"/>
                </a:ext>
              </a:extLst>
            </p:cNvPr>
            <p:cNvSpPr/>
            <p:nvPr/>
          </p:nvSpPr>
          <p:spPr>
            <a:xfrm>
              <a:off x="4847704" y="3664890"/>
              <a:ext cx="2466429" cy="2466429"/>
            </a:xfrm>
            <a:custGeom>
              <a:avLst/>
              <a:gdLst>
                <a:gd name="connsiteX0" fmla="*/ 0 w 2466429"/>
                <a:gd name="connsiteY0" fmla="*/ 1233215 h 2466429"/>
                <a:gd name="connsiteX1" fmla="*/ 1233215 w 2466429"/>
                <a:gd name="connsiteY1" fmla="*/ 0 h 2466429"/>
                <a:gd name="connsiteX2" fmla="*/ 2466430 w 2466429"/>
                <a:gd name="connsiteY2" fmla="*/ 1233215 h 2466429"/>
                <a:gd name="connsiteX3" fmla="*/ 1233215 w 2466429"/>
                <a:gd name="connsiteY3" fmla="*/ 2466430 h 2466429"/>
                <a:gd name="connsiteX4" fmla="*/ 0 w 2466429"/>
                <a:gd name="connsiteY4" fmla="*/ 1233215 h 246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29" h="2466429">
                  <a:moveTo>
                    <a:pt x="0" y="1233215"/>
                  </a:moveTo>
                  <a:cubicBezTo>
                    <a:pt x="0" y="552129"/>
                    <a:pt x="552129" y="0"/>
                    <a:pt x="1233215" y="0"/>
                  </a:cubicBezTo>
                  <a:cubicBezTo>
                    <a:pt x="1914301" y="0"/>
                    <a:pt x="2466430" y="552129"/>
                    <a:pt x="2466430" y="1233215"/>
                  </a:cubicBezTo>
                  <a:cubicBezTo>
                    <a:pt x="2466430" y="1914301"/>
                    <a:pt x="1914301" y="2466430"/>
                    <a:pt x="1233215" y="2466430"/>
                  </a:cubicBezTo>
                  <a:cubicBezTo>
                    <a:pt x="552129" y="2466430"/>
                    <a:pt x="0" y="1914301"/>
                    <a:pt x="0" y="1233215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8030" tIns="398030" rIns="398030" bIns="39803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/>
            </a:p>
          </p:txBody>
        </p:sp>
        <p:sp>
          <p:nvSpPr>
            <p:cNvPr id="4" name="Left Arrow 4">
              <a:extLst>
                <a:ext uri="{FF2B5EF4-FFF2-40B4-BE49-F238E27FC236}">
                  <a16:creationId xmlns:a16="http://schemas.microsoft.com/office/drawing/2014/main" id="{7C95CE2D-55DF-DF71-D07B-0DB8F92369B2}"/>
                </a:ext>
              </a:extLst>
            </p:cNvPr>
            <p:cNvSpPr/>
            <p:nvPr/>
          </p:nvSpPr>
          <p:spPr>
            <a:xfrm rot="10800000">
              <a:off x="2958181" y="4615323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70073F-962E-3857-F514-AE96ED641F0A}"/>
                </a:ext>
              </a:extLst>
            </p:cNvPr>
            <p:cNvSpPr/>
            <p:nvPr/>
          </p:nvSpPr>
          <p:spPr>
            <a:xfrm>
              <a:off x="2093470" y="4045257"/>
              <a:ext cx="2343107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AF5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7" name="Left Arrow 11">
              <a:extLst>
                <a:ext uri="{FF2B5EF4-FFF2-40B4-BE49-F238E27FC236}">
                  <a16:creationId xmlns:a16="http://schemas.microsoft.com/office/drawing/2014/main" id="{2424EEA1-64E2-D892-887F-560EFE48D0B8}"/>
                </a:ext>
              </a:extLst>
            </p:cNvPr>
            <p:cNvSpPr/>
            <p:nvPr/>
          </p:nvSpPr>
          <p:spPr>
            <a:xfrm rot="14063387">
              <a:off x="3905341" y="2782698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2E109533-BC35-0118-3E67-B94DD2D6859B}"/>
                </a:ext>
              </a:extLst>
            </p:cNvPr>
            <p:cNvSpPr/>
            <p:nvPr/>
          </p:nvSpPr>
          <p:spPr>
            <a:xfrm>
              <a:off x="2821318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9" name="Left Arrow 13">
              <a:extLst>
                <a:ext uri="{FF2B5EF4-FFF2-40B4-BE49-F238E27FC236}">
                  <a16:creationId xmlns:a16="http://schemas.microsoft.com/office/drawing/2014/main" id="{57742817-03F0-43C7-7FDA-29EAF588768C}"/>
                </a:ext>
              </a:extLst>
            </p:cNvPr>
            <p:cNvSpPr/>
            <p:nvPr/>
          </p:nvSpPr>
          <p:spPr>
            <a:xfrm>
              <a:off x="7312740" y="4664804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15A1590-1B15-2EA1-A297-226F707A5A07}"/>
                </a:ext>
              </a:extLst>
            </p:cNvPr>
            <p:cNvSpPr/>
            <p:nvPr/>
          </p:nvSpPr>
          <p:spPr>
            <a:xfrm>
              <a:off x="7745325" y="4064526"/>
              <a:ext cx="2343107" cy="219835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11" name="Left Arrow 16">
              <a:extLst>
                <a:ext uri="{FF2B5EF4-FFF2-40B4-BE49-F238E27FC236}">
                  <a16:creationId xmlns:a16="http://schemas.microsoft.com/office/drawing/2014/main" id="{B15346BF-8739-B952-104A-5D638F178CD1}"/>
                </a:ext>
              </a:extLst>
            </p:cNvPr>
            <p:cNvSpPr/>
            <p:nvPr/>
          </p:nvSpPr>
          <p:spPr>
            <a:xfrm rot="18453067">
              <a:off x="6393623" y="2794712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CF2D38C-BA53-875E-7AFA-8E0D4AEEF43F}"/>
                </a:ext>
              </a:extLst>
            </p:cNvPr>
            <p:cNvSpPr/>
            <p:nvPr/>
          </p:nvSpPr>
          <p:spPr>
            <a:xfrm>
              <a:off x="6341146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956512-BE13-1390-FFBE-AE55157A6EAA}"/>
              </a:ext>
            </a:extLst>
          </p:cNvPr>
          <p:cNvSpPr txBox="1"/>
          <p:nvPr/>
        </p:nvSpPr>
        <p:spPr>
          <a:xfrm>
            <a:off x="4472194" y="4241076"/>
            <a:ext cx="32174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 ngày </a:t>
            </a:r>
          </a:p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ở trường </a:t>
            </a:r>
          </a:p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của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E23331-EE62-0980-FAA7-1C6B36081558}"/>
              </a:ext>
            </a:extLst>
          </p:cNvPr>
          <p:cNvSpPr txBox="1"/>
          <p:nvPr/>
        </p:nvSpPr>
        <p:spPr>
          <a:xfrm>
            <a:off x="302871" y="4483342"/>
            <a:ext cx="33015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Với em, mỗi ngày đến trường đều là một ngày vui.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03FD8-5E92-1753-95D5-900074008B79}"/>
              </a:ext>
            </a:extLst>
          </p:cNvPr>
          <p:cNvSpPr txBox="1"/>
          <p:nvPr/>
        </p:nvSpPr>
        <p:spPr>
          <a:xfrm>
            <a:off x="1445854" y="862583"/>
            <a:ext cx="388758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bài học của cô thầy đều mang lại cho em nhiều kiến thức mới. Những tiết học luôn có những trò chơi thú vị.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DBE74-D23E-A3E1-E120-A7FAEA4D1336}"/>
              </a:ext>
            </a:extLst>
          </p:cNvPr>
          <p:cNvSpPr txBox="1"/>
          <p:nvPr/>
        </p:nvSpPr>
        <p:spPr>
          <a:xfrm>
            <a:off x="8579790" y="4159958"/>
            <a:ext cx="3341188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Cảm xúc háo hức mong tới giờ ra về cũng làm em thích thú vô cùng. Em yêu trường, yêu lớp và yêu mỗi ngày đến trường của 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9A68A-E4B8-E5DB-3EBF-38382682BF78}"/>
              </a:ext>
            </a:extLst>
          </p:cNvPr>
          <p:cNvSpPr txBox="1"/>
          <p:nvPr/>
        </p:nvSpPr>
        <p:spPr>
          <a:xfrm>
            <a:off x="6517272" y="865228"/>
            <a:ext cx="4115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Giờ ra chơi là giờ mà ai cũng trông chờ. Em cùng các bạn được vui chơi thoả thích giữa sân trường.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0DF85-F4CB-23A7-54C3-429B0EA239A4}"/>
              </a:ext>
            </a:extLst>
          </p:cNvPr>
          <p:cNvSpPr txBox="1"/>
          <p:nvPr/>
        </p:nvSpPr>
        <p:spPr>
          <a:xfrm>
            <a:off x="878299" y="142297"/>
            <a:ext cx="1154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</a:t>
            </a:r>
            <a:r>
              <a:rPr lang="en-US" sz="2800"/>
              <a:t>. Viết đoạn văn về một người trong trường mà em yêu quý.</a:t>
            </a:r>
          </a:p>
        </p:txBody>
      </p:sp>
    </p:spTree>
    <p:extLst>
      <p:ext uri="{BB962C8B-B14F-4D97-AF65-F5344CB8AC3E}">
        <p14:creationId xmlns:p14="http://schemas.microsoft.com/office/powerpoint/2010/main" val="2428114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D3B9170-8DF7-5AAC-F4AB-D0BA3BED7551}"/>
              </a:ext>
            </a:extLst>
          </p:cNvPr>
          <p:cNvGrpSpPr/>
          <p:nvPr/>
        </p:nvGrpSpPr>
        <p:grpSpPr>
          <a:xfrm>
            <a:off x="242896" y="856072"/>
            <a:ext cx="11705424" cy="6001926"/>
            <a:chOff x="2093470" y="1302612"/>
            <a:chExt cx="7994962" cy="4960270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25590C4-D8FF-2CDA-1243-BAE2DE15F332}"/>
                </a:ext>
              </a:extLst>
            </p:cNvPr>
            <p:cNvSpPr/>
            <p:nvPr/>
          </p:nvSpPr>
          <p:spPr>
            <a:xfrm>
              <a:off x="4847704" y="3664890"/>
              <a:ext cx="2466429" cy="2466429"/>
            </a:xfrm>
            <a:custGeom>
              <a:avLst/>
              <a:gdLst>
                <a:gd name="connsiteX0" fmla="*/ 0 w 2466429"/>
                <a:gd name="connsiteY0" fmla="*/ 1233215 h 2466429"/>
                <a:gd name="connsiteX1" fmla="*/ 1233215 w 2466429"/>
                <a:gd name="connsiteY1" fmla="*/ 0 h 2466429"/>
                <a:gd name="connsiteX2" fmla="*/ 2466430 w 2466429"/>
                <a:gd name="connsiteY2" fmla="*/ 1233215 h 2466429"/>
                <a:gd name="connsiteX3" fmla="*/ 1233215 w 2466429"/>
                <a:gd name="connsiteY3" fmla="*/ 2466430 h 2466429"/>
                <a:gd name="connsiteX4" fmla="*/ 0 w 2466429"/>
                <a:gd name="connsiteY4" fmla="*/ 1233215 h 24664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6429" h="2466429">
                  <a:moveTo>
                    <a:pt x="0" y="1233215"/>
                  </a:moveTo>
                  <a:cubicBezTo>
                    <a:pt x="0" y="552129"/>
                    <a:pt x="552129" y="0"/>
                    <a:pt x="1233215" y="0"/>
                  </a:cubicBezTo>
                  <a:cubicBezTo>
                    <a:pt x="1914301" y="0"/>
                    <a:pt x="2466430" y="552129"/>
                    <a:pt x="2466430" y="1233215"/>
                  </a:cubicBezTo>
                  <a:cubicBezTo>
                    <a:pt x="2466430" y="1914301"/>
                    <a:pt x="1914301" y="2466430"/>
                    <a:pt x="1233215" y="2466430"/>
                  </a:cubicBezTo>
                  <a:cubicBezTo>
                    <a:pt x="552129" y="2466430"/>
                    <a:pt x="0" y="1914301"/>
                    <a:pt x="0" y="1233215"/>
                  </a:cubicBezTo>
                  <a:close/>
                </a:path>
              </a:pathLst>
            </a:cu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98030" tIns="398030" rIns="398030" bIns="398030" numCol="1" spcCol="1270" anchor="ctr" anchorCtr="0">
              <a:noAutofit/>
            </a:bodyPr>
            <a:lstStyle/>
            <a:p>
              <a:pPr lvl="0" algn="ctr" defTabSz="2578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5800" kern="1200"/>
            </a:p>
          </p:txBody>
        </p:sp>
        <p:sp>
          <p:nvSpPr>
            <p:cNvPr id="4" name="Left Arrow 4">
              <a:extLst>
                <a:ext uri="{FF2B5EF4-FFF2-40B4-BE49-F238E27FC236}">
                  <a16:creationId xmlns:a16="http://schemas.microsoft.com/office/drawing/2014/main" id="{7C95CE2D-55DF-DF71-D07B-0DB8F92369B2}"/>
                </a:ext>
              </a:extLst>
            </p:cNvPr>
            <p:cNvSpPr/>
            <p:nvPr/>
          </p:nvSpPr>
          <p:spPr>
            <a:xfrm rot="10800000">
              <a:off x="2958181" y="4615323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FE70073F-962E-3857-F514-AE96ED641F0A}"/>
                </a:ext>
              </a:extLst>
            </p:cNvPr>
            <p:cNvSpPr/>
            <p:nvPr/>
          </p:nvSpPr>
          <p:spPr>
            <a:xfrm>
              <a:off x="2093470" y="4045257"/>
              <a:ext cx="2343107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AF5B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7" name="Left Arrow 11">
              <a:extLst>
                <a:ext uri="{FF2B5EF4-FFF2-40B4-BE49-F238E27FC236}">
                  <a16:creationId xmlns:a16="http://schemas.microsoft.com/office/drawing/2014/main" id="{2424EEA1-64E2-D892-887F-560EFE48D0B8}"/>
                </a:ext>
              </a:extLst>
            </p:cNvPr>
            <p:cNvSpPr/>
            <p:nvPr/>
          </p:nvSpPr>
          <p:spPr>
            <a:xfrm rot="14063387">
              <a:off x="3905341" y="2782698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2E109533-BC35-0118-3E67-B94DD2D6859B}"/>
                </a:ext>
              </a:extLst>
            </p:cNvPr>
            <p:cNvSpPr/>
            <p:nvPr/>
          </p:nvSpPr>
          <p:spPr>
            <a:xfrm>
              <a:off x="2821318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9" name="Left Arrow 13">
              <a:extLst>
                <a:ext uri="{FF2B5EF4-FFF2-40B4-BE49-F238E27FC236}">
                  <a16:creationId xmlns:a16="http://schemas.microsoft.com/office/drawing/2014/main" id="{57742817-03F0-43C7-7FDA-29EAF588768C}"/>
                </a:ext>
              </a:extLst>
            </p:cNvPr>
            <p:cNvSpPr/>
            <p:nvPr/>
          </p:nvSpPr>
          <p:spPr>
            <a:xfrm>
              <a:off x="7312740" y="4664804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Freeform 14">
              <a:extLst>
                <a:ext uri="{FF2B5EF4-FFF2-40B4-BE49-F238E27FC236}">
                  <a16:creationId xmlns:a16="http://schemas.microsoft.com/office/drawing/2014/main" id="{C15A1590-1B15-2EA1-A297-226F707A5A07}"/>
                </a:ext>
              </a:extLst>
            </p:cNvPr>
            <p:cNvSpPr/>
            <p:nvPr/>
          </p:nvSpPr>
          <p:spPr>
            <a:xfrm>
              <a:off x="7745325" y="4064526"/>
              <a:ext cx="2343107" cy="219835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FFCC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  <p:sp>
          <p:nvSpPr>
            <p:cNvPr id="11" name="Left Arrow 16">
              <a:extLst>
                <a:ext uri="{FF2B5EF4-FFF2-40B4-BE49-F238E27FC236}">
                  <a16:creationId xmlns:a16="http://schemas.microsoft.com/office/drawing/2014/main" id="{B15346BF-8739-B952-104A-5D638F178CD1}"/>
                </a:ext>
              </a:extLst>
            </p:cNvPr>
            <p:cNvSpPr/>
            <p:nvPr/>
          </p:nvSpPr>
          <p:spPr>
            <a:xfrm rot="18453067">
              <a:off x="6393623" y="2794712"/>
              <a:ext cx="1890915" cy="702932"/>
            </a:xfrm>
            <a:prstGeom prst="lef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 15">
              <a:extLst>
                <a:ext uri="{FF2B5EF4-FFF2-40B4-BE49-F238E27FC236}">
                  <a16:creationId xmlns:a16="http://schemas.microsoft.com/office/drawing/2014/main" id="{8CF2D38C-BA53-875E-7AFA-8E0D4AEEF43F}"/>
                </a:ext>
              </a:extLst>
            </p:cNvPr>
            <p:cNvSpPr/>
            <p:nvPr/>
          </p:nvSpPr>
          <p:spPr>
            <a:xfrm>
              <a:off x="6341146" y="1302612"/>
              <a:ext cx="2843235" cy="1874486"/>
            </a:xfrm>
            <a:custGeom>
              <a:avLst/>
              <a:gdLst>
                <a:gd name="connsiteX0" fmla="*/ 0 w 2343107"/>
                <a:gd name="connsiteY0" fmla="*/ 187449 h 1874486"/>
                <a:gd name="connsiteX1" fmla="*/ 187449 w 2343107"/>
                <a:gd name="connsiteY1" fmla="*/ 0 h 1874486"/>
                <a:gd name="connsiteX2" fmla="*/ 2155658 w 2343107"/>
                <a:gd name="connsiteY2" fmla="*/ 0 h 1874486"/>
                <a:gd name="connsiteX3" fmla="*/ 2343107 w 2343107"/>
                <a:gd name="connsiteY3" fmla="*/ 187449 h 1874486"/>
                <a:gd name="connsiteX4" fmla="*/ 2343107 w 2343107"/>
                <a:gd name="connsiteY4" fmla="*/ 1687037 h 1874486"/>
                <a:gd name="connsiteX5" fmla="*/ 2155658 w 2343107"/>
                <a:gd name="connsiteY5" fmla="*/ 1874486 h 1874486"/>
                <a:gd name="connsiteX6" fmla="*/ 187449 w 2343107"/>
                <a:gd name="connsiteY6" fmla="*/ 1874486 h 1874486"/>
                <a:gd name="connsiteX7" fmla="*/ 0 w 2343107"/>
                <a:gd name="connsiteY7" fmla="*/ 1687037 h 1874486"/>
                <a:gd name="connsiteX8" fmla="*/ 0 w 2343107"/>
                <a:gd name="connsiteY8" fmla="*/ 187449 h 1874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07" h="1874486">
                  <a:moveTo>
                    <a:pt x="0" y="187449"/>
                  </a:moveTo>
                  <a:cubicBezTo>
                    <a:pt x="0" y="83924"/>
                    <a:pt x="83924" y="0"/>
                    <a:pt x="187449" y="0"/>
                  </a:cubicBezTo>
                  <a:lnTo>
                    <a:pt x="2155658" y="0"/>
                  </a:lnTo>
                  <a:cubicBezTo>
                    <a:pt x="2259183" y="0"/>
                    <a:pt x="2343107" y="83924"/>
                    <a:pt x="2343107" y="187449"/>
                  </a:cubicBezTo>
                  <a:lnTo>
                    <a:pt x="2343107" y="1687037"/>
                  </a:lnTo>
                  <a:cubicBezTo>
                    <a:pt x="2343107" y="1790562"/>
                    <a:pt x="2259183" y="1874486"/>
                    <a:pt x="2155658" y="1874486"/>
                  </a:cubicBezTo>
                  <a:lnTo>
                    <a:pt x="187449" y="1874486"/>
                  </a:lnTo>
                  <a:cubicBezTo>
                    <a:pt x="83924" y="1874486"/>
                    <a:pt x="0" y="1790562"/>
                    <a:pt x="0" y="1687037"/>
                  </a:cubicBezTo>
                  <a:lnTo>
                    <a:pt x="0" y="187449"/>
                  </a:lnTo>
                  <a:close/>
                </a:path>
              </a:pathLst>
            </a:custGeom>
            <a:solidFill>
              <a:srgbClr val="CCFFCC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8727" tIns="178727" rIns="178727" bIns="178727" numCol="1" spcCol="1270" anchor="ctr" anchorCtr="0">
              <a:noAutofit/>
            </a:bodyPr>
            <a:lstStyle/>
            <a:p>
              <a:pPr lvl="0" algn="ctr" defTabSz="2889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6500" kern="120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E956512-BE13-1390-FFBE-AE55157A6EAA}"/>
              </a:ext>
            </a:extLst>
          </p:cNvPr>
          <p:cNvSpPr txBox="1"/>
          <p:nvPr/>
        </p:nvSpPr>
        <p:spPr>
          <a:xfrm>
            <a:off x="4472194" y="4483342"/>
            <a:ext cx="32174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Người bạn của em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9E23331-EE62-0980-FAA7-1C6B36081558}"/>
              </a:ext>
            </a:extLst>
          </p:cNvPr>
          <p:cNvSpPr txBox="1"/>
          <p:nvPr/>
        </p:nvSpPr>
        <p:spPr>
          <a:xfrm>
            <a:off x="302871" y="4483342"/>
            <a:ext cx="33015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 năm lớp Một, em đã chơi thân với bạn Thanh Tâm.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303FD8-5E92-1753-95D5-900074008B79}"/>
              </a:ext>
            </a:extLst>
          </p:cNvPr>
          <p:cNvSpPr txBox="1"/>
          <p:nvPr/>
        </p:nvSpPr>
        <p:spPr>
          <a:xfrm>
            <a:off x="1446135" y="1074030"/>
            <a:ext cx="388758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 Tâm có nước da ngăm đen, mái tóc hơi xoăn và có nụ cười rất xinh.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7DBE74-D23E-A3E1-E120-A7FAEA4D1336}"/>
              </a:ext>
            </a:extLst>
          </p:cNvPr>
          <p:cNvSpPr txBox="1"/>
          <p:nvPr/>
        </p:nvSpPr>
        <p:spPr>
          <a:xfrm>
            <a:off x="8577754" y="4391008"/>
            <a:ext cx="334118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rất yêu quý bạn Tâm và mong sẽ được đồng hành cùng bạn ấy ở những năm học sau.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429A68A-E4B8-E5DB-3EBF-38382682BF78}"/>
              </a:ext>
            </a:extLst>
          </p:cNvPr>
          <p:cNvSpPr txBox="1"/>
          <p:nvPr/>
        </p:nvSpPr>
        <p:spPr>
          <a:xfrm>
            <a:off x="6517272" y="865228"/>
            <a:ext cx="411531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và Thanh Tâm đều có cùng sở thích là vẽ. Cuối buổi học, em thường cùng bạn ấy ngồi vẽ tranh trong lúc chờ bố mẹ tới đón.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B0DF85-F4CB-23A7-54C3-429B0EA239A4}"/>
              </a:ext>
            </a:extLst>
          </p:cNvPr>
          <p:cNvSpPr txBox="1"/>
          <p:nvPr/>
        </p:nvSpPr>
        <p:spPr>
          <a:xfrm>
            <a:off x="878299" y="142297"/>
            <a:ext cx="11540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/>
              <a:t>2</a:t>
            </a:r>
            <a:r>
              <a:rPr lang="en-US" sz="2800"/>
              <a:t>. Viết đoạn văn về một người trong trường mà em yêu quý.</a:t>
            </a:r>
          </a:p>
        </p:txBody>
      </p:sp>
    </p:spTree>
    <p:extLst>
      <p:ext uri="{BB962C8B-B14F-4D97-AF65-F5344CB8AC3E}">
        <p14:creationId xmlns:p14="http://schemas.microsoft.com/office/powerpoint/2010/main" val="1539553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>
            <a:alpha val="7124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3B323F8-DC76-48EE-B37C-9938F43E9794}"/>
              </a:ext>
            </a:extLst>
          </p:cNvPr>
          <p:cNvSpPr txBox="1"/>
          <p:nvPr/>
        </p:nvSpPr>
        <p:spPr>
          <a:xfrm>
            <a:off x="1438275" y="229109"/>
            <a:ext cx="11547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Thứ </a:t>
            </a: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gà</a:t>
            </a:r>
            <a:r>
              <a:rPr lang="en-US" sz="3200" b="1" kern="1200" err="1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ǀ</a:t>
            </a: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…</a:t>
            </a:r>
            <a:r>
              <a:rPr lang="en-US" sz="3200" b="1">
                <a:solidFill>
                  <a:srgbClr val="FFFFFF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</a:t>
            </a:r>
            <a:r>
              <a:rPr lang="el-GR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κ</a:t>
            </a:r>
            <a:r>
              <a:rPr lang="en-VN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án</a:t>
            </a:r>
            <a:r>
              <a:rPr lang="en-US" sz="3200" b="1" kern="1200" err="1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Ƒ</a:t>
            </a:r>
            <a:r>
              <a:rPr lang="en-US" sz="3200" b="1">
                <a:solidFill>
                  <a:srgbClr val="FFFFFF"/>
                </a:solidFill>
                <a:latin typeface="HP001 4 hàng" panose="020B0603050302020204" pitchFamily="34" charset="0"/>
                <a:cs typeface="HP001 5H Normal" panose="020B0603050302020204" pitchFamily="34" charset="0"/>
              </a:rPr>
              <a:t> ….</a:t>
            </a:r>
            <a:r>
              <a:rPr lang="en-VN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 </a:t>
            </a:r>
            <a:r>
              <a:rPr lang="en-US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w</a:t>
            </a:r>
            <a:r>
              <a:rPr lang="en-VN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ăm 202</a:t>
            </a:r>
            <a:r>
              <a:rPr lang="en-US" sz="3200" b="1" kern="1200" dirty="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C5A5DF-3AF5-0214-F98A-EB8F090F0695}"/>
              </a:ext>
            </a:extLst>
          </p:cNvPr>
          <p:cNvSpPr txBox="1"/>
          <p:nvPr/>
        </p:nvSpPr>
        <p:spPr>
          <a:xfrm>
            <a:off x="4489645" y="2631490"/>
            <a:ext cx="2246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Bài làm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91EB199-30D9-1031-7648-DC956A4D46D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2035797" y="662972"/>
            <a:ext cx="7465794" cy="114318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DD91E2-50B6-19DE-9EEA-C1C587572885}"/>
              </a:ext>
            </a:extLst>
          </p:cNvPr>
          <p:cNvSpPr txBox="1"/>
          <p:nvPr/>
        </p:nvSpPr>
        <p:spPr>
          <a:xfrm>
            <a:off x="3653166" y="1482990"/>
            <a:ext cx="2916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lt-LT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(Ǉ</a:t>
            </a:r>
            <a:r>
              <a:rPr lang="el-GR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Η</a:t>
            </a:r>
            <a:r>
              <a:rPr lang="lt-LT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Ğt </a:t>
            </a:r>
            <a:r>
              <a:rPr lang="en-US" sz="36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5)</a:t>
            </a:r>
            <a:endParaRPr lang="en-VN" sz="36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ED09C1-647E-FB7E-C4A2-719C1363E01D}"/>
              </a:ext>
            </a:extLst>
          </p:cNvPr>
          <p:cNvSpPr txBox="1"/>
          <p:nvPr/>
        </p:nvSpPr>
        <p:spPr>
          <a:xfrm>
            <a:off x="694883" y="2117810"/>
            <a:ext cx="111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739683">
              <a:buClrTx/>
              <a:defRPr/>
            </a:pPr>
            <a:r>
              <a:rPr lang="en-US" sz="3200" b="1" kern="1200">
                <a:solidFill>
                  <a:srgbClr val="FFFFFF"/>
                </a:solidFill>
                <a:latin typeface="HP001 4 hàng" panose="020B0603050302020204" pitchFamily="34" charset="0"/>
                <a:ea typeface="+mn-ea"/>
                <a:cs typeface="HP001 5H Normal" panose="020B0603050302020204" pitchFamily="34" charset="0"/>
              </a:rPr>
              <a:t>2.</a:t>
            </a:r>
            <a:endParaRPr lang="en-VN" sz="3200" b="1" kern="1200" dirty="0">
              <a:solidFill>
                <a:srgbClr val="FFFFFF"/>
              </a:solidFill>
              <a:latin typeface="HP001 4 hàng" panose="020B0603050302020204" pitchFamily="34" charset="0"/>
              <a:ea typeface="+mn-ea"/>
              <a:cs typeface="HP001 5H Normal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2376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039C36D-E3AF-9E29-D152-E40EAC51EA11}"/>
              </a:ext>
            </a:extLst>
          </p:cNvPr>
          <p:cNvGrpSpPr/>
          <p:nvPr/>
        </p:nvGrpSpPr>
        <p:grpSpPr>
          <a:xfrm>
            <a:off x="8511722" y="2509590"/>
            <a:ext cx="2167528" cy="3727149"/>
            <a:chOff x="8511722" y="2509590"/>
            <a:chExt cx="2167528" cy="3727149"/>
          </a:xfrm>
        </p:grpSpPr>
        <p:sp>
          <p:nvSpPr>
            <p:cNvPr id="1542" name="Google Shape;1542;p50"/>
            <p:cNvSpPr/>
            <p:nvPr/>
          </p:nvSpPr>
          <p:spPr>
            <a:xfrm>
              <a:off x="8654677" y="6066360"/>
              <a:ext cx="1469345" cy="170379"/>
            </a:xfrm>
            <a:custGeom>
              <a:avLst/>
              <a:gdLst/>
              <a:ahLst/>
              <a:cxnLst/>
              <a:rect l="l" t="t" r="r" b="b"/>
              <a:pathLst>
                <a:path w="30943" h="3588" extrusionOk="0">
                  <a:moveTo>
                    <a:pt x="15471" y="1"/>
                  </a:moveTo>
                  <a:cubicBezTo>
                    <a:pt x="6930" y="1"/>
                    <a:pt x="0" y="791"/>
                    <a:pt x="0" y="1794"/>
                  </a:cubicBezTo>
                  <a:cubicBezTo>
                    <a:pt x="0" y="2767"/>
                    <a:pt x="6930" y="3588"/>
                    <a:pt x="15471" y="3588"/>
                  </a:cubicBezTo>
                  <a:cubicBezTo>
                    <a:pt x="24013" y="3588"/>
                    <a:pt x="30943" y="2767"/>
                    <a:pt x="30943" y="1794"/>
                  </a:cubicBezTo>
                  <a:cubicBezTo>
                    <a:pt x="30943" y="791"/>
                    <a:pt x="24013" y="1"/>
                    <a:pt x="15471" y="1"/>
                  </a:cubicBezTo>
                  <a:close/>
                </a:path>
              </a:pathLst>
            </a:custGeom>
            <a:solidFill>
              <a:srgbClr val="171918">
                <a:alpha val="1830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3" name="Google Shape;1543;p50"/>
            <p:cNvSpPr/>
            <p:nvPr/>
          </p:nvSpPr>
          <p:spPr>
            <a:xfrm rot="-369386">
              <a:off x="9562349" y="2509590"/>
              <a:ext cx="1116901" cy="879894"/>
            </a:xfrm>
            <a:custGeom>
              <a:avLst/>
              <a:gdLst/>
              <a:ahLst/>
              <a:cxnLst/>
              <a:rect l="l" t="t" r="r" b="b"/>
              <a:pathLst>
                <a:path w="15290" h="15729" extrusionOk="0">
                  <a:moveTo>
                    <a:pt x="8816" y="1"/>
                  </a:moveTo>
                  <a:cubicBezTo>
                    <a:pt x="8289" y="1"/>
                    <a:pt x="7764" y="145"/>
                    <a:pt x="7295" y="438"/>
                  </a:cubicBezTo>
                  <a:cubicBezTo>
                    <a:pt x="6687" y="864"/>
                    <a:pt x="6262" y="1472"/>
                    <a:pt x="6049" y="2171"/>
                  </a:cubicBezTo>
                  <a:cubicBezTo>
                    <a:pt x="5867" y="2839"/>
                    <a:pt x="5745" y="3538"/>
                    <a:pt x="5715" y="4238"/>
                  </a:cubicBezTo>
                  <a:cubicBezTo>
                    <a:pt x="5358" y="3583"/>
                    <a:pt x="4797" y="2899"/>
                    <a:pt x="4032" y="2899"/>
                  </a:cubicBezTo>
                  <a:cubicBezTo>
                    <a:pt x="4015" y="2899"/>
                    <a:pt x="3999" y="2899"/>
                    <a:pt x="3982" y="2900"/>
                  </a:cubicBezTo>
                  <a:cubicBezTo>
                    <a:pt x="3283" y="3022"/>
                    <a:pt x="2736" y="3508"/>
                    <a:pt x="2584" y="4207"/>
                  </a:cubicBezTo>
                  <a:lnTo>
                    <a:pt x="2584" y="4298"/>
                  </a:lnTo>
                  <a:cubicBezTo>
                    <a:pt x="2584" y="4359"/>
                    <a:pt x="2584" y="4390"/>
                    <a:pt x="2584" y="4450"/>
                  </a:cubicBezTo>
                  <a:lnTo>
                    <a:pt x="2584" y="4633"/>
                  </a:lnTo>
                  <a:cubicBezTo>
                    <a:pt x="2554" y="4937"/>
                    <a:pt x="2614" y="5241"/>
                    <a:pt x="2675" y="5514"/>
                  </a:cubicBezTo>
                  <a:cubicBezTo>
                    <a:pt x="2706" y="5697"/>
                    <a:pt x="2766" y="5879"/>
                    <a:pt x="2827" y="6061"/>
                  </a:cubicBezTo>
                  <a:cubicBezTo>
                    <a:pt x="2769" y="6058"/>
                    <a:pt x="2712" y="6057"/>
                    <a:pt x="2654" y="6057"/>
                  </a:cubicBezTo>
                  <a:cubicBezTo>
                    <a:pt x="2135" y="6057"/>
                    <a:pt x="1621" y="6180"/>
                    <a:pt x="1155" y="6426"/>
                  </a:cubicBezTo>
                  <a:cubicBezTo>
                    <a:pt x="426" y="6852"/>
                    <a:pt x="0" y="7672"/>
                    <a:pt x="31" y="8523"/>
                  </a:cubicBezTo>
                  <a:cubicBezTo>
                    <a:pt x="92" y="9344"/>
                    <a:pt x="487" y="10104"/>
                    <a:pt x="1155" y="10621"/>
                  </a:cubicBezTo>
                  <a:cubicBezTo>
                    <a:pt x="1247" y="10712"/>
                    <a:pt x="1368" y="10803"/>
                    <a:pt x="1520" y="10864"/>
                  </a:cubicBezTo>
                  <a:cubicBezTo>
                    <a:pt x="1459" y="10894"/>
                    <a:pt x="1429" y="10955"/>
                    <a:pt x="1399" y="11016"/>
                  </a:cubicBezTo>
                  <a:cubicBezTo>
                    <a:pt x="1368" y="11320"/>
                    <a:pt x="1459" y="11624"/>
                    <a:pt x="1642" y="11867"/>
                  </a:cubicBezTo>
                  <a:cubicBezTo>
                    <a:pt x="1885" y="12201"/>
                    <a:pt x="2189" y="12475"/>
                    <a:pt x="2523" y="12688"/>
                  </a:cubicBezTo>
                  <a:cubicBezTo>
                    <a:pt x="2787" y="12850"/>
                    <a:pt x="3077" y="12931"/>
                    <a:pt x="3377" y="12931"/>
                  </a:cubicBezTo>
                  <a:cubicBezTo>
                    <a:pt x="3526" y="12931"/>
                    <a:pt x="3678" y="12910"/>
                    <a:pt x="3830" y="12870"/>
                  </a:cubicBezTo>
                  <a:cubicBezTo>
                    <a:pt x="3891" y="12839"/>
                    <a:pt x="3952" y="12809"/>
                    <a:pt x="3982" y="12779"/>
                  </a:cubicBezTo>
                  <a:cubicBezTo>
                    <a:pt x="4013" y="12900"/>
                    <a:pt x="4043" y="13052"/>
                    <a:pt x="4073" y="13174"/>
                  </a:cubicBezTo>
                  <a:cubicBezTo>
                    <a:pt x="4286" y="13751"/>
                    <a:pt x="4529" y="14268"/>
                    <a:pt x="4864" y="14724"/>
                  </a:cubicBezTo>
                  <a:cubicBezTo>
                    <a:pt x="5218" y="15226"/>
                    <a:pt x="5716" y="15728"/>
                    <a:pt x="6330" y="15728"/>
                  </a:cubicBezTo>
                  <a:cubicBezTo>
                    <a:pt x="6348" y="15728"/>
                    <a:pt x="6366" y="15728"/>
                    <a:pt x="6384" y="15727"/>
                  </a:cubicBezTo>
                  <a:lnTo>
                    <a:pt x="6505" y="15727"/>
                  </a:lnTo>
                  <a:lnTo>
                    <a:pt x="6596" y="15697"/>
                  </a:lnTo>
                  <a:lnTo>
                    <a:pt x="6687" y="15697"/>
                  </a:lnTo>
                  <a:cubicBezTo>
                    <a:pt x="6779" y="15666"/>
                    <a:pt x="6870" y="15636"/>
                    <a:pt x="6961" y="15575"/>
                  </a:cubicBezTo>
                  <a:cubicBezTo>
                    <a:pt x="7326" y="15362"/>
                    <a:pt x="7630" y="14998"/>
                    <a:pt x="7751" y="14572"/>
                  </a:cubicBezTo>
                  <a:cubicBezTo>
                    <a:pt x="7903" y="14086"/>
                    <a:pt x="7630" y="13508"/>
                    <a:pt x="7356" y="13022"/>
                  </a:cubicBezTo>
                  <a:lnTo>
                    <a:pt x="7356" y="13022"/>
                  </a:lnTo>
                  <a:cubicBezTo>
                    <a:pt x="7539" y="13326"/>
                    <a:pt x="7751" y="13630"/>
                    <a:pt x="7995" y="13903"/>
                  </a:cubicBezTo>
                  <a:cubicBezTo>
                    <a:pt x="8450" y="14450"/>
                    <a:pt x="9089" y="14876"/>
                    <a:pt x="9788" y="15089"/>
                  </a:cubicBezTo>
                  <a:cubicBezTo>
                    <a:pt x="10080" y="15181"/>
                    <a:pt x="10393" y="15227"/>
                    <a:pt x="10709" y="15227"/>
                  </a:cubicBezTo>
                  <a:cubicBezTo>
                    <a:pt x="11643" y="15227"/>
                    <a:pt x="12601" y="14828"/>
                    <a:pt x="13101" y="14055"/>
                  </a:cubicBezTo>
                  <a:cubicBezTo>
                    <a:pt x="13496" y="13356"/>
                    <a:pt x="13587" y="12505"/>
                    <a:pt x="13314" y="11715"/>
                  </a:cubicBezTo>
                  <a:cubicBezTo>
                    <a:pt x="13010" y="10985"/>
                    <a:pt x="12584" y="10286"/>
                    <a:pt x="12037" y="9709"/>
                  </a:cubicBezTo>
                  <a:lnTo>
                    <a:pt x="12037" y="9709"/>
                  </a:lnTo>
                  <a:cubicBezTo>
                    <a:pt x="12260" y="9820"/>
                    <a:pt x="12502" y="9871"/>
                    <a:pt x="12749" y="9871"/>
                  </a:cubicBezTo>
                  <a:cubicBezTo>
                    <a:pt x="13578" y="9871"/>
                    <a:pt x="14459" y="9296"/>
                    <a:pt x="14834" y="8523"/>
                  </a:cubicBezTo>
                  <a:cubicBezTo>
                    <a:pt x="15289" y="7551"/>
                    <a:pt x="15107" y="6396"/>
                    <a:pt x="14712" y="5423"/>
                  </a:cubicBezTo>
                  <a:cubicBezTo>
                    <a:pt x="14408" y="4724"/>
                    <a:pt x="13982" y="4055"/>
                    <a:pt x="13253" y="3812"/>
                  </a:cubicBezTo>
                  <a:cubicBezTo>
                    <a:pt x="13105" y="3773"/>
                    <a:pt x="12954" y="3752"/>
                    <a:pt x="12804" y="3752"/>
                  </a:cubicBezTo>
                  <a:cubicBezTo>
                    <a:pt x="12491" y="3752"/>
                    <a:pt x="12182" y="3840"/>
                    <a:pt x="11916" y="4025"/>
                  </a:cubicBezTo>
                  <a:cubicBezTo>
                    <a:pt x="11976" y="3782"/>
                    <a:pt x="12007" y="3508"/>
                    <a:pt x="11976" y="3234"/>
                  </a:cubicBezTo>
                  <a:cubicBezTo>
                    <a:pt x="11885" y="2140"/>
                    <a:pt x="11338" y="1137"/>
                    <a:pt x="10457" y="499"/>
                  </a:cubicBezTo>
                  <a:cubicBezTo>
                    <a:pt x="9952" y="168"/>
                    <a:pt x="9383" y="1"/>
                    <a:pt x="8816" y="1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4" name="Google Shape;1544;p50"/>
            <p:cNvSpPr/>
            <p:nvPr/>
          </p:nvSpPr>
          <p:spPr>
            <a:xfrm rot="-369386">
              <a:off x="9579062" y="2776688"/>
              <a:ext cx="601768" cy="639461"/>
            </a:xfrm>
            <a:custGeom>
              <a:avLst/>
              <a:gdLst/>
              <a:ahLst/>
              <a:cxnLst/>
              <a:rect l="l" t="t" r="r" b="b"/>
              <a:pathLst>
                <a:path w="8238" h="11431" extrusionOk="0">
                  <a:moveTo>
                    <a:pt x="2614" y="0"/>
                  </a:moveTo>
                  <a:cubicBezTo>
                    <a:pt x="2584" y="122"/>
                    <a:pt x="2584" y="213"/>
                    <a:pt x="2584" y="335"/>
                  </a:cubicBezTo>
                  <a:cubicBezTo>
                    <a:pt x="2554" y="639"/>
                    <a:pt x="2614" y="943"/>
                    <a:pt x="2675" y="1216"/>
                  </a:cubicBezTo>
                  <a:cubicBezTo>
                    <a:pt x="2706" y="1399"/>
                    <a:pt x="2766" y="1581"/>
                    <a:pt x="2827" y="1763"/>
                  </a:cubicBezTo>
                  <a:cubicBezTo>
                    <a:pt x="2769" y="1760"/>
                    <a:pt x="2712" y="1759"/>
                    <a:pt x="2654" y="1759"/>
                  </a:cubicBezTo>
                  <a:cubicBezTo>
                    <a:pt x="2135" y="1759"/>
                    <a:pt x="1621" y="1882"/>
                    <a:pt x="1155" y="2128"/>
                  </a:cubicBezTo>
                  <a:cubicBezTo>
                    <a:pt x="426" y="2554"/>
                    <a:pt x="0" y="3374"/>
                    <a:pt x="31" y="4225"/>
                  </a:cubicBezTo>
                  <a:cubicBezTo>
                    <a:pt x="92" y="5046"/>
                    <a:pt x="487" y="5806"/>
                    <a:pt x="1155" y="6323"/>
                  </a:cubicBezTo>
                  <a:cubicBezTo>
                    <a:pt x="1247" y="6414"/>
                    <a:pt x="1368" y="6505"/>
                    <a:pt x="1520" y="6566"/>
                  </a:cubicBezTo>
                  <a:cubicBezTo>
                    <a:pt x="1490" y="6596"/>
                    <a:pt x="1429" y="6657"/>
                    <a:pt x="1399" y="6718"/>
                  </a:cubicBezTo>
                  <a:cubicBezTo>
                    <a:pt x="1368" y="7022"/>
                    <a:pt x="1459" y="7326"/>
                    <a:pt x="1642" y="7569"/>
                  </a:cubicBezTo>
                  <a:cubicBezTo>
                    <a:pt x="1885" y="7903"/>
                    <a:pt x="2189" y="8177"/>
                    <a:pt x="2523" y="8390"/>
                  </a:cubicBezTo>
                  <a:cubicBezTo>
                    <a:pt x="2787" y="8552"/>
                    <a:pt x="3077" y="8633"/>
                    <a:pt x="3377" y="8633"/>
                  </a:cubicBezTo>
                  <a:cubicBezTo>
                    <a:pt x="3526" y="8633"/>
                    <a:pt x="3678" y="8612"/>
                    <a:pt x="3830" y="8572"/>
                  </a:cubicBezTo>
                  <a:cubicBezTo>
                    <a:pt x="3891" y="8541"/>
                    <a:pt x="3952" y="8511"/>
                    <a:pt x="3982" y="8481"/>
                  </a:cubicBezTo>
                  <a:cubicBezTo>
                    <a:pt x="4013" y="8602"/>
                    <a:pt x="4043" y="8754"/>
                    <a:pt x="4104" y="8876"/>
                  </a:cubicBezTo>
                  <a:cubicBezTo>
                    <a:pt x="4286" y="9453"/>
                    <a:pt x="4529" y="9970"/>
                    <a:pt x="4864" y="10426"/>
                  </a:cubicBezTo>
                  <a:cubicBezTo>
                    <a:pt x="5218" y="10928"/>
                    <a:pt x="5716" y="11430"/>
                    <a:pt x="6330" y="11430"/>
                  </a:cubicBezTo>
                  <a:cubicBezTo>
                    <a:pt x="6348" y="11430"/>
                    <a:pt x="6366" y="11430"/>
                    <a:pt x="6384" y="11429"/>
                  </a:cubicBezTo>
                  <a:lnTo>
                    <a:pt x="6505" y="11429"/>
                  </a:lnTo>
                  <a:lnTo>
                    <a:pt x="6596" y="11399"/>
                  </a:lnTo>
                  <a:lnTo>
                    <a:pt x="6687" y="11399"/>
                  </a:lnTo>
                  <a:cubicBezTo>
                    <a:pt x="6779" y="11368"/>
                    <a:pt x="6870" y="11307"/>
                    <a:pt x="6961" y="11277"/>
                  </a:cubicBezTo>
                  <a:cubicBezTo>
                    <a:pt x="7326" y="11064"/>
                    <a:pt x="7630" y="10700"/>
                    <a:pt x="7751" y="10274"/>
                  </a:cubicBezTo>
                  <a:cubicBezTo>
                    <a:pt x="7903" y="9788"/>
                    <a:pt x="7630" y="9210"/>
                    <a:pt x="7356" y="8724"/>
                  </a:cubicBezTo>
                  <a:lnTo>
                    <a:pt x="7356" y="8724"/>
                  </a:lnTo>
                  <a:cubicBezTo>
                    <a:pt x="7539" y="9028"/>
                    <a:pt x="7751" y="9332"/>
                    <a:pt x="7995" y="9605"/>
                  </a:cubicBezTo>
                  <a:cubicBezTo>
                    <a:pt x="8238" y="7630"/>
                    <a:pt x="7143" y="1763"/>
                    <a:pt x="2614" y="0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5" name="Google Shape;1545;p50"/>
            <p:cNvSpPr/>
            <p:nvPr/>
          </p:nvSpPr>
          <p:spPr>
            <a:xfrm>
              <a:off x="9143960" y="4060303"/>
              <a:ext cx="861720" cy="840636"/>
            </a:xfrm>
            <a:custGeom>
              <a:avLst/>
              <a:gdLst/>
              <a:ahLst/>
              <a:cxnLst/>
              <a:rect l="l" t="t" r="r" b="b"/>
              <a:pathLst>
                <a:path w="18147" h="17703" extrusionOk="0">
                  <a:moveTo>
                    <a:pt x="10067" y="1"/>
                  </a:moveTo>
                  <a:cubicBezTo>
                    <a:pt x="6287" y="1"/>
                    <a:pt x="2763" y="684"/>
                    <a:pt x="2462" y="1122"/>
                  </a:cubicBezTo>
                  <a:cubicBezTo>
                    <a:pt x="0" y="4587"/>
                    <a:pt x="1125" y="16015"/>
                    <a:pt x="2614" y="17170"/>
                  </a:cubicBezTo>
                  <a:cubicBezTo>
                    <a:pt x="3114" y="17548"/>
                    <a:pt x="4742" y="17703"/>
                    <a:pt x="6732" y="17703"/>
                  </a:cubicBezTo>
                  <a:cubicBezTo>
                    <a:pt x="10668" y="17703"/>
                    <a:pt x="16022" y="17097"/>
                    <a:pt x="16870" y="16411"/>
                  </a:cubicBezTo>
                  <a:cubicBezTo>
                    <a:pt x="18146" y="15377"/>
                    <a:pt x="17052" y="8964"/>
                    <a:pt x="16870" y="6258"/>
                  </a:cubicBezTo>
                  <a:cubicBezTo>
                    <a:pt x="16687" y="3523"/>
                    <a:pt x="15593" y="210"/>
                    <a:pt x="11338" y="27"/>
                  </a:cubicBezTo>
                  <a:cubicBezTo>
                    <a:pt x="10914" y="9"/>
                    <a:pt x="10489" y="1"/>
                    <a:pt x="100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6" name="Google Shape;1546;p50"/>
            <p:cNvSpPr/>
            <p:nvPr/>
          </p:nvSpPr>
          <p:spPr>
            <a:xfrm>
              <a:off x="9722705" y="4084663"/>
              <a:ext cx="282966" cy="786693"/>
            </a:xfrm>
            <a:custGeom>
              <a:avLst/>
              <a:gdLst/>
              <a:ahLst/>
              <a:cxnLst/>
              <a:rect l="l" t="t" r="r" b="b"/>
              <a:pathLst>
                <a:path w="5959" h="16567" extrusionOk="0">
                  <a:moveTo>
                    <a:pt x="1399" y="1"/>
                  </a:moveTo>
                  <a:cubicBezTo>
                    <a:pt x="1095" y="213"/>
                    <a:pt x="852" y="487"/>
                    <a:pt x="639" y="791"/>
                  </a:cubicBezTo>
                  <a:cubicBezTo>
                    <a:pt x="244" y="1581"/>
                    <a:pt x="31" y="2463"/>
                    <a:pt x="62" y="3344"/>
                  </a:cubicBezTo>
                  <a:cubicBezTo>
                    <a:pt x="1" y="5350"/>
                    <a:pt x="62" y="7387"/>
                    <a:pt x="153" y="9393"/>
                  </a:cubicBezTo>
                  <a:cubicBezTo>
                    <a:pt x="214" y="10426"/>
                    <a:pt x="305" y="11460"/>
                    <a:pt x="457" y="12493"/>
                  </a:cubicBezTo>
                  <a:cubicBezTo>
                    <a:pt x="518" y="13101"/>
                    <a:pt x="639" y="13709"/>
                    <a:pt x="791" y="14317"/>
                  </a:cubicBezTo>
                  <a:cubicBezTo>
                    <a:pt x="913" y="14925"/>
                    <a:pt x="1186" y="15472"/>
                    <a:pt x="1551" y="15958"/>
                  </a:cubicBezTo>
                  <a:cubicBezTo>
                    <a:pt x="1764" y="16232"/>
                    <a:pt x="2037" y="16445"/>
                    <a:pt x="2341" y="16566"/>
                  </a:cubicBezTo>
                  <a:cubicBezTo>
                    <a:pt x="3496" y="16354"/>
                    <a:pt x="4378" y="16141"/>
                    <a:pt x="4682" y="15898"/>
                  </a:cubicBezTo>
                  <a:cubicBezTo>
                    <a:pt x="5958" y="14834"/>
                    <a:pt x="4864" y="8451"/>
                    <a:pt x="4682" y="5745"/>
                  </a:cubicBezTo>
                  <a:cubicBezTo>
                    <a:pt x="4530" y="3587"/>
                    <a:pt x="3831" y="1034"/>
                    <a:pt x="13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7" name="Google Shape;1547;p50"/>
            <p:cNvSpPr/>
            <p:nvPr/>
          </p:nvSpPr>
          <p:spPr>
            <a:xfrm rot="-369386">
              <a:off x="8511722" y="2596121"/>
              <a:ext cx="1107989" cy="760517"/>
            </a:xfrm>
            <a:custGeom>
              <a:avLst/>
              <a:gdLst/>
              <a:ahLst/>
              <a:cxnLst/>
              <a:rect l="l" t="t" r="r" b="b"/>
              <a:pathLst>
                <a:path w="15168" h="13595" extrusionOk="0">
                  <a:moveTo>
                    <a:pt x="7423" y="1"/>
                  </a:moveTo>
                  <a:cubicBezTo>
                    <a:pt x="6754" y="1"/>
                    <a:pt x="6061" y="142"/>
                    <a:pt x="5593" y="583"/>
                  </a:cubicBezTo>
                  <a:cubicBezTo>
                    <a:pt x="5289" y="887"/>
                    <a:pt x="5137" y="1343"/>
                    <a:pt x="5228" y="1768"/>
                  </a:cubicBezTo>
                  <a:cubicBezTo>
                    <a:pt x="5015" y="1616"/>
                    <a:pt x="4772" y="1495"/>
                    <a:pt x="4529" y="1403"/>
                  </a:cubicBezTo>
                  <a:cubicBezTo>
                    <a:pt x="4099" y="1247"/>
                    <a:pt x="3653" y="1169"/>
                    <a:pt x="3208" y="1169"/>
                  </a:cubicBezTo>
                  <a:cubicBezTo>
                    <a:pt x="2616" y="1169"/>
                    <a:pt x="2028" y="1308"/>
                    <a:pt x="1489" y="1586"/>
                  </a:cubicBezTo>
                  <a:cubicBezTo>
                    <a:pt x="547" y="2072"/>
                    <a:pt x="0" y="3106"/>
                    <a:pt x="91" y="4169"/>
                  </a:cubicBezTo>
                  <a:cubicBezTo>
                    <a:pt x="213" y="4838"/>
                    <a:pt x="578" y="5446"/>
                    <a:pt x="1094" y="5872"/>
                  </a:cubicBezTo>
                  <a:cubicBezTo>
                    <a:pt x="1611" y="6297"/>
                    <a:pt x="2158" y="6692"/>
                    <a:pt x="2766" y="6996"/>
                  </a:cubicBezTo>
                  <a:cubicBezTo>
                    <a:pt x="2037" y="7027"/>
                    <a:pt x="1155" y="7209"/>
                    <a:pt x="882" y="7878"/>
                  </a:cubicBezTo>
                  <a:cubicBezTo>
                    <a:pt x="669" y="8516"/>
                    <a:pt x="882" y="9185"/>
                    <a:pt x="1429" y="9549"/>
                  </a:cubicBezTo>
                  <a:cubicBezTo>
                    <a:pt x="1915" y="9884"/>
                    <a:pt x="2523" y="10097"/>
                    <a:pt x="3131" y="10127"/>
                  </a:cubicBezTo>
                  <a:cubicBezTo>
                    <a:pt x="2857" y="10583"/>
                    <a:pt x="2736" y="11100"/>
                    <a:pt x="2766" y="11647"/>
                  </a:cubicBezTo>
                  <a:cubicBezTo>
                    <a:pt x="2857" y="12437"/>
                    <a:pt x="3374" y="13136"/>
                    <a:pt x="4134" y="13410"/>
                  </a:cubicBezTo>
                  <a:cubicBezTo>
                    <a:pt x="4476" y="13533"/>
                    <a:pt x="4830" y="13594"/>
                    <a:pt x="5183" y="13594"/>
                  </a:cubicBezTo>
                  <a:cubicBezTo>
                    <a:pt x="5614" y="13594"/>
                    <a:pt x="6043" y="13502"/>
                    <a:pt x="6444" y="13318"/>
                  </a:cubicBezTo>
                  <a:cubicBezTo>
                    <a:pt x="6566" y="13288"/>
                    <a:pt x="6687" y="13197"/>
                    <a:pt x="6809" y="13106"/>
                  </a:cubicBezTo>
                  <a:cubicBezTo>
                    <a:pt x="6839" y="13167"/>
                    <a:pt x="6869" y="13197"/>
                    <a:pt x="6930" y="13258"/>
                  </a:cubicBezTo>
                  <a:cubicBezTo>
                    <a:pt x="7096" y="13361"/>
                    <a:pt x="7289" y="13422"/>
                    <a:pt x="7491" y="13422"/>
                  </a:cubicBezTo>
                  <a:cubicBezTo>
                    <a:pt x="7586" y="13422"/>
                    <a:pt x="7684" y="13409"/>
                    <a:pt x="7781" y="13379"/>
                  </a:cubicBezTo>
                  <a:cubicBezTo>
                    <a:pt x="8177" y="13349"/>
                    <a:pt x="8541" y="13197"/>
                    <a:pt x="8876" y="12984"/>
                  </a:cubicBezTo>
                  <a:cubicBezTo>
                    <a:pt x="9240" y="12771"/>
                    <a:pt x="9514" y="12407"/>
                    <a:pt x="9575" y="11981"/>
                  </a:cubicBezTo>
                  <a:cubicBezTo>
                    <a:pt x="9575" y="11920"/>
                    <a:pt x="9575" y="11860"/>
                    <a:pt x="9575" y="11799"/>
                  </a:cubicBezTo>
                  <a:cubicBezTo>
                    <a:pt x="9696" y="11860"/>
                    <a:pt x="9848" y="11890"/>
                    <a:pt x="9970" y="11890"/>
                  </a:cubicBezTo>
                  <a:cubicBezTo>
                    <a:pt x="10229" y="11917"/>
                    <a:pt x="10489" y="11932"/>
                    <a:pt x="10746" y="11932"/>
                  </a:cubicBezTo>
                  <a:cubicBezTo>
                    <a:pt x="11060" y="11932"/>
                    <a:pt x="11371" y="11910"/>
                    <a:pt x="11672" y="11860"/>
                  </a:cubicBezTo>
                  <a:cubicBezTo>
                    <a:pt x="12280" y="11768"/>
                    <a:pt x="12918" y="11525"/>
                    <a:pt x="13192" y="10978"/>
                  </a:cubicBezTo>
                  <a:cubicBezTo>
                    <a:pt x="13405" y="10431"/>
                    <a:pt x="13222" y="9793"/>
                    <a:pt x="12766" y="9428"/>
                  </a:cubicBezTo>
                  <a:cubicBezTo>
                    <a:pt x="12462" y="9185"/>
                    <a:pt x="12010" y="9131"/>
                    <a:pt x="11571" y="9131"/>
                  </a:cubicBezTo>
                  <a:cubicBezTo>
                    <a:pt x="11515" y="9131"/>
                    <a:pt x="11460" y="9132"/>
                    <a:pt x="11405" y="9133"/>
                  </a:cubicBezTo>
                  <a:lnTo>
                    <a:pt x="11405" y="9133"/>
                  </a:lnTo>
                  <a:cubicBezTo>
                    <a:pt x="12394" y="9041"/>
                    <a:pt x="13336" y="8653"/>
                    <a:pt x="14073" y="7969"/>
                  </a:cubicBezTo>
                  <a:cubicBezTo>
                    <a:pt x="14864" y="7148"/>
                    <a:pt x="15168" y="5780"/>
                    <a:pt x="14560" y="4808"/>
                  </a:cubicBezTo>
                  <a:cubicBezTo>
                    <a:pt x="14104" y="4169"/>
                    <a:pt x="13374" y="3774"/>
                    <a:pt x="12584" y="3713"/>
                  </a:cubicBezTo>
                  <a:cubicBezTo>
                    <a:pt x="12423" y="3701"/>
                    <a:pt x="12262" y="3695"/>
                    <a:pt x="12103" y="3695"/>
                  </a:cubicBezTo>
                  <a:cubicBezTo>
                    <a:pt x="11483" y="3695"/>
                    <a:pt x="10879" y="3787"/>
                    <a:pt x="10274" y="3957"/>
                  </a:cubicBezTo>
                  <a:cubicBezTo>
                    <a:pt x="11125" y="3349"/>
                    <a:pt x="11094" y="1981"/>
                    <a:pt x="10426" y="1191"/>
                  </a:cubicBezTo>
                  <a:cubicBezTo>
                    <a:pt x="9757" y="370"/>
                    <a:pt x="8663" y="66"/>
                    <a:pt x="7629" y="5"/>
                  </a:cubicBezTo>
                  <a:cubicBezTo>
                    <a:pt x="7561" y="2"/>
                    <a:pt x="7492" y="1"/>
                    <a:pt x="7423" y="1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8" name="Google Shape;1548;p50"/>
            <p:cNvSpPr/>
            <p:nvPr/>
          </p:nvSpPr>
          <p:spPr>
            <a:xfrm rot="-369386">
              <a:off x="8574279" y="2774851"/>
              <a:ext cx="1056929" cy="579995"/>
            </a:xfrm>
            <a:custGeom>
              <a:avLst/>
              <a:gdLst/>
              <a:ahLst/>
              <a:cxnLst/>
              <a:rect l="l" t="t" r="r" b="b"/>
              <a:pathLst>
                <a:path w="14469" h="10368" extrusionOk="0">
                  <a:moveTo>
                    <a:pt x="10092" y="1"/>
                  </a:moveTo>
                  <a:lnTo>
                    <a:pt x="10092" y="1"/>
                  </a:lnTo>
                  <a:cubicBezTo>
                    <a:pt x="8177" y="274"/>
                    <a:pt x="6262" y="791"/>
                    <a:pt x="4468" y="1520"/>
                  </a:cubicBezTo>
                  <a:cubicBezTo>
                    <a:pt x="3313" y="1946"/>
                    <a:pt x="2249" y="2523"/>
                    <a:pt x="1277" y="3283"/>
                  </a:cubicBezTo>
                  <a:cubicBezTo>
                    <a:pt x="1550" y="3435"/>
                    <a:pt x="1824" y="3587"/>
                    <a:pt x="2097" y="3739"/>
                  </a:cubicBezTo>
                  <a:cubicBezTo>
                    <a:pt x="1368" y="3770"/>
                    <a:pt x="486" y="3982"/>
                    <a:pt x="183" y="4651"/>
                  </a:cubicBezTo>
                  <a:cubicBezTo>
                    <a:pt x="0" y="5259"/>
                    <a:pt x="213" y="5928"/>
                    <a:pt x="730" y="6292"/>
                  </a:cubicBezTo>
                  <a:cubicBezTo>
                    <a:pt x="1246" y="6627"/>
                    <a:pt x="1854" y="6840"/>
                    <a:pt x="2462" y="6870"/>
                  </a:cubicBezTo>
                  <a:cubicBezTo>
                    <a:pt x="2189" y="7326"/>
                    <a:pt x="2067" y="7873"/>
                    <a:pt x="2067" y="8390"/>
                  </a:cubicBezTo>
                  <a:cubicBezTo>
                    <a:pt x="2189" y="9210"/>
                    <a:pt x="2705" y="9879"/>
                    <a:pt x="3465" y="10183"/>
                  </a:cubicBezTo>
                  <a:cubicBezTo>
                    <a:pt x="3807" y="10306"/>
                    <a:pt x="4161" y="10368"/>
                    <a:pt x="4514" y="10368"/>
                  </a:cubicBezTo>
                  <a:cubicBezTo>
                    <a:pt x="4945" y="10368"/>
                    <a:pt x="5374" y="10276"/>
                    <a:pt x="5775" y="10092"/>
                  </a:cubicBezTo>
                  <a:cubicBezTo>
                    <a:pt x="5897" y="10031"/>
                    <a:pt x="6019" y="9970"/>
                    <a:pt x="6140" y="9879"/>
                  </a:cubicBezTo>
                  <a:cubicBezTo>
                    <a:pt x="6170" y="9910"/>
                    <a:pt x="6201" y="9970"/>
                    <a:pt x="6262" y="10001"/>
                  </a:cubicBezTo>
                  <a:cubicBezTo>
                    <a:pt x="6442" y="10113"/>
                    <a:pt x="6656" y="10176"/>
                    <a:pt x="6878" y="10176"/>
                  </a:cubicBezTo>
                  <a:cubicBezTo>
                    <a:pt x="6956" y="10176"/>
                    <a:pt x="7034" y="10168"/>
                    <a:pt x="7113" y="10153"/>
                  </a:cubicBezTo>
                  <a:cubicBezTo>
                    <a:pt x="7508" y="10092"/>
                    <a:pt x="7873" y="9940"/>
                    <a:pt x="8207" y="9727"/>
                  </a:cubicBezTo>
                  <a:cubicBezTo>
                    <a:pt x="8572" y="9545"/>
                    <a:pt x="8815" y="9180"/>
                    <a:pt x="8906" y="8754"/>
                  </a:cubicBezTo>
                  <a:cubicBezTo>
                    <a:pt x="8906" y="8694"/>
                    <a:pt x="8906" y="8633"/>
                    <a:pt x="8906" y="8572"/>
                  </a:cubicBezTo>
                  <a:cubicBezTo>
                    <a:pt x="9028" y="8603"/>
                    <a:pt x="9180" y="8633"/>
                    <a:pt x="9301" y="8663"/>
                  </a:cubicBezTo>
                  <a:cubicBezTo>
                    <a:pt x="9522" y="8687"/>
                    <a:pt x="9742" y="8696"/>
                    <a:pt x="9961" y="8696"/>
                  </a:cubicBezTo>
                  <a:cubicBezTo>
                    <a:pt x="10316" y="8696"/>
                    <a:pt x="10665" y="8670"/>
                    <a:pt x="11003" y="8633"/>
                  </a:cubicBezTo>
                  <a:cubicBezTo>
                    <a:pt x="11611" y="8542"/>
                    <a:pt x="12250" y="8299"/>
                    <a:pt x="12523" y="7751"/>
                  </a:cubicBezTo>
                  <a:cubicBezTo>
                    <a:pt x="12736" y="7174"/>
                    <a:pt x="12554" y="6536"/>
                    <a:pt x="12067" y="6171"/>
                  </a:cubicBezTo>
                  <a:cubicBezTo>
                    <a:pt x="11763" y="5928"/>
                    <a:pt x="11311" y="5874"/>
                    <a:pt x="10872" y="5874"/>
                  </a:cubicBezTo>
                  <a:cubicBezTo>
                    <a:pt x="10816" y="5874"/>
                    <a:pt x="10761" y="5875"/>
                    <a:pt x="10706" y="5876"/>
                  </a:cubicBezTo>
                  <a:lnTo>
                    <a:pt x="10706" y="5876"/>
                  </a:lnTo>
                  <a:cubicBezTo>
                    <a:pt x="11695" y="5784"/>
                    <a:pt x="12637" y="5396"/>
                    <a:pt x="13374" y="4712"/>
                  </a:cubicBezTo>
                  <a:cubicBezTo>
                    <a:pt x="14165" y="3891"/>
                    <a:pt x="14469" y="2523"/>
                    <a:pt x="13861" y="1551"/>
                  </a:cubicBezTo>
                  <a:cubicBezTo>
                    <a:pt x="13405" y="912"/>
                    <a:pt x="12675" y="517"/>
                    <a:pt x="11885" y="456"/>
                  </a:cubicBezTo>
                  <a:cubicBezTo>
                    <a:pt x="11724" y="444"/>
                    <a:pt x="11563" y="438"/>
                    <a:pt x="11404" y="438"/>
                  </a:cubicBezTo>
                  <a:cubicBezTo>
                    <a:pt x="10784" y="438"/>
                    <a:pt x="10180" y="530"/>
                    <a:pt x="9575" y="700"/>
                  </a:cubicBezTo>
                  <a:cubicBezTo>
                    <a:pt x="9818" y="517"/>
                    <a:pt x="10000" y="274"/>
                    <a:pt x="10092" y="1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49" name="Google Shape;1549;p50"/>
            <p:cNvSpPr/>
            <p:nvPr/>
          </p:nvSpPr>
          <p:spPr>
            <a:xfrm>
              <a:off x="8992390" y="5113760"/>
              <a:ext cx="339237" cy="913718"/>
            </a:xfrm>
            <a:custGeom>
              <a:avLst/>
              <a:gdLst/>
              <a:ahLst/>
              <a:cxnLst/>
              <a:rect l="l" t="t" r="r" b="b"/>
              <a:pathLst>
                <a:path w="7144" h="19242" extrusionOk="0">
                  <a:moveTo>
                    <a:pt x="1" y="1"/>
                  </a:moveTo>
                  <a:cubicBezTo>
                    <a:pt x="92" y="2280"/>
                    <a:pt x="244" y="4195"/>
                    <a:pt x="396" y="5290"/>
                  </a:cubicBezTo>
                  <a:cubicBezTo>
                    <a:pt x="1004" y="9667"/>
                    <a:pt x="2007" y="19241"/>
                    <a:pt x="2007" y="19241"/>
                  </a:cubicBezTo>
                  <a:lnTo>
                    <a:pt x="7144" y="19241"/>
                  </a:lnTo>
                  <a:cubicBezTo>
                    <a:pt x="7113" y="15715"/>
                    <a:pt x="6597" y="3831"/>
                    <a:pt x="6657" y="517"/>
                  </a:cubicBezTo>
                  <a:cubicBezTo>
                    <a:pt x="5685" y="517"/>
                    <a:pt x="4742" y="517"/>
                    <a:pt x="3800" y="457"/>
                  </a:cubicBezTo>
                  <a:cubicBezTo>
                    <a:pt x="2524" y="396"/>
                    <a:pt x="1277" y="244"/>
                    <a:pt x="61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0" name="Google Shape;1550;p50"/>
            <p:cNvSpPr/>
            <p:nvPr/>
          </p:nvSpPr>
          <p:spPr>
            <a:xfrm>
              <a:off x="8992390" y="5113761"/>
              <a:ext cx="319055" cy="236763"/>
            </a:xfrm>
            <a:custGeom>
              <a:avLst/>
              <a:gdLst/>
              <a:ahLst/>
              <a:cxnLst/>
              <a:rect l="l" t="t" r="r" b="b"/>
              <a:pathLst>
                <a:path w="6719" h="4986" extrusionOk="0">
                  <a:moveTo>
                    <a:pt x="1" y="1"/>
                  </a:moveTo>
                  <a:cubicBezTo>
                    <a:pt x="61" y="1733"/>
                    <a:pt x="183" y="3253"/>
                    <a:pt x="274" y="4378"/>
                  </a:cubicBezTo>
                  <a:lnTo>
                    <a:pt x="943" y="4469"/>
                  </a:lnTo>
                  <a:cubicBezTo>
                    <a:pt x="1885" y="4651"/>
                    <a:pt x="2827" y="4742"/>
                    <a:pt x="3770" y="4834"/>
                  </a:cubicBezTo>
                  <a:cubicBezTo>
                    <a:pt x="4682" y="4894"/>
                    <a:pt x="5715" y="4955"/>
                    <a:pt x="6718" y="4986"/>
                  </a:cubicBezTo>
                  <a:cubicBezTo>
                    <a:pt x="6657" y="3071"/>
                    <a:pt x="6627" y="1460"/>
                    <a:pt x="6657" y="517"/>
                  </a:cubicBezTo>
                  <a:cubicBezTo>
                    <a:pt x="5685" y="517"/>
                    <a:pt x="4742" y="517"/>
                    <a:pt x="3800" y="457"/>
                  </a:cubicBezTo>
                  <a:cubicBezTo>
                    <a:pt x="2524" y="396"/>
                    <a:pt x="1277" y="244"/>
                    <a:pt x="61" y="1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1" name="Google Shape;1551;p50"/>
            <p:cNvSpPr/>
            <p:nvPr/>
          </p:nvSpPr>
          <p:spPr>
            <a:xfrm>
              <a:off x="9047233" y="5652146"/>
              <a:ext cx="284391" cy="373854"/>
            </a:xfrm>
            <a:custGeom>
              <a:avLst/>
              <a:gdLst/>
              <a:ahLst/>
              <a:cxnLst/>
              <a:rect l="l" t="t" r="r" b="b"/>
              <a:pathLst>
                <a:path w="5989" h="7873" extrusionOk="0">
                  <a:moveTo>
                    <a:pt x="1" y="0"/>
                  </a:moveTo>
                  <a:lnTo>
                    <a:pt x="122" y="1003"/>
                  </a:lnTo>
                  <a:cubicBezTo>
                    <a:pt x="122" y="1034"/>
                    <a:pt x="122" y="1095"/>
                    <a:pt x="122" y="1125"/>
                  </a:cubicBezTo>
                  <a:lnTo>
                    <a:pt x="183" y="1702"/>
                  </a:lnTo>
                  <a:lnTo>
                    <a:pt x="183" y="1824"/>
                  </a:lnTo>
                  <a:cubicBezTo>
                    <a:pt x="548" y="5076"/>
                    <a:pt x="852" y="7873"/>
                    <a:pt x="852" y="7873"/>
                  </a:cubicBezTo>
                  <a:lnTo>
                    <a:pt x="5989" y="7873"/>
                  </a:lnTo>
                  <a:cubicBezTo>
                    <a:pt x="5958" y="6687"/>
                    <a:pt x="5897" y="4529"/>
                    <a:pt x="5806" y="2067"/>
                  </a:cubicBezTo>
                  <a:lnTo>
                    <a:pt x="5806" y="1915"/>
                  </a:lnTo>
                  <a:lnTo>
                    <a:pt x="5806" y="1307"/>
                  </a:lnTo>
                  <a:lnTo>
                    <a:pt x="5806" y="1155"/>
                  </a:lnTo>
                  <a:cubicBezTo>
                    <a:pt x="5806" y="791"/>
                    <a:pt x="5776" y="395"/>
                    <a:pt x="5776" y="31"/>
                  </a:cubicBezTo>
                  <a:cubicBezTo>
                    <a:pt x="4915" y="58"/>
                    <a:pt x="4048" y="73"/>
                    <a:pt x="3181" y="73"/>
                  </a:cubicBezTo>
                  <a:cubicBezTo>
                    <a:pt x="2118" y="73"/>
                    <a:pt x="1055" y="51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2" name="Google Shape;1552;p50"/>
            <p:cNvSpPr/>
            <p:nvPr/>
          </p:nvSpPr>
          <p:spPr>
            <a:xfrm>
              <a:off x="9051555" y="5699774"/>
              <a:ext cx="271427" cy="17997"/>
            </a:xfrm>
            <a:custGeom>
              <a:avLst/>
              <a:gdLst/>
              <a:ahLst/>
              <a:cxnLst/>
              <a:rect l="l" t="t" r="r" b="b"/>
              <a:pathLst>
                <a:path w="5716" h="379" extrusionOk="0">
                  <a:moveTo>
                    <a:pt x="1" y="0"/>
                  </a:moveTo>
                  <a:cubicBezTo>
                    <a:pt x="1" y="31"/>
                    <a:pt x="1" y="92"/>
                    <a:pt x="1" y="122"/>
                  </a:cubicBezTo>
                  <a:cubicBezTo>
                    <a:pt x="1161" y="290"/>
                    <a:pt x="2333" y="378"/>
                    <a:pt x="3510" y="378"/>
                  </a:cubicBezTo>
                  <a:cubicBezTo>
                    <a:pt x="4244" y="378"/>
                    <a:pt x="4980" y="344"/>
                    <a:pt x="5715" y="274"/>
                  </a:cubicBezTo>
                  <a:cubicBezTo>
                    <a:pt x="5715" y="244"/>
                    <a:pt x="5715" y="213"/>
                    <a:pt x="5685" y="152"/>
                  </a:cubicBezTo>
                  <a:cubicBezTo>
                    <a:pt x="5259" y="213"/>
                    <a:pt x="4834" y="244"/>
                    <a:pt x="4378" y="244"/>
                  </a:cubicBezTo>
                  <a:cubicBezTo>
                    <a:pt x="4098" y="250"/>
                    <a:pt x="3816" y="254"/>
                    <a:pt x="3534" y="254"/>
                  </a:cubicBezTo>
                  <a:cubicBezTo>
                    <a:pt x="2559" y="254"/>
                    <a:pt x="1575" y="209"/>
                    <a:pt x="609" y="92"/>
                  </a:cubicBezTo>
                  <a:cubicBezTo>
                    <a:pt x="426" y="61"/>
                    <a:pt x="214" y="31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3" name="Google Shape;1553;p50"/>
            <p:cNvSpPr/>
            <p:nvPr/>
          </p:nvSpPr>
          <p:spPr>
            <a:xfrm>
              <a:off x="9057349" y="5731542"/>
              <a:ext cx="267059" cy="22508"/>
            </a:xfrm>
            <a:custGeom>
              <a:avLst/>
              <a:gdLst/>
              <a:ahLst/>
              <a:cxnLst/>
              <a:rect l="l" t="t" r="r" b="b"/>
              <a:pathLst>
                <a:path w="5624" h="474" extrusionOk="0">
                  <a:moveTo>
                    <a:pt x="0" y="0"/>
                  </a:moveTo>
                  <a:lnTo>
                    <a:pt x="0" y="152"/>
                  </a:lnTo>
                  <a:cubicBezTo>
                    <a:pt x="1247" y="372"/>
                    <a:pt x="2512" y="474"/>
                    <a:pt x="3766" y="474"/>
                  </a:cubicBezTo>
                  <a:cubicBezTo>
                    <a:pt x="4072" y="474"/>
                    <a:pt x="4377" y="468"/>
                    <a:pt x="4681" y="456"/>
                  </a:cubicBezTo>
                  <a:cubicBezTo>
                    <a:pt x="4925" y="426"/>
                    <a:pt x="5198" y="426"/>
                    <a:pt x="5441" y="395"/>
                  </a:cubicBezTo>
                  <a:lnTo>
                    <a:pt x="5624" y="395"/>
                  </a:lnTo>
                  <a:cubicBezTo>
                    <a:pt x="5593" y="334"/>
                    <a:pt x="5593" y="274"/>
                    <a:pt x="5593" y="213"/>
                  </a:cubicBezTo>
                  <a:lnTo>
                    <a:pt x="5502" y="213"/>
                  </a:lnTo>
                  <a:cubicBezTo>
                    <a:pt x="5289" y="243"/>
                    <a:pt x="5077" y="274"/>
                    <a:pt x="4833" y="274"/>
                  </a:cubicBezTo>
                  <a:cubicBezTo>
                    <a:pt x="4377" y="304"/>
                    <a:pt x="3952" y="334"/>
                    <a:pt x="3496" y="334"/>
                  </a:cubicBezTo>
                  <a:cubicBezTo>
                    <a:pt x="2584" y="304"/>
                    <a:pt x="1672" y="243"/>
                    <a:pt x="760" y="12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4" name="Google Shape;1554;p50"/>
            <p:cNvSpPr/>
            <p:nvPr/>
          </p:nvSpPr>
          <p:spPr>
            <a:xfrm>
              <a:off x="8928902" y="6013983"/>
              <a:ext cx="438814" cy="138231"/>
            </a:xfrm>
            <a:custGeom>
              <a:avLst/>
              <a:gdLst/>
              <a:ahLst/>
              <a:cxnLst/>
              <a:rect l="l" t="t" r="r" b="b"/>
              <a:pathLst>
                <a:path w="9241" h="2911" extrusionOk="0">
                  <a:moveTo>
                    <a:pt x="4543" y="1"/>
                  </a:moveTo>
                  <a:cubicBezTo>
                    <a:pt x="3850" y="1"/>
                    <a:pt x="3331" y="11"/>
                    <a:pt x="3283" y="40"/>
                  </a:cubicBezTo>
                  <a:cubicBezTo>
                    <a:pt x="3283" y="40"/>
                    <a:pt x="2827" y="70"/>
                    <a:pt x="1490" y="952"/>
                  </a:cubicBezTo>
                  <a:cubicBezTo>
                    <a:pt x="912" y="1286"/>
                    <a:pt x="426" y="1742"/>
                    <a:pt x="91" y="2320"/>
                  </a:cubicBezTo>
                  <a:cubicBezTo>
                    <a:pt x="0" y="2502"/>
                    <a:pt x="122" y="2684"/>
                    <a:pt x="335" y="2715"/>
                  </a:cubicBezTo>
                  <a:cubicBezTo>
                    <a:pt x="1382" y="2753"/>
                    <a:pt x="4412" y="2910"/>
                    <a:pt x="6588" y="2910"/>
                  </a:cubicBezTo>
                  <a:cubicBezTo>
                    <a:pt x="7884" y="2910"/>
                    <a:pt x="8876" y="2855"/>
                    <a:pt x="8967" y="2684"/>
                  </a:cubicBezTo>
                  <a:cubicBezTo>
                    <a:pt x="9241" y="2228"/>
                    <a:pt x="8724" y="131"/>
                    <a:pt x="8511" y="70"/>
                  </a:cubicBezTo>
                  <a:cubicBezTo>
                    <a:pt x="8345" y="50"/>
                    <a:pt x="6038" y="1"/>
                    <a:pt x="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5" name="Google Shape;1555;p50"/>
            <p:cNvSpPr/>
            <p:nvPr/>
          </p:nvSpPr>
          <p:spPr>
            <a:xfrm>
              <a:off x="8985171" y="6052826"/>
              <a:ext cx="112635" cy="37941"/>
            </a:xfrm>
            <a:custGeom>
              <a:avLst/>
              <a:gdLst/>
              <a:ahLst/>
              <a:cxnLst/>
              <a:rect l="l" t="t" r="r" b="b"/>
              <a:pathLst>
                <a:path w="2372" h="799" extrusionOk="0">
                  <a:moveTo>
                    <a:pt x="601" y="0"/>
                  </a:moveTo>
                  <a:cubicBezTo>
                    <a:pt x="444" y="0"/>
                    <a:pt x="286" y="15"/>
                    <a:pt x="122" y="43"/>
                  </a:cubicBezTo>
                  <a:cubicBezTo>
                    <a:pt x="1" y="73"/>
                    <a:pt x="31" y="255"/>
                    <a:pt x="153" y="255"/>
                  </a:cubicBezTo>
                  <a:cubicBezTo>
                    <a:pt x="204" y="253"/>
                    <a:pt x="255" y="252"/>
                    <a:pt x="306" y="252"/>
                  </a:cubicBezTo>
                  <a:cubicBezTo>
                    <a:pt x="862" y="252"/>
                    <a:pt x="1414" y="403"/>
                    <a:pt x="1916" y="681"/>
                  </a:cubicBezTo>
                  <a:cubicBezTo>
                    <a:pt x="1975" y="720"/>
                    <a:pt x="2085" y="798"/>
                    <a:pt x="2180" y="798"/>
                  </a:cubicBezTo>
                  <a:cubicBezTo>
                    <a:pt x="2232" y="798"/>
                    <a:pt x="2279" y="775"/>
                    <a:pt x="2311" y="711"/>
                  </a:cubicBezTo>
                  <a:cubicBezTo>
                    <a:pt x="2372" y="529"/>
                    <a:pt x="2159" y="438"/>
                    <a:pt x="2037" y="377"/>
                  </a:cubicBezTo>
                  <a:cubicBezTo>
                    <a:pt x="1764" y="225"/>
                    <a:pt x="1490" y="134"/>
                    <a:pt x="1186" y="73"/>
                  </a:cubicBezTo>
                  <a:cubicBezTo>
                    <a:pt x="985" y="23"/>
                    <a:pt x="794" y="0"/>
                    <a:pt x="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6" name="Google Shape;1556;p50"/>
            <p:cNvSpPr/>
            <p:nvPr/>
          </p:nvSpPr>
          <p:spPr>
            <a:xfrm>
              <a:off x="9025581" y="6034639"/>
              <a:ext cx="115009" cy="42404"/>
            </a:xfrm>
            <a:custGeom>
              <a:avLst/>
              <a:gdLst/>
              <a:ahLst/>
              <a:cxnLst/>
              <a:rect l="l" t="t" r="r" b="b"/>
              <a:pathLst>
                <a:path w="2422" h="893" extrusionOk="0">
                  <a:moveTo>
                    <a:pt x="153" y="0"/>
                  </a:moveTo>
                  <a:cubicBezTo>
                    <a:pt x="1" y="31"/>
                    <a:pt x="1" y="213"/>
                    <a:pt x="153" y="243"/>
                  </a:cubicBezTo>
                  <a:cubicBezTo>
                    <a:pt x="517" y="274"/>
                    <a:pt x="852" y="334"/>
                    <a:pt x="1217" y="426"/>
                  </a:cubicBezTo>
                  <a:cubicBezTo>
                    <a:pt x="1369" y="486"/>
                    <a:pt x="1521" y="547"/>
                    <a:pt x="1703" y="638"/>
                  </a:cubicBezTo>
                  <a:cubicBezTo>
                    <a:pt x="1855" y="699"/>
                    <a:pt x="2007" y="821"/>
                    <a:pt x="2189" y="882"/>
                  </a:cubicBezTo>
                  <a:cubicBezTo>
                    <a:pt x="2208" y="889"/>
                    <a:pt x="2225" y="892"/>
                    <a:pt x="2242" y="892"/>
                  </a:cubicBezTo>
                  <a:cubicBezTo>
                    <a:pt x="2361" y="892"/>
                    <a:pt x="2421" y="719"/>
                    <a:pt x="2341" y="638"/>
                  </a:cubicBezTo>
                  <a:lnTo>
                    <a:pt x="2280" y="578"/>
                  </a:lnTo>
                  <a:cubicBezTo>
                    <a:pt x="2128" y="486"/>
                    <a:pt x="1976" y="395"/>
                    <a:pt x="1825" y="334"/>
                  </a:cubicBezTo>
                  <a:cubicBezTo>
                    <a:pt x="1642" y="274"/>
                    <a:pt x="1460" y="213"/>
                    <a:pt x="1277" y="152"/>
                  </a:cubicBezTo>
                  <a:cubicBezTo>
                    <a:pt x="913" y="31"/>
                    <a:pt x="517" y="0"/>
                    <a:pt x="15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7" name="Google Shape;1557;p50"/>
            <p:cNvSpPr/>
            <p:nvPr/>
          </p:nvSpPr>
          <p:spPr>
            <a:xfrm>
              <a:off x="9061670" y="6015787"/>
              <a:ext cx="101097" cy="35376"/>
            </a:xfrm>
            <a:custGeom>
              <a:avLst/>
              <a:gdLst/>
              <a:ahLst/>
              <a:cxnLst/>
              <a:rect l="l" t="t" r="r" b="b"/>
              <a:pathLst>
                <a:path w="2129" h="745" extrusionOk="0">
                  <a:moveTo>
                    <a:pt x="458" y="1"/>
                  </a:moveTo>
                  <a:cubicBezTo>
                    <a:pt x="324" y="1"/>
                    <a:pt x="191" y="11"/>
                    <a:pt x="61" y="32"/>
                  </a:cubicBezTo>
                  <a:cubicBezTo>
                    <a:pt x="1" y="32"/>
                    <a:pt x="1" y="154"/>
                    <a:pt x="61" y="154"/>
                  </a:cubicBezTo>
                  <a:cubicBezTo>
                    <a:pt x="426" y="184"/>
                    <a:pt x="761" y="245"/>
                    <a:pt x="1095" y="367"/>
                  </a:cubicBezTo>
                  <a:cubicBezTo>
                    <a:pt x="1277" y="428"/>
                    <a:pt x="1429" y="488"/>
                    <a:pt x="1581" y="549"/>
                  </a:cubicBezTo>
                  <a:lnTo>
                    <a:pt x="1824" y="701"/>
                  </a:lnTo>
                  <a:cubicBezTo>
                    <a:pt x="1867" y="723"/>
                    <a:pt x="1926" y="744"/>
                    <a:pt x="1988" y="744"/>
                  </a:cubicBezTo>
                  <a:cubicBezTo>
                    <a:pt x="2014" y="744"/>
                    <a:pt x="2041" y="740"/>
                    <a:pt x="2068" y="731"/>
                  </a:cubicBezTo>
                  <a:cubicBezTo>
                    <a:pt x="2098" y="701"/>
                    <a:pt x="2098" y="671"/>
                    <a:pt x="2098" y="640"/>
                  </a:cubicBezTo>
                  <a:cubicBezTo>
                    <a:pt x="2128" y="458"/>
                    <a:pt x="1855" y="367"/>
                    <a:pt x="1733" y="306"/>
                  </a:cubicBezTo>
                  <a:cubicBezTo>
                    <a:pt x="1551" y="215"/>
                    <a:pt x="1368" y="154"/>
                    <a:pt x="1186" y="93"/>
                  </a:cubicBezTo>
                  <a:cubicBezTo>
                    <a:pt x="951" y="34"/>
                    <a:pt x="702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8" name="Google Shape;1558;p50"/>
            <p:cNvSpPr/>
            <p:nvPr/>
          </p:nvSpPr>
          <p:spPr>
            <a:xfrm>
              <a:off x="9393635" y="5106542"/>
              <a:ext cx="425851" cy="919464"/>
            </a:xfrm>
            <a:custGeom>
              <a:avLst/>
              <a:gdLst/>
              <a:ahLst/>
              <a:cxnLst/>
              <a:rect l="l" t="t" r="r" b="b"/>
              <a:pathLst>
                <a:path w="8968" h="19363" extrusionOk="0">
                  <a:moveTo>
                    <a:pt x="6384" y="1"/>
                  </a:moveTo>
                  <a:cubicBezTo>
                    <a:pt x="5654" y="122"/>
                    <a:pt x="4894" y="214"/>
                    <a:pt x="4134" y="305"/>
                  </a:cubicBezTo>
                  <a:cubicBezTo>
                    <a:pt x="2767" y="487"/>
                    <a:pt x="1399" y="578"/>
                    <a:pt x="1" y="639"/>
                  </a:cubicBezTo>
                  <a:cubicBezTo>
                    <a:pt x="1186" y="3618"/>
                    <a:pt x="3891" y="19363"/>
                    <a:pt x="3891" y="19363"/>
                  </a:cubicBezTo>
                  <a:lnTo>
                    <a:pt x="8967" y="19363"/>
                  </a:lnTo>
                  <a:cubicBezTo>
                    <a:pt x="8603" y="15715"/>
                    <a:pt x="7204" y="5867"/>
                    <a:pt x="6384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59" name="Google Shape;1559;p50"/>
            <p:cNvSpPr/>
            <p:nvPr/>
          </p:nvSpPr>
          <p:spPr>
            <a:xfrm>
              <a:off x="9393636" y="5105119"/>
              <a:ext cx="333492" cy="243980"/>
            </a:xfrm>
            <a:custGeom>
              <a:avLst/>
              <a:gdLst/>
              <a:ahLst/>
              <a:cxnLst/>
              <a:rect l="l" t="t" r="r" b="b"/>
              <a:pathLst>
                <a:path w="7023" h="5138" extrusionOk="0">
                  <a:moveTo>
                    <a:pt x="6384" y="0"/>
                  </a:moveTo>
                  <a:cubicBezTo>
                    <a:pt x="5624" y="152"/>
                    <a:pt x="4864" y="244"/>
                    <a:pt x="4104" y="335"/>
                  </a:cubicBezTo>
                  <a:cubicBezTo>
                    <a:pt x="2736" y="517"/>
                    <a:pt x="1368" y="608"/>
                    <a:pt x="1" y="669"/>
                  </a:cubicBezTo>
                  <a:cubicBezTo>
                    <a:pt x="487" y="2128"/>
                    <a:pt x="852" y="3617"/>
                    <a:pt x="1156" y="5137"/>
                  </a:cubicBezTo>
                  <a:cubicBezTo>
                    <a:pt x="2432" y="5107"/>
                    <a:pt x="3679" y="5016"/>
                    <a:pt x="4955" y="4864"/>
                  </a:cubicBezTo>
                  <a:cubicBezTo>
                    <a:pt x="5624" y="4772"/>
                    <a:pt x="6323" y="4681"/>
                    <a:pt x="7022" y="4560"/>
                  </a:cubicBezTo>
                  <a:cubicBezTo>
                    <a:pt x="6779" y="2918"/>
                    <a:pt x="6566" y="1368"/>
                    <a:pt x="6384" y="0"/>
                  </a:cubicBezTo>
                  <a:close/>
                </a:path>
              </a:pathLst>
            </a:custGeom>
            <a:solidFill>
              <a:srgbClr val="C4311D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0" name="Google Shape;1560;p50"/>
            <p:cNvSpPr/>
            <p:nvPr/>
          </p:nvSpPr>
          <p:spPr>
            <a:xfrm>
              <a:off x="9509118" y="5618954"/>
              <a:ext cx="310366" cy="407046"/>
            </a:xfrm>
            <a:custGeom>
              <a:avLst/>
              <a:gdLst/>
              <a:ahLst/>
              <a:cxnLst/>
              <a:rect l="l" t="t" r="r" b="b"/>
              <a:pathLst>
                <a:path w="6536" h="8572" extrusionOk="0">
                  <a:moveTo>
                    <a:pt x="5441" y="0"/>
                  </a:moveTo>
                  <a:cubicBezTo>
                    <a:pt x="3617" y="183"/>
                    <a:pt x="1824" y="335"/>
                    <a:pt x="0" y="487"/>
                  </a:cubicBezTo>
                  <a:cubicBezTo>
                    <a:pt x="61" y="851"/>
                    <a:pt x="122" y="1216"/>
                    <a:pt x="213" y="1581"/>
                  </a:cubicBezTo>
                  <a:cubicBezTo>
                    <a:pt x="243" y="1642"/>
                    <a:pt x="243" y="1672"/>
                    <a:pt x="243" y="1733"/>
                  </a:cubicBezTo>
                  <a:cubicBezTo>
                    <a:pt x="274" y="1915"/>
                    <a:pt x="304" y="2098"/>
                    <a:pt x="335" y="2280"/>
                  </a:cubicBezTo>
                  <a:lnTo>
                    <a:pt x="365" y="2401"/>
                  </a:lnTo>
                  <a:cubicBezTo>
                    <a:pt x="1003" y="5836"/>
                    <a:pt x="1459" y="8572"/>
                    <a:pt x="1459" y="8572"/>
                  </a:cubicBezTo>
                  <a:lnTo>
                    <a:pt x="6535" y="8572"/>
                  </a:lnTo>
                  <a:cubicBezTo>
                    <a:pt x="6383" y="7143"/>
                    <a:pt x="6079" y="4712"/>
                    <a:pt x="5715" y="1976"/>
                  </a:cubicBezTo>
                  <a:lnTo>
                    <a:pt x="5684" y="1824"/>
                  </a:lnTo>
                  <a:cubicBezTo>
                    <a:pt x="5654" y="1611"/>
                    <a:pt x="5624" y="1398"/>
                    <a:pt x="5624" y="1186"/>
                  </a:cubicBezTo>
                  <a:cubicBezTo>
                    <a:pt x="5593" y="1125"/>
                    <a:pt x="5593" y="1064"/>
                    <a:pt x="5593" y="1003"/>
                  </a:cubicBezTo>
                  <a:cubicBezTo>
                    <a:pt x="5532" y="669"/>
                    <a:pt x="5502" y="335"/>
                    <a:pt x="54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1" name="Google Shape;1561;p50"/>
            <p:cNvSpPr/>
            <p:nvPr/>
          </p:nvSpPr>
          <p:spPr>
            <a:xfrm>
              <a:off x="9520658" y="5668007"/>
              <a:ext cx="255520" cy="33240"/>
            </a:xfrm>
            <a:custGeom>
              <a:avLst/>
              <a:gdLst/>
              <a:ahLst/>
              <a:cxnLst/>
              <a:rect l="l" t="t" r="r" b="b"/>
              <a:pathLst>
                <a:path w="5381" h="700" extrusionOk="0">
                  <a:moveTo>
                    <a:pt x="5381" y="1"/>
                  </a:moveTo>
                  <a:lnTo>
                    <a:pt x="5381" y="1"/>
                  </a:lnTo>
                  <a:cubicBezTo>
                    <a:pt x="5137" y="61"/>
                    <a:pt x="4925" y="92"/>
                    <a:pt x="4681" y="122"/>
                  </a:cubicBezTo>
                  <a:cubicBezTo>
                    <a:pt x="3496" y="305"/>
                    <a:pt x="2341" y="426"/>
                    <a:pt x="1156" y="517"/>
                  </a:cubicBezTo>
                  <a:cubicBezTo>
                    <a:pt x="821" y="517"/>
                    <a:pt x="487" y="548"/>
                    <a:pt x="152" y="548"/>
                  </a:cubicBezTo>
                  <a:lnTo>
                    <a:pt x="0" y="548"/>
                  </a:lnTo>
                  <a:cubicBezTo>
                    <a:pt x="31" y="609"/>
                    <a:pt x="31" y="639"/>
                    <a:pt x="31" y="700"/>
                  </a:cubicBezTo>
                  <a:cubicBezTo>
                    <a:pt x="335" y="700"/>
                    <a:pt x="608" y="669"/>
                    <a:pt x="943" y="669"/>
                  </a:cubicBezTo>
                  <a:cubicBezTo>
                    <a:pt x="1520" y="639"/>
                    <a:pt x="2128" y="609"/>
                    <a:pt x="2706" y="548"/>
                  </a:cubicBezTo>
                  <a:cubicBezTo>
                    <a:pt x="3587" y="457"/>
                    <a:pt x="4469" y="305"/>
                    <a:pt x="5381" y="153"/>
                  </a:cubicBezTo>
                  <a:cubicBezTo>
                    <a:pt x="5350" y="92"/>
                    <a:pt x="5350" y="61"/>
                    <a:pt x="53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2" name="Google Shape;1562;p50"/>
            <p:cNvSpPr/>
            <p:nvPr/>
          </p:nvSpPr>
          <p:spPr>
            <a:xfrm>
              <a:off x="9524979" y="5705520"/>
              <a:ext cx="255520" cy="27494"/>
            </a:xfrm>
            <a:custGeom>
              <a:avLst/>
              <a:gdLst/>
              <a:ahLst/>
              <a:cxnLst/>
              <a:rect l="l" t="t" r="r" b="b"/>
              <a:pathLst>
                <a:path w="5381" h="579" extrusionOk="0">
                  <a:moveTo>
                    <a:pt x="5350" y="1"/>
                  </a:moveTo>
                  <a:cubicBezTo>
                    <a:pt x="5016" y="62"/>
                    <a:pt x="4682" y="123"/>
                    <a:pt x="4317" y="153"/>
                  </a:cubicBezTo>
                  <a:cubicBezTo>
                    <a:pt x="3223" y="305"/>
                    <a:pt x="2098" y="426"/>
                    <a:pt x="973" y="457"/>
                  </a:cubicBezTo>
                  <a:lnTo>
                    <a:pt x="1" y="457"/>
                  </a:lnTo>
                  <a:lnTo>
                    <a:pt x="31" y="578"/>
                  </a:lnTo>
                  <a:cubicBezTo>
                    <a:pt x="821" y="578"/>
                    <a:pt x="1642" y="548"/>
                    <a:pt x="2463" y="487"/>
                  </a:cubicBezTo>
                  <a:cubicBezTo>
                    <a:pt x="3435" y="426"/>
                    <a:pt x="4408" y="305"/>
                    <a:pt x="5381" y="153"/>
                  </a:cubicBezTo>
                  <a:lnTo>
                    <a:pt x="53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3" name="Google Shape;1563;p50"/>
            <p:cNvSpPr/>
            <p:nvPr/>
          </p:nvSpPr>
          <p:spPr>
            <a:xfrm>
              <a:off x="9421083" y="6013983"/>
              <a:ext cx="438814" cy="138231"/>
            </a:xfrm>
            <a:custGeom>
              <a:avLst/>
              <a:gdLst/>
              <a:ahLst/>
              <a:cxnLst/>
              <a:rect l="l" t="t" r="r" b="b"/>
              <a:pathLst>
                <a:path w="9241" h="2911" extrusionOk="0">
                  <a:moveTo>
                    <a:pt x="4534" y="1"/>
                  </a:moveTo>
                  <a:cubicBezTo>
                    <a:pt x="3835" y="1"/>
                    <a:pt x="3310" y="11"/>
                    <a:pt x="3253" y="40"/>
                  </a:cubicBezTo>
                  <a:cubicBezTo>
                    <a:pt x="3253" y="40"/>
                    <a:pt x="2827" y="70"/>
                    <a:pt x="1490" y="952"/>
                  </a:cubicBezTo>
                  <a:cubicBezTo>
                    <a:pt x="912" y="1286"/>
                    <a:pt x="426" y="1742"/>
                    <a:pt x="91" y="2320"/>
                  </a:cubicBezTo>
                  <a:cubicBezTo>
                    <a:pt x="0" y="2502"/>
                    <a:pt x="122" y="2684"/>
                    <a:pt x="304" y="2715"/>
                  </a:cubicBezTo>
                  <a:cubicBezTo>
                    <a:pt x="1371" y="2753"/>
                    <a:pt x="4396" y="2910"/>
                    <a:pt x="6573" y="2910"/>
                  </a:cubicBezTo>
                  <a:cubicBezTo>
                    <a:pt x="7869" y="2910"/>
                    <a:pt x="8865" y="2855"/>
                    <a:pt x="8967" y="2684"/>
                  </a:cubicBezTo>
                  <a:cubicBezTo>
                    <a:pt x="9240" y="2228"/>
                    <a:pt x="8754" y="131"/>
                    <a:pt x="8511" y="70"/>
                  </a:cubicBezTo>
                  <a:cubicBezTo>
                    <a:pt x="8345" y="50"/>
                    <a:pt x="6038" y="1"/>
                    <a:pt x="45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4" name="Google Shape;1564;p50"/>
            <p:cNvSpPr/>
            <p:nvPr/>
          </p:nvSpPr>
          <p:spPr>
            <a:xfrm>
              <a:off x="9475926" y="6052826"/>
              <a:ext cx="112635" cy="37941"/>
            </a:xfrm>
            <a:custGeom>
              <a:avLst/>
              <a:gdLst/>
              <a:ahLst/>
              <a:cxnLst/>
              <a:rect l="l" t="t" r="r" b="b"/>
              <a:pathLst>
                <a:path w="2372" h="799" extrusionOk="0">
                  <a:moveTo>
                    <a:pt x="601" y="0"/>
                  </a:moveTo>
                  <a:cubicBezTo>
                    <a:pt x="444" y="0"/>
                    <a:pt x="286" y="15"/>
                    <a:pt x="122" y="43"/>
                  </a:cubicBezTo>
                  <a:cubicBezTo>
                    <a:pt x="0" y="73"/>
                    <a:pt x="31" y="255"/>
                    <a:pt x="152" y="255"/>
                  </a:cubicBezTo>
                  <a:cubicBezTo>
                    <a:pt x="206" y="253"/>
                    <a:pt x="259" y="252"/>
                    <a:pt x="312" y="252"/>
                  </a:cubicBezTo>
                  <a:cubicBezTo>
                    <a:pt x="892" y="252"/>
                    <a:pt x="1442" y="403"/>
                    <a:pt x="1915" y="681"/>
                  </a:cubicBezTo>
                  <a:cubicBezTo>
                    <a:pt x="1994" y="720"/>
                    <a:pt x="2098" y="798"/>
                    <a:pt x="2187" y="798"/>
                  </a:cubicBezTo>
                  <a:cubicBezTo>
                    <a:pt x="2235" y="798"/>
                    <a:pt x="2278" y="775"/>
                    <a:pt x="2310" y="711"/>
                  </a:cubicBezTo>
                  <a:cubicBezTo>
                    <a:pt x="2371" y="529"/>
                    <a:pt x="2158" y="438"/>
                    <a:pt x="2037" y="377"/>
                  </a:cubicBezTo>
                  <a:cubicBezTo>
                    <a:pt x="1763" y="225"/>
                    <a:pt x="1490" y="134"/>
                    <a:pt x="1186" y="73"/>
                  </a:cubicBezTo>
                  <a:cubicBezTo>
                    <a:pt x="985" y="23"/>
                    <a:pt x="793" y="0"/>
                    <a:pt x="60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5" name="Google Shape;1565;p50"/>
            <p:cNvSpPr/>
            <p:nvPr/>
          </p:nvSpPr>
          <p:spPr>
            <a:xfrm>
              <a:off x="9516336" y="6034639"/>
              <a:ext cx="114963" cy="42404"/>
            </a:xfrm>
            <a:custGeom>
              <a:avLst/>
              <a:gdLst/>
              <a:ahLst/>
              <a:cxnLst/>
              <a:rect l="l" t="t" r="r" b="b"/>
              <a:pathLst>
                <a:path w="2421" h="893" extrusionOk="0">
                  <a:moveTo>
                    <a:pt x="152" y="0"/>
                  </a:moveTo>
                  <a:cubicBezTo>
                    <a:pt x="0" y="31"/>
                    <a:pt x="0" y="213"/>
                    <a:pt x="152" y="243"/>
                  </a:cubicBezTo>
                  <a:cubicBezTo>
                    <a:pt x="517" y="274"/>
                    <a:pt x="851" y="334"/>
                    <a:pt x="1216" y="426"/>
                  </a:cubicBezTo>
                  <a:cubicBezTo>
                    <a:pt x="1368" y="486"/>
                    <a:pt x="1550" y="547"/>
                    <a:pt x="1702" y="638"/>
                  </a:cubicBezTo>
                  <a:cubicBezTo>
                    <a:pt x="1854" y="699"/>
                    <a:pt x="2006" y="821"/>
                    <a:pt x="2189" y="882"/>
                  </a:cubicBezTo>
                  <a:cubicBezTo>
                    <a:pt x="2207" y="889"/>
                    <a:pt x="2225" y="892"/>
                    <a:pt x="2241" y="892"/>
                  </a:cubicBezTo>
                  <a:cubicBezTo>
                    <a:pt x="2360" y="892"/>
                    <a:pt x="2421" y="719"/>
                    <a:pt x="2341" y="638"/>
                  </a:cubicBezTo>
                  <a:lnTo>
                    <a:pt x="2280" y="578"/>
                  </a:lnTo>
                  <a:cubicBezTo>
                    <a:pt x="2128" y="486"/>
                    <a:pt x="1976" y="395"/>
                    <a:pt x="1824" y="334"/>
                  </a:cubicBezTo>
                  <a:cubicBezTo>
                    <a:pt x="1307" y="122"/>
                    <a:pt x="730" y="0"/>
                    <a:pt x="15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6" name="Google Shape;1566;p50"/>
            <p:cNvSpPr/>
            <p:nvPr/>
          </p:nvSpPr>
          <p:spPr>
            <a:xfrm>
              <a:off x="9552425" y="6015787"/>
              <a:ext cx="101049" cy="35376"/>
            </a:xfrm>
            <a:custGeom>
              <a:avLst/>
              <a:gdLst/>
              <a:ahLst/>
              <a:cxnLst/>
              <a:rect l="l" t="t" r="r" b="b"/>
              <a:pathLst>
                <a:path w="2128" h="745" extrusionOk="0">
                  <a:moveTo>
                    <a:pt x="471" y="1"/>
                  </a:moveTo>
                  <a:cubicBezTo>
                    <a:pt x="337" y="1"/>
                    <a:pt x="201" y="11"/>
                    <a:pt x="61" y="32"/>
                  </a:cubicBezTo>
                  <a:cubicBezTo>
                    <a:pt x="0" y="32"/>
                    <a:pt x="0" y="154"/>
                    <a:pt x="61" y="154"/>
                  </a:cubicBezTo>
                  <a:cubicBezTo>
                    <a:pt x="426" y="184"/>
                    <a:pt x="760" y="245"/>
                    <a:pt x="1094" y="367"/>
                  </a:cubicBezTo>
                  <a:cubicBezTo>
                    <a:pt x="1277" y="428"/>
                    <a:pt x="1429" y="488"/>
                    <a:pt x="1581" y="549"/>
                  </a:cubicBezTo>
                  <a:cubicBezTo>
                    <a:pt x="1672" y="610"/>
                    <a:pt x="1733" y="640"/>
                    <a:pt x="1824" y="701"/>
                  </a:cubicBezTo>
                  <a:cubicBezTo>
                    <a:pt x="1867" y="723"/>
                    <a:pt x="1925" y="744"/>
                    <a:pt x="1988" y="744"/>
                  </a:cubicBezTo>
                  <a:cubicBezTo>
                    <a:pt x="2014" y="744"/>
                    <a:pt x="2040" y="740"/>
                    <a:pt x="2067" y="731"/>
                  </a:cubicBezTo>
                  <a:cubicBezTo>
                    <a:pt x="2097" y="701"/>
                    <a:pt x="2097" y="671"/>
                    <a:pt x="2097" y="640"/>
                  </a:cubicBezTo>
                  <a:cubicBezTo>
                    <a:pt x="2128" y="458"/>
                    <a:pt x="1854" y="367"/>
                    <a:pt x="1733" y="306"/>
                  </a:cubicBezTo>
                  <a:cubicBezTo>
                    <a:pt x="1550" y="215"/>
                    <a:pt x="1368" y="154"/>
                    <a:pt x="1186" y="93"/>
                  </a:cubicBezTo>
                  <a:cubicBezTo>
                    <a:pt x="950" y="34"/>
                    <a:pt x="715" y="1"/>
                    <a:pt x="47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7" name="Google Shape;1567;p50"/>
            <p:cNvSpPr/>
            <p:nvPr/>
          </p:nvSpPr>
          <p:spPr>
            <a:xfrm>
              <a:off x="8822061" y="4101994"/>
              <a:ext cx="985895" cy="1228166"/>
            </a:xfrm>
            <a:custGeom>
              <a:avLst/>
              <a:gdLst/>
              <a:ahLst/>
              <a:cxnLst/>
              <a:rect l="l" t="t" r="r" b="b"/>
              <a:pathLst>
                <a:path w="20762" h="25864" extrusionOk="0">
                  <a:moveTo>
                    <a:pt x="12858" y="0"/>
                  </a:moveTo>
                  <a:cubicBezTo>
                    <a:pt x="10913" y="0"/>
                    <a:pt x="8968" y="304"/>
                    <a:pt x="7114" y="852"/>
                  </a:cubicBezTo>
                  <a:lnTo>
                    <a:pt x="6962" y="882"/>
                  </a:lnTo>
                  <a:cubicBezTo>
                    <a:pt x="5898" y="1216"/>
                    <a:pt x="5138" y="1551"/>
                    <a:pt x="4955" y="1763"/>
                  </a:cubicBezTo>
                  <a:cubicBezTo>
                    <a:pt x="3709" y="3587"/>
                    <a:pt x="2159" y="16141"/>
                    <a:pt x="335" y="23192"/>
                  </a:cubicBezTo>
                  <a:lnTo>
                    <a:pt x="275" y="23344"/>
                  </a:lnTo>
                  <a:cubicBezTo>
                    <a:pt x="183" y="23679"/>
                    <a:pt x="92" y="24013"/>
                    <a:pt x="1" y="24347"/>
                  </a:cubicBezTo>
                  <a:cubicBezTo>
                    <a:pt x="3366" y="25441"/>
                    <a:pt x="7504" y="25864"/>
                    <a:pt x="11301" y="25864"/>
                  </a:cubicBezTo>
                  <a:cubicBezTo>
                    <a:pt x="14364" y="25864"/>
                    <a:pt x="17206" y="25589"/>
                    <a:pt x="19241" y="25168"/>
                  </a:cubicBezTo>
                  <a:lnTo>
                    <a:pt x="19393" y="25138"/>
                  </a:lnTo>
                  <a:cubicBezTo>
                    <a:pt x="19849" y="25046"/>
                    <a:pt x="20305" y="24925"/>
                    <a:pt x="20761" y="24773"/>
                  </a:cubicBezTo>
                  <a:cubicBezTo>
                    <a:pt x="20640" y="24560"/>
                    <a:pt x="20548" y="24347"/>
                    <a:pt x="20488" y="24104"/>
                  </a:cubicBezTo>
                  <a:cubicBezTo>
                    <a:pt x="20457" y="24043"/>
                    <a:pt x="20427" y="23983"/>
                    <a:pt x="20396" y="23922"/>
                  </a:cubicBezTo>
                  <a:cubicBezTo>
                    <a:pt x="19515" y="21247"/>
                    <a:pt x="18846" y="18481"/>
                    <a:pt x="18451" y="15654"/>
                  </a:cubicBezTo>
                  <a:cubicBezTo>
                    <a:pt x="18178" y="13496"/>
                    <a:pt x="18512" y="2766"/>
                    <a:pt x="18269" y="2007"/>
                  </a:cubicBezTo>
                  <a:cubicBezTo>
                    <a:pt x="18056" y="1459"/>
                    <a:pt x="16871" y="639"/>
                    <a:pt x="15016" y="244"/>
                  </a:cubicBezTo>
                  <a:lnTo>
                    <a:pt x="14864" y="213"/>
                  </a:lnTo>
                  <a:cubicBezTo>
                    <a:pt x="14196" y="61"/>
                    <a:pt x="13527" y="0"/>
                    <a:pt x="128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8" name="Google Shape;1568;p50"/>
            <p:cNvSpPr/>
            <p:nvPr/>
          </p:nvSpPr>
          <p:spPr>
            <a:xfrm>
              <a:off x="8835071" y="4309124"/>
              <a:ext cx="959873" cy="987984"/>
            </a:xfrm>
            <a:custGeom>
              <a:avLst/>
              <a:gdLst/>
              <a:ahLst/>
              <a:cxnLst/>
              <a:rect l="l" t="t" r="r" b="b"/>
              <a:pathLst>
                <a:path w="20214" h="20806" extrusionOk="0">
                  <a:moveTo>
                    <a:pt x="17524" y="0"/>
                  </a:moveTo>
                  <a:cubicBezTo>
                    <a:pt x="17501" y="0"/>
                    <a:pt x="17478" y="15"/>
                    <a:pt x="17478" y="46"/>
                  </a:cubicBezTo>
                  <a:cubicBezTo>
                    <a:pt x="17053" y="3329"/>
                    <a:pt x="16840" y="6611"/>
                    <a:pt x="16840" y="9924"/>
                  </a:cubicBezTo>
                  <a:cubicBezTo>
                    <a:pt x="16809" y="12903"/>
                    <a:pt x="17265" y="15882"/>
                    <a:pt x="18177" y="18739"/>
                  </a:cubicBezTo>
                  <a:cubicBezTo>
                    <a:pt x="18299" y="19104"/>
                    <a:pt x="18420" y="19469"/>
                    <a:pt x="18542" y="19803"/>
                  </a:cubicBezTo>
                  <a:cubicBezTo>
                    <a:pt x="17721" y="19925"/>
                    <a:pt x="16840" y="20016"/>
                    <a:pt x="16019" y="20076"/>
                  </a:cubicBezTo>
                  <a:cubicBezTo>
                    <a:pt x="14666" y="20189"/>
                    <a:pt x="13314" y="20252"/>
                    <a:pt x="11961" y="20252"/>
                  </a:cubicBezTo>
                  <a:cubicBezTo>
                    <a:pt x="11490" y="20252"/>
                    <a:pt x="11019" y="20244"/>
                    <a:pt x="10548" y="20228"/>
                  </a:cubicBezTo>
                  <a:cubicBezTo>
                    <a:pt x="8694" y="20168"/>
                    <a:pt x="6870" y="20016"/>
                    <a:pt x="5046" y="19773"/>
                  </a:cubicBezTo>
                  <a:cubicBezTo>
                    <a:pt x="3374" y="19560"/>
                    <a:pt x="1703" y="19225"/>
                    <a:pt x="61" y="18830"/>
                  </a:cubicBezTo>
                  <a:lnTo>
                    <a:pt x="1" y="18982"/>
                  </a:lnTo>
                  <a:cubicBezTo>
                    <a:pt x="1460" y="19317"/>
                    <a:pt x="2919" y="19621"/>
                    <a:pt x="4378" y="19833"/>
                  </a:cubicBezTo>
                  <a:cubicBezTo>
                    <a:pt x="6895" y="20235"/>
                    <a:pt x="9441" y="20431"/>
                    <a:pt x="11996" y="20431"/>
                  </a:cubicBezTo>
                  <a:cubicBezTo>
                    <a:pt x="13113" y="20431"/>
                    <a:pt x="14232" y="20394"/>
                    <a:pt x="15350" y="20320"/>
                  </a:cubicBezTo>
                  <a:cubicBezTo>
                    <a:pt x="16445" y="20259"/>
                    <a:pt x="17539" y="20137"/>
                    <a:pt x="18633" y="19985"/>
                  </a:cubicBezTo>
                  <a:cubicBezTo>
                    <a:pt x="18724" y="20259"/>
                    <a:pt x="18846" y="20532"/>
                    <a:pt x="18967" y="20806"/>
                  </a:cubicBezTo>
                  <a:lnTo>
                    <a:pt x="19119" y="20776"/>
                  </a:lnTo>
                  <a:cubicBezTo>
                    <a:pt x="18998" y="20502"/>
                    <a:pt x="18876" y="20259"/>
                    <a:pt x="18755" y="19985"/>
                  </a:cubicBezTo>
                  <a:cubicBezTo>
                    <a:pt x="19241" y="19925"/>
                    <a:pt x="19727" y="19833"/>
                    <a:pt x="20214" y="19742"/>
                  </a:cubicBezTo>
                  <a:cubicBezTo>
                    <a:pt x="20183" y="19681"/>
                    <a:pt x="20153" y="19621"/>
                    <a:pt x="20122" y="19560"/>
                  </a:cubicBezTo>
                  <a:cubicBezTo>
                    <a:pt x="19636" y="19651"/>
                    <a:pt x="19180" y="19712"/>
                    <a:pt x="18694" y="19773"/>
                  </a:cubicBezTo>
                  <a:cubicBezTo>
                    <a:pt x="18603" y="19560"/>
                    <a:pt x="18512" y="19317"/>
                    <a:pt x="18451" y="19104"/>
                  </a:cubicBezTo>
                  <a:cubicBezTo>
                    <a:pt x="17964" y="17736"/>
                    <a:pt x="17630" y="16338"/>
                    <a:pt x="17387" y="14940"/>
                  </a:cubicBezTo>
                  <a:cubicBezTo>
                    <a:pt x="16931" y="11809"/>
                    <a:pt x="16840" y="8648"/>
                    <a:pt x="17083" y="5517"/>
                  </a:cubicBezTo>
                  <a:cubicBezTo>
                    <a:pt x="17204" y="3693"/>
                    <a:pt x="17387" y="1870"/>
                    <a:pt x="17569" y="46"/>
                  </a:cubicBezTo>
                  <a:cubicBezTo>
                    <a:pt x="17569" y="15"/>
                    <a:pt x="17546" y="0"/>
                    <a:pt x="17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69" name="Google Shape;1569;p50"/>
            <p:cNvSpPr/>
            <p:nvPr/>
          </p:nvSpPr>
          <p:spPr>
            <a:xfrm>
              <a:off x="9148281" y="4112108"/>
              <a:ext cx="386865" cy="127072"/>
            </a:xfrm>
            <a:custGeom>
              <a:avLst/>
              <a:gdLst/>
              <a:ahLst/>
              <a:cxnLst/>
              <a:rect l="l" t="t" r="r" b="b"/>
              <a:pathLst>
                <a:path w="8147" h="2676" extrusionOk="0">
                  <a:moveTo>
                    <a:pt x="7994" y="0"/>
                  </a:moveTo>
                  <a:cubicBezTo>
                    <a:pt x="7934" y="122"/>
                    <a:pt x="7842" y="243"/>
                    <a:pt x="7751" y="335"/>
                  </a:cubicBezTo>
                  <a:cubicBezTo>
                    <a:pt x="7508" y="578"/>
                    <a:pt x="7265" y="821"/>
                    <a:pt x="7022" y="1034"/>
                  </a:cubicBezTo>
                  <a:cubicBezTo>
                    <a:pt x="6444" y="1459"/>
                    <a:pt x="5836" y="1794"/>
                    <a:pt x="5168" y="2037"/>
                  </a:cubicBezTo>
                  <a:cubicBezTo>
                    <a:pt x="4499" y="2280"/>
                    <a:pt x="3830" y="2432"/>
                    <a:pt x="3131" y="2493"/>
                  </a:cubicBezTo>
                  <a:cubicBezTo>
                    <a:pt x="2897" y="2511"/>
                    <a:pt x="2652" y="2526"/>
                    <a:pt x="2406" y="2526"/>
                  </a:cubicBezTo>
                  <a:cubicBezTo>
                    <a:pt x="1821" y="2526"/>
                    <a:pt x="1231" y="2440"/>
                    <a:pt x="760" y="2098"/>
                  </a:cubicBezTo>
                  <a:cubicBezTo>
                    <a:pt x="396" y="1854"/>
                    <a:pt x="183" y="1459"/>
                    <a:pt x="183" y="1064"/>
                  </a:cubicBezTo>
                  <a:cubicBezTo>
                    <a:pt x="152" y="912"/>
                    <a:pt x="183" y="760"/>
                    <a:pt x="244" y="639"/>
                  </a:cubicBezTo>
                  <a:lnTo>
                    <a:pt x="244" y="639"/>
                  </a:lnTo>
                  <a:lnTo>
                    <a:pt x="122" y="669"/>
                  </a:lnTo>
                  <a:cubicBezTo>
                    <a:pt x="0" y="1034"/>
                    <a:pt x="61" y="1429"/>
                    <a:pt x="244" y="1733"/>
                  </a:cubicBezTo>
                  <a:cubicBezTo>
                    <a:pt x="699" y="2462"/>
                    <a:pt x="1611" y="2675"/>
                    <a:pt x="2402" y="2675"/>
                  </a:cubicBezTo>
                  <a:cubicBezTo>
                    <a:pt x="3952" y="2675"/>
                    <a:pt x="5472" y="2219"/>
                    <a:pt x="6779" y="1368"/>
                  </a:cubicBezTo>
                  <a:cubicBezTo>
                    <a:pt x="7295" y="1003"/>
                    <a:pt x="7782" y="547"/>
                    <a:pt x="8146" y="31"/>
                  </a:cubicBezTo>
                  <a:lnTo>
                    <a:pt x="79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0" name="Google Shape;1570;p50"/>
            <p:cNvSpPr/>
            <p:nvPr/>
          </p:nvSpPr>
          <p:spPr>
            <a:xfrm>
              <a:off x="9168462" y="3993728"/>
              <a:ext cx="298827" cy="192649"/>
            </a:xfrm>
            <a:custGeom>
              <a:avLst/>
              <a:gdLst/>
              <a:ahLst/>
              <a:cxnLst/>
              <a:rect l="l" t="t" r="r" b="b"/>
              <a:pathLst>
                <a:path w="6293" h="4057" extrusionOk="0">
                  <a:moveTo>
                    <a:pt x="5472" y="1"/>
                  </a:moveTo>
                  <a:lnTo>
                    <a:pt x="1" y="1156"/>
                  </a:lnTo>
                  <a:lnTo>
                    <a:pt x="670" y="3618"/>
                  </a:lnTo>
                  <a:cubicBezTo>
                    <a:pt x="670" y="3618"/>
                    <a:pt x="952" y="4057"/>
                    <a:pt x="2078" y="4057"/>
                  </a:cubicBezTo>
                  <a:cubicBezTo>
                    <a:pt x="2521" y="4057"/>
                    <a:pt x="3094" y="3989"/>
                    <a:pt x="3831" y="3800"/>
                  </a:cubicBezTo>
                  <a:cubicBezTo>
                    <a:pt x="6293" y="3132"/>
                    <a:pt x="6050" y="1916"/>
                    <a:pt x="6050" y="1916"/>
                  </a:cubicBezTo>
                  <a:lnTo>
                    <a:pt x="5472" y="1"/>
                  </a:ln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1" name="Google Shape;1571;p50"/>
            <p:cNvSpPr/>
            <p:nvPr/>
          </p:nvSpPr>
          <p:spPr>
            <a:xfrm>
              <a:off x="9416713" y="4099098"/>
              <a:ext cx="326273" cy="730139"/>
            </a:xfrm>
            <a:custGeom>
              <a:avLst/>
              <a:gdLst/>
              <a:ahLst/>
              <a:cxnLst/>
              <a:rect l="l" t="t" r="r" b="b"/>
              <a:pathLst>
                <a:path w="6871" h="15376" extrusionOk="0">
                  <a:moveTo>
                    <a:pt x="1369" y="1"/>
                  </a:moveTo>
                  <a:cubicBezTo>
                    <a:pt x="1308" y="1"/>
                    <a:pt x="1247" y="31"/>
                    <a:pt x="1247" y="61"/>
                  </a:cubicBezTo>
                  <a:cubicBezTo>
                    <a:pt x="1" y="2463"/>
                    <a:pt x="1" y="5593"/>
                    <a:pt x="791" y="8359"/>
                  </a:cubicBezTo>
                  <a:cubicBezTo>
                    <a:pt x="1612" y="11186"/>
                    <a:pt x="3405" y="13648"/>
                    <a:pt x="5928" y="15259"/>
                  </a:cubicBezTo>
                  <a:cubicBezTo>
                    <a:pt x="6018" y="15338"/>
                    <a:pt x="6129" y="15375"/>
                    <a:pt x="6241" y="15375"/>
                  </a:cubicBezTo>
                  <a:cubicBezTo>
                    <a:pt x="6431" y="15375"/>
                    <a:pt x="6623" y="15268"/>
                    <a:pt x="6718" y="15077"/>
                  </a:cubicBezTo>
                  <a:cubicBezTo>
                    <a:pt x="6870" y="14712"/>
                    <a:pt x="6627" y="14256"/>
                    <a:pt x="6323" y="13922"/>
                  </a:cubicBezTo>
                  <a:cubicBezTo>
                    <a:pt x="5624" y="13010"/>
                    <a:pt x="3770" y="10578"/>
                    <a:pt x="2949" y="7569"/>
                  </a:cubicBezTo>
                  <a:cubicBezTo>
                    <a:pt x="2341" y="5289"/>
                    <a:pt x="2524" y="2888"/>
                    <a:pt x="3466" y="730"/>
                  </a:cubicBezTo>
                  <a:cubicBezTo>
                    <a:pt x="3527" y="639"/>
                    <a:pt x="3497" y="548"/>
                    <a:pt x="3405" y="517"/>
                  </a:cubicBezTo>
                  <a:cubicBezTo>
                    <a:pt x="2737" y="274"/>
                    <a:pt x="2068" y="92"/>
                    <a:pt x="13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2" name="Google Shape;1572;p50"/>
            <p:cNvSpPr/>
            <p:nvPr/>
          </p:nvSpPr>
          <p:spPr>
            <a:xfrm>
              <a:off x="8875482" y="4133525"/>
              <a:ext cx="303148" cy="598603"/>
            </a:xfrm>
            <a:custGeom>
              <a:avLst/>
              <a:gdLst/>
              <a:ahLst/>
              <a:cxnLst/>
              <a:rect l="l" t="t" r="r" b="b"/>
              <a:pathLst>
                <a:path w="6384" h="12606" extrusionOk="0">
                  <a:moveTo>
                    <a:pt x="6200" y="0"/>
                  </a:moveTo>
                  <a:cubicBezTo>
                    <a:pt x="5876" y="0"/>
                    <a:pt x="5228" y="226"/>
                    <a:pt x="5137" y="248"/>
                  </a:cubicBezTo>
                  <a:lnTo>
                    <a:pt x="4894" y="340"/>
                  </a:lnTo>
                  <a:cubicBezTo>
                    <a:pt x="4074" y="674"/>
                    <a:pt x="3344" y="1282"/>
                    <a:pt x="2888" y="2042"/>
                  </a:cubicBezTo>
                  <a:cubicBezTo>
                    <a:pt x="1" y="7209"/>
                    <a:pt x="821" y="12376"/>
                    <a:pt x="1004" y="12559"/>
                  </a:cubicBezTo>
                  <a:cubicBezTo>
                    <a:pt x="1032" y="12591"/>
                    <a:pt x="1063" y="12605"/>
                    <a:pt x="1096" y="12605"/>
                  </a:cubicBezTo>
                  <a:cubicBezTo>
                    <a:pt x="1281" y="12605"/>
                    <a:pt x="1520" y="12175"/>
                    <a:pt x="1520" y="12072"/>
                  </a:cubicBezTo>
                  <a:cubicBezTo>
                    <a:pt x="2311" y="7057"/>
                    <a:pt x="3435" y="4321"/>
                    <a:pt x="4195" y="2954"/>
                  </a:cubicBezTo>
                  <a:cubicBezTo>
                    <a:pt x="4530" y="2346"/>
                    <a:pt x="4925" y="1768"/>
                    <a:pt x="5381" y="1251"/>
                  </a:cubicBezTo>
                  <a:cubicBezTo>
                    <a:pt x="5624" y="978"/>
                    <a:pt x="5867" y="735"/>
                    <a:pt x="6080" y="491"/>
                  </a:cubicBezTo>
                  <a:cubicBezTo>
                    <a:pt x="6171" y="400"/>
                    <a:pt x="6384" y="248"/>
                    <a:pt x="6384" y="96"/>
                  </a:cubicBezTo>
                  <a:cubicBezTo>
                    <a:pt x="6384" y="27"/>
                    <a:pt x="6311" y="0"/>
                    <a:pt x="620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3" name="Google Shape;1573;p50"/>
            <p:cNvSpPr/>
            <p:nvPr/>
          </p:nvSpPr>
          <p:spPr>
            <a:xfrm>
              <a:off x="8784548" y="4250290"/>
              <a:ext cx="604824" cy="742294"/>
            </a:xfrm>
            <a:custGeom>
              <a:avLst/>
              <a:gdLst/>
              <a:ahLst/>
              <a:cxnLst/>
              <a:rect l="l" t="t" r="r" b="b"/>
              <a:pathLst>
                <a:path w="12737" h="15632" extrusionOk="0">
                  <a:moveTo>
                    <a:pt x="11522" y="0"/>
                  </a:moveTo>
                  <a:cubicBezTo>
                    <a:pt x="11512" y="0"/>
                    <a:pt x="11501" y="3"/>
                    <a:pt x="11490" y="8"/>
                  </a:cubicBezTo>
                  <a:lnTo>
                    <a:pt x="1125" y="677"/>
                  </a:lnTo>
                  <a:cubicBezTo>
                    <a:pt x="1115" y="667"/>
                    <a:pt x="1105" y="663"/>
                    <a:pt x="1095" y="663"/>
                  </a:cubicBezTo>
                  <a:cubicBezTo>
                    <a:pt x="1075" y="663"/>
                    <a:pt x="1054" y="677"/>
                    <a:pt x="1034" y="677"/>
                  </a:cubicBezTo>
                  <a:lnTo>
                    <a:pt x="61" y="1528"/>
                  </a:lnTo>
                  <a:cubicBezTo>
                    <a:pt x="31" y="1558"/>
                    <a:pt x="1" y="1589"/>
                    <a:pt x="1" y="1650"/>
                  </a:cubicBezTo>
                  <a:lnTo>
                    <a:pt x="2736" y="15510"/>
                  </a:lnTo>
                  <a:cubicBezTo>
                    <a:pt x="2767" y="15571"/>
                    <a:pt x="2827" y="15632"/>
                    <a:pt x="2888" y="15632"/>
                  </a:cubicBezTo>
                  <a:lnTo>
                    <a:pt x="12676" y="15388"/>
                  </a:lnTo>
                  <a:lnTo>
                    <a:pt x="12736" y="15328"/>
                  </a:lnTo>
                  <a:lnTo>
                    <a:pt x="11642" y="130"/>
                  </a:lnTo>
                  <a:cubicBezTo>
                    <a:pt x="11617" y="55"/>
                    <a:pt x="11572" y="0"/>
                    <a:pt x="115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4" name="Google Shape;1574;p50"/>
            <p:cNvSpPr/>
            <p:nvPr/>
          </p:nvSpPr>
          <p:spPr>
            <a:xfrm>
              <a:off x="8800456" y="4259313"/>
              <a:ext cx="578802" cy="752028"/>
            </a:xfrm>
            <a:custGeom>
              <a:avLst/>
              <a:gdLst/>
              <a:ahLst/>
              <a:cxnLst/>
              <a:rect l="l" t="t" r="r" b="b"/>
              <a:pathLst>
                <a:path w="12189" h="15837" extrusionOk="0">
                  <a:moveTo>
                    <a:pt x="11034" y="1"/>
                  </a:moveTo>
                  <a:lnTo>
                    <a:pt x="730" y="608"/>
                  </a:lnTo>
                  <a:lnTo>
                    <a:pt x="0" y="1308"/>
                  </a:lnTo>
                  <a:lnTo>
                    <a:pt x="2189" y="15624"/>
                  </a:lnTo>
                  <a:lnTo>
                    <a:pt x="11216" y="15837"/>
                  </a:lnTo>
                  <a:lnTo>
                    <a:pt x="12189" y="15046"/>
                  </a:lnTo>
                  <a:lnTo>
                    <a:pt x="110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5" name="Google Shape;1575;p50"/>
            <p:cNvSpPr/>
            <p:nvPr/>
          </p:nvSpPr>
          <p:spPr>
            <a:xfrm>
              <a:off x="8784548" y="4293976"/>
              <a:ext cx="557195" cy="741915"/>
            </a:xfrm>
            <a:custGeom>
              <a:avLst/>
              <a:gdLst/>
              <a:ahLst/>
              <a:cxnLst/>
              <a:rect l="l" t="t" r="r" b="b"/>
              <a:pathLst>
                <a:path w="11734" h="15624" extrusionOk="0">
                  <a:moveTo>
                    <a:pt x="10396" y="0"/>
                  </a:moveTo>
                  <a:lnTo>
                    <a:pt x="365" y="547"/>
                  </a:lnTo>
                  <a:lnTo>
                    <a:pt x="335" y="547"/>
                  </a:lnTo>
                  <a:lnTo>
                    <a:pt x="92" y="608"/>
                  </a:lnTo>
                  <a:cubicBezTo>
                    <a:pt x="31" y="608"/>
                    <a:pt x="1" y="699"/>
                    <a:pt x="1" y="760"/>
                  </a:cubicBezTo>
                  <a:lnTo>
                    <a:pt x="1672" y="15502"/>
                  </a:lnTo>
                  <a:cubicBezTo>
                    <a:pt x="1672" y="15563"/>
                    <a:pt x="1733" y="15623"/>
                    <a:pt x="1824" y="15623"/>
                  </a:cubicBezTo>
                  <a:lnTo>
                    <a:pt x="11673" y="15380"/>
                  </a:lnTo>
                  <a:lnTo>
                    <a:pt x="11733" y="15289"/>
                  </a:lnTo>
                  <a:lnTo>
                    <a:pt x="10548" y="122"/>
                  </a:lnTo>
                  <a:cubicBezTo>
                    <a:pt x="10548" y="61"/>
                    <a:pt x="10487" y="0"/>
                    <a:pt x="103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6" name="Google Shape;1576;p50"/>
            <p:cNvSpPr/>
            <p:nvPr/>
          </p:nvSpPr>
          <p:spPr>
            <a:xfrm>
              <a:off x="8895710" y="4446927"/>
              <a:ext cx="332019" cy="466261"/>
            </a:xfrm>
            <a:custGeom>
              <a:avLst/>
              <a:gdLst/>
              <a:ahLst/>
              <a:cxnLst/>
              <a:rect l="l" t="t" r="r" b="b"/>
              <a:pathLst>
                <a:path w="6992" h="9819" extrusionOk="0">
                  <a:moveTo>
                    <a:pt x="6201" y="1"/>
                  </a:moveTo>
                  <a:cubicBezTo>
                    <a:pt x="4681" y="92"/>
                    <a:pt x="3070" y="92"/>
                    <a:pt x="1550" y="275"/>
                  </a:cubicBezTo>
                  <a:cubicBezTo>
                    <a:pt x="1064" y="305"/>
                    <a:pt x="578" y="305"/>
                    <a:pt x="91" y="396"/>
                  </a:cubicBezTo>
                  <a:cubicBezTo>
                    <a:pt x="61" y="396"/>
                    <a:pt x="31" y="396"/>
                    <a:pt x="0" y="427"/>
                  </a:cubicBezTo>
                  <a:cubicBezTo>
                    <a:pt x="0" y="457"/>
                    <a:pt x="0" y="487"/>
                    <a:pt x="0" y="518"/>
                  </a:cubicBezTo>
                  <a:cubicBezTo>
                    <a:pt x="152" y="2159"/>
                    <a:pt x="334" y="3800"/>
                    <a:pt x="517" y="5442"/>
                  </a:cubicBezTo>
                  <a:cubicBezTo>
                    <a:pt x="669" y="6840"/>
                    <a:pt x="821" y="8238"/>
                    <a:pt x="973" y="9636"/>
                  </a:cubicBezTo>
                  <a:cubicBezTo>
                    <a:pt x="973" y="9667"/>
                    <a:pt x="973" y="9697"/>
                    <a:pt x="973" y="9758"/>
                  </a:cubicBezTo>
                  <a:cubicBezTo>
                    <a:pt x="973" y="9788"/>
                    <a:pt x="1003" y="9819"/>
                    <a:pt x="1034" y="9819"/>
                  </a:cubicBezTo>
                  <a:lnTo>
                    <a:pt x="4924" y="9697"/>
                  </a:lnTo>
                  <a:lnTo>
                    <a:pt x="6170" y="9667"/>
                  </a:lnTo>
                  <a:cubicBezTo>
                    <a:pt x="6231" y="9667"/>
                    <a:pt x="6421" y="9682"/>
                    <a:pt x="6604" y="9682"/>
                  </a:cubicBezTo>
                  <a:cubicBezTo>
                    <a:pt x="6786" y="9682"/>
                    <a:pt x="6961" y="9667"/>
                    <a:pt x="6991" y="9606"/>
                  </a:cubicBezTo>
                  <a:cubicBezTo>
                    <a:pt x="6991" y="9576"/>
                    <a:pt x="6991" y="9545"/>
                    <a:pt x="6991" y="9515"/>
                  </a:cubicBezTo>
                  <a:cubicBezTo>
                    <a:pt x="6900" y="8360"/>
                    <a:pt x="6748" y="7174"/>
                    <a:pt x="6748" y="6019"/>
                  </a:cubicBezTo>
                  <a:cubicBezTo>
                    <a:pt x="6596" y="4256"/>
                    <a:pt x="6474" y="2493"/>
                    <a:pt x="6353" y="730"/>
                  </a:cubicBezTo>
                  <a:lnTo>
                    <a:pt x="6322" y="123"/>
                  </a:lnTo>
                  <a:cubicBezTo>
                    <a:pt x="6292" y="92"/>
                    <a:pt x="6292" y="62"/>
                    <a:pt x="6292" y="31"/>
                  </a:cubicBezTo>
                  <a:cubicBezTo>
                    <a:pt x="6262" y="1"/>
                    <a:pt x="6231" y="1"/>
                    <a:pt x="6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7" name="Google Shape;1577;p50"/>
            <p:cNvSpPr/>
            <p:nvPr/>
          </p:nvSpPr>
          <p:spPr>
            <a:xfrm>
              <a:off x="8915890" y="4134426"/>
              <a:ext cx="824207" cy="798992"/>
            </a:xfrm>
            <a:custGeom>
              <a:avLst/>
              <a:gdLst/>
              <a:ahLst/>
              <a:cxnLst/>
              <a:rect l="l" t="t" r="r" b="b"/>
              <a:pathLst>
                <a:path w="17357" h="16826" extrusionOk="0">
                  <a:moveTo>
                    <a:pt x="15313" y="0"/>
                  </a:moveTo>
                  <a:cubicBezTo>
                    <a:pt x="14502" y="0"/>
                    <a:pt x="13612" y="738"/>
                    <a:pt x="13132" y="1779"/>
                  </a:cubicBezTo>
                  <a:cubicBezTo>
                    <a:pt x="12372" y="3451"/>
                    <a:pt x="11764" y="4789"/>
                    <a:pt x="9089" y="8041"/>
                  </a:cubicBezTo>
                  <a:cubicBezTo>
                    <a:pt x="6414" y="11324"/>
                    <a:pt x="1" y="11901"/>
                    <a:pt x="1" y="11901"/>
                  </a:cubicBezTo>
                  <a:lnTo>
                    <a:pt x="517" y="16825"/>
                  </a:lnTo>
                  <a:cubicBezTo>
                    <a:pt x="6019" y="16278"/>
                    <a:pt x="13010" y="13634"/>
                    <a:pt x="15199" y="9135"/>
                  </a:cubicBezTo>
                  <a:cubicBezTo>
                    <a:pt x="17357" y="4606"/>
                    <a:pt x="17326" y="1962"/>
                    <a:pt x="16445" y="655"/>
                  </a:cubicBezTo>
                  <a:cubicBezTo>
                    <a:pt x="16134" y="198"/>
                    <a:pt x="15734" y="0"/>
                    <a:pt x="15313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8" name="Google Shape;1578;p50"/>
            <p:cNvSpPr/>
            <p:nvPr/>
          </p:nvSpPr>
          <p:spPr>
            <a:xfrm>
              <a:off x="8791766" y="4617873"/>
              <a:ext cx="252623" cy="321145"/>
            </a:xfrm>
            <a:custGeom>
              <a:avLst/>
              <a:gdLst/>
              <a:ahLst/>
              <a:cxnLst/>
              <a:rect l="l" t="t" r="r" b="b"/>
              <a:pathLst>
                <a:path w="5320" h="6763" extrusionOk="0">
                  <a:moveTo>
                    <a:pt x="835" y="1"/>
                  </a:moveTo>
                  <a:cubicBezTo>
                    <a:pt x="765" y="1"/>
                    <a:pt x="738" y="51"/>
                    <a:pt x="761" y="170"/>
                  </a:cubicBezTo>
                  <a:cubicBezTo>
                    <a:pt x="882" y="991"/>
                    <a:pt x="1794" y="1811"/>
                    <a:pt x="1520" y="2055"/>
                  </a:cubicBezTo>
                  <a:cubicBezTo>
                    <a:pt x="1488" y="2077"/>
                    <a:pt x="1450" y="2086"/>
                    <a:pt x="1408" y="2086"/>
                  </a:cubicBezTo>
                  <a:cubicBezTo>
                    <a:pt x="1203" y="2086"/>
                    <a:pt x="891" y="1873"/>
                    <a:pt x="629" y="1873"/>
                  </a:cubicBezTo>
                  <a:cubicBezTo>
                    <a:pt x="427" y="1873"/>
                    <a:pt x="254" y="2000"/>
                    <a:pt x="183" y="2450"/>
                  </a:cubicBezTo>
                  <a:cubicBezTo>
                    <a:pt x="1" y="3635"/>
                    <a:pt x="1125" y="6584"/>
                    <a:pt x="1976" y="6735"/>
                  </a:cubicBezTo>
                  <a:cubicBezTo>
                    <a:pt x="2076" y="6754"/>
                    <a:pt x="2202" y="6762"/>
                    <a:pt x="2345" y="6762"/>
                  </a:cubicBezTo>
                  <a:cubicBezTo>
                    <a:pt x="3375" y="6762"/>
                    <a:pt x="5320" y="6340"/>
                    <a:pt x="5320" y="6340"/>
                  </a:cubicBezTo>
                  <a:lnTo>
                    <a:pt x="4894" y="1325"/>
                  </a:lnTo>
                  <a:cubicBezTo>
                    <a:pt x="4750" y="1345"/>
                    <a:pt x="4607" y="1354"/>
                    <a:pt x="4466" y="1354"/>
                  </a:cubicBezTo>
                  <a:cubicBezTo>
                    <a:pt x="2728" y="1354"/>
                    <a:pt x="1199" y="1"/>
                    <a:pt x="835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79" name="Google Shape;1579;p50"/>
            <p:cNvSpPr/>
            <p:nvPr/>
          </p:nvSpPr>
          <p:spPr>
            <a:xfrm>
              <a:off x="8703729" y="4319857"/>
              <a:ext cx="174604" cy="265681"/>
            </a:xfrm>
            <a:custGeom>
              <a:avLst/>
              <a:gdLst/>
              <a:ahLst/>
              <a:cxnLst/>
              <a:rect l="l" t="t" r="r" b="b"/>
              <a:pathLst>
                <a:path w="3677" h="5595" extrusionOk="0">
                  <a:moveTo>
                    <a:pt x="1504" y="1"/>
                  </a:moveTo>
                  <a:cubicBezTo>
                    <a:pt x="1344" y="1"/>
                    <a:pt x="1194" y="20"/>
                    <a:pt x="1064" y="63"/>
                  </a:cubicBezTo>
                  <a:cubicBezTo>
                    <a:pt x="213" y="337"/>
                    <a:pt x="1" y="1157"/>
                    <a:pt x="548" y="3194"/>
                  </a:cubicBezTo>
                  <a:cubicBezTo>
                    <a:pt x="1125" y="5230"/>
                    <a:pt x="1946" y="5595"/>
                    <a:pt x="1946" y="5595"/>
                  </a:cubicBezTo>
                  <a:cubicBezTo>
                    <a:pt x="2858" y="5595"/>
                    <a:pt x="2280" y="4075"/>
                    <a:pt x="2280" y="4075"/>
                  </a:cubicBezTo>
                  <a:cubicBezTo>
                    <a:pt x="2280" y="4075"/>
                    <a:pt x="3344" y="4045"/>
                    <a:pt x="3131" y="3710"/>
                  </a:cubicBezTo>
                  <a:cubicBezTo>
                    <a:pt x="2888" y="3437"/>
                    <a:pt x="2584" y="3255"/>
                    <a:pt x="2250" y="3133"/>
                  </a:cubicBezTo>
                  <a:lnTo>
                    <a:pt x="2250" y="3133"/>
                  </a:lnTo>
                  <a:cubicBezTo>
                    <a:pt x="2250" y="3133"/>
                    <a:pt x="2285" y="3134"/>
                    <a:pt x="2344" y="3134"/>
                  </a:cubicBezTo>
                  <a:cubicBezTo>
                    <a:pt x="2638" y="3134"/>
                    <a:pt x="3516" y="3113"/>
                    <a:pt x="3466" y="2859"/>
                  </a:cubicBezTo>
                  <a:cubicBezTo>
                    <a:pt x="3405" y="2555"/>
                    <a:pt x="2159" y="2130"/>
                    <a:pt x="2159" y="2130"/>
                  </a:cubicBezTo>
                  <a:lnTo>
                    <a:pt x="2159" y="2130"/>
                  </a:lnTo>
                  <a:cubicBezTo>
                    <a:pt x="2159" y="2130"/>
                    <a:pt x="2574" y="2210"/>
                    <a:pt x="2963" y="2210"/>
                  </a:cubicBezTo>
                  <a:cubicBezTo>
                    <a:pt x="3332" y="2210"/>
                    <a:pt x="3677" y="2138"/>
                    <a:pt x="3618" y="1856"/>
                  </a:cubicBezTo>
                  <a:cubicBezTo>
                    <a:pt x="3526" y="1279"/>
                    <a:pt x="2007" y="1005"/>
                    <a:pt x="2007" y="1005"/>
                  </a:cubicBezTo>
                  <a:lnTo>
                    <a:pt x="2007" y="1005"/>
                  </a:lnTo>
                  <a:cubicBezTo>
                    <a:pt x="2007" y="1005"/>
                    <a:pt x="2296" y="1040"/>
                    <a:pt x="2613" y="1040"/>
                  </a:cubicBezTo>
                  <a:cubicBezTo>
                    <a:pt x="2961" y="1040"/>
                    <a:pt x="3341" y="998"/>
                    <a:pt x="3405" y="823"/>
                  </a:cubicBezTo>
                  <a:cubicBezTo>
                    <a:pt x="3507" y="541"/>
                    <a:pt x="2359" y="1"/>
                    <a:pt x="1504" y="1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0" name="Google Shape;1580;p50"/>
            <p:cNvSpPr/>
            <p:nvPr/>
          </p:nvSpPr>
          <p:spPr>
            <a:xfrm rot="-369386">
              <a:off x="8540412" y="2927364"/>
              <a:ext cx="1381188" cy="1161333"/>
            </a:xfrm>
            <a:custGeom>
              <a:avLst/>
              <a:gdLst/>
              <a:ahLst/>
              <a:cxnLst/>
              <a:rect l="l" t="t" r="r" b="b"/>
              <a:pathLst>
                <a:path w="18908" h="20760" extrusionOk="0">
                  <a:moveTo>
                    <a:pt x="8739" y="0"/>
                  </a:moveTo>
                  <a:cubicBezTo>
                    <a:pt x="3732" y="0"/>
                    <a:pt x="855" y="3720"/>
                    <a:pt x="214" y="9899"/>
                  </a:cubicBezTo>
                  <a:cubicBezTo>
                    <a:pt x="92" y="10933"/>
                    <a:pt x="1" y="11936"/>
                    <a:pt x="1" y="12878"/>
                  </a:cubicBezTo>
                  <a:cubicBezTo>
                    <a:pt x="1" y="14854"/>
                    <a:pt x="518" y="17012"/>
                    <a:pt x="1612" y="18349"/>
                  </a:cubicBezTo>
                  <a:cubicBezTo>
                    <a:pt x="1764" y="18501"/>
                    <a:pt x="1885" y="18653"/>
                    <a:pt x="2037" y="18805"/>
                  </a:cubicBezTo>
                  <a:cubicBezTo>
                    <a:pt x="3071" y="19748"/>
                    <a:pt x="4530" y="20447"/>
                    <a:pt x="7357" y="20690"/>
                  </a:cubicBezTo>
                  <a:lnTo>
                    <a:pt x="8177" y="20751"/>
                  </a:lnTo>
                  <a:cubicBezTo>
                    <a:pt x="8314" y="20756"/>
                    <a:pt x="8451" y="20759"/>
                    <a:pt x="8588" y="20759"/>
                  </a:cubicBezTo>
                  <a:cubicBezTo>
                    <a:pt x="12081" y="20759"/>
                    <a:pt x="15329" y="18899"/>
                    <a:pt x="17114" y="15857"/>
                  </a:cubicBezTo>
                  <a:cubicBezTo>
                    <a:pt x="17965" y="14368"/>
                    <a:pt x="18482" y="12696"/>
                    <a:pt x="18573" y="10963"/>
                  </a:cubicBezTo>
                  <a:cubicBezTo>
                    <a:pt x="18907" y="5249"/>
                    <a:pt x="14804" y="386"/>
                    <a:pt x="9393" y="21"/>
                  </a:cubicBezTo>
                  <a:cubicBezTo>
                    <a:pt x="9171" y="7"/>
                    <a:pt x="8953" y="0"/>
                    <a:pt x="8739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1" name="Google Shape;1581;p50"/>
            <p:cNvSpPr/>
            <p:nvPr/>
          </p:nvSpPr>
          <p:spPr>
            <a:xfrm rot="-369386">
              <a:off x="8517949" y="2826606"/>
              <a:ext cx="1636418" cy="854777"/>
            </a:xfrm>
            <a:custGeom>
              <a:avLst/>
              <a:gdLst/>
              <a:ahLst/>
              <a:cxnLst/>
              <a:rect l="l" t="t" r="r" b="b"/>
              <a:pathLst>
                <a:path w="22402" h="15280" extrusionOk="0">
                  <a:moveTo>
                    <a:pt x="11980" y="0"/>
                  </a:moveTo>
                  <a:cubicBezTo>
                    <a:pt x="10460" y="0"/>
                    <a:pt x="8943" y="242"/>
                    <a:pt x="7508" y="702"/>
                  </a:cubicBezTo>
                  <a:lnTo>
                    <a:pt x="6931" y="884"/>
                  </a:lnTo>
                  <a:cubicBezTo>
                    <a:pt x="5228" y="1401"/>
                    <a:pt x="3496" y="2009"/>
                    <a:pt x="2250" y="3225"/>
                  </a:cubicBezTo>
                  <a:cubicBezTo>
                    <a:pt x="639" y="4775"/>
                    <a:pt x="0" y="7054"/>
                    <a:pt x="517" y="9212"/>
                  </a:cubicBezTo>
                  <a:cubicBezTo>
                    <a:pt x="517" y="9273"/>
                    <a:pt x="555" y="9304"/>
                    <a:pt x="593" y="9304"/>
                  </a:cubicBezTo>
                  <a:cubicBezTo>
                    <a:pt x="631" y="9304"/>
                    <a:pt x="669" y="9273"/>
                    <a:pt x="669" y="9212"/>
                  </a:cubicBezTo>
                  <a:cubicBezTo>
                    <a:pt x="973" y="7510"/>
                    <a:pt x="1702" y="5899"/>
                    <a:pt x="2827" y="4532"/>
                  </a:cubicBezTo>
                  <a:cubicBezTo>
                    <a:pt x="3830" y="3407"/>
                    <a:pt x="5350" y="2495"/>
                    <a:pt x="6900" y="2495"/>
                  </a:cubicBezTo>
                  <a:cubicBezTo>
                    <a:pt x="8146" y="2495"/>
                    <a:pt x="9453" y="3741"/>
                    <a:pt x="10092" y="4714"/>
                  </a:cubicBezTo>
                  <a:cubicBezTo>
                    <a:pt x="10700" y="5656"/>
                    <a:pt x="11064" y="6750"/>
                    <a:pt x="11551" y="7784"/>
                  </a:cubicBezTo>
                  <a:cubicBezTo>
                    <a:pt x="12037" y="8817"/>
                    <a:pt x="12706" y="9820"/>
                    <a:pt x="13678" y="10398"/>
                  </a:cubicBezTo>
                  <a:cubicBezTo>
                    <a:pt x="14104" y="10611"/>
                    <a:pt x="14560" y="10763"/>
                    <a:pt x="14955" y="10975"/>
                  </a:cubicBezTo>
                  <a:cubicBezTo>
                    <a:pt x="15381" y="11188"/>
                    <a:pt x="15715" y="11553"/>
                    <a:pt x="15867" y="12009"/>
                  </a:cubicBezTo>
                  <a:cubicBezTo>
                    <a:pt x="16019" y="12617"/>
                    <a:pt x="15685" y="13225"/>
                    <a:pt x="15441" y="13833"/>
                  </a:cubicBezTo>
                  <a:cubicBezTo>
                    <a:pt x="15289" y="14167"/>
                    <a:pt x="15229" y="14532"/>
                    <a:pt x="15229" y="14896"/>
                  </a:cubicBezTo>
                  <a:cubicBezTo>
                    <a:pt x="15248" y="15133"/>
                    <a:pt x="15446" y="15280"/>
                    <a:pt x="15650" y="15280"/>
                  </a:cubicBezTo>
                  <a:cubicBezTo>
                    <a:pt x="15760" y="15280"/>
                    <a:pt x="15872" y="15236"/>
                    <a:pt x="15958" y="15140"/>
                  </a:cubicBezTo>
                  <a:cubicBezTo>
                    <a:pt x="16627" y="14349"/>
                    <a:pt x="17387" y="13620"/>
                    <a:pt x="18359" y="13316"/>
                  </a:cubicBezTo>
                  <a:cubicBezTo>
                    <a:pt x="18998" y="13134"/>
                    <a:pt x="19697" y="13164"/>
                    <a:pt x="20305" y="12769"/>
                  </a:cubicBezTo>
                  <a:cubicBezTo>
                    <a:pt x="20913" y="12343"/>
                    <a:pt x="21186" y="11614"/>
                    <a:pt x="21399" y="10915"/>
                  </a:cubicBezTo>
                  <a:cubicBezTo>
                    <a:pt x="21916" y="9273"/>
                    <a:pt x="22402" y="7480"/>
                    <a:pt x="21824" y="5839"/>
                  </a:cubicBezTo>
                  <a:cubicBezTo>
                    <a:pt x="21551" y="5109"/>
                    <a:pt x="21125" y="4440"/>
                    <a:pt x="20578" y="3893"/>
                  </a:cubicBezTo>
                  <a:cubicBezTo>
                    <a:pt x="19940" y="3285"/>
                    <a:pt x="19241" y="2738"/>
                    <a:pt x="18481" y="2252"/>
                  </a:cubicBezTo>
                  <a:lnTo>
                    <a:pt x="18055" y="2009"/>
                  </a:lnTo>
                  <a:cubicBezTo>
                    <a:pt x="16536" y="1006"/>
                    <a:pt x="14803" y="337"/>
                    <a:pt x="13010" y="33"/>
                  </a:cubicBezTo>
                  <a:cubicBezTo>
                    <a:pt x="12767" y="3"/>
                    <a:pt x="12523" y="3"/>
                    <a:pt x="12250" y="3"/>
                  </a:cubicBezTo>
                  <a:cubicBezTo>
                    <a:pt x="12160" y="1"/>
                    <a:pt x="12070" y="0"/>
                    <a:pt x="11980" y="0"/>
                  </a:cubicBezTo>
                  <a:close/>
                </a:path>
              </a:pathLst>
            </a:custGeom>
            <a:solidFill>
              <a:srgbClr val="611B2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2" name="Google Shape;1582;p50"/>
            <p:cNvSpPr/>
            <p:nvPr/>
          </p:nvSpPr>
          <p:spPr>
            <a:xfrm rot="-369386">
              <a:off x="9772140" y="3422241"/>
              <a:ext cx="404174" cy="316681"/>
            </a:xfrm>
            <a:custGeom>
              <a:avLst/>
              <a:gdLst/>
              <a:ahLst/>
              <a:cxnLst/>
              <a:rect l="l" t="t" r="r" b="b"/>
              <a:pathLst>
                <a:path w="5533" h="5661" extrusionOk="0">
                  <a:moveTo>
                    <a:pt x="3474" y="0"/>
                  </a:moveTo>
                  <a:cubicBezTo>
                    <a:pt x="2680" y="0"/>
                    <a:pt x="1834" y="321"/>
                    <a:pt x="1308" y="699"/>
                  </a:cubicBezTo>
                  <a:cubicBezTo>
                    <a:pt x="457" y="1307"/>
                    <a:pt x="183" y="2584"/>
                    <a:pt x="92" y="3648"/>
                  </a:cubicBezTo>
                  <a:cubicBezTo>
                    <a:pt x="1" y="4164"/>
                    <a:pt x="153" y="4681"/>
                    <a:pt x="457" y="5107"/>
                  </a:cubicBezTo>
                  <a:cubicBezTo>
                    <a:pt x="821" y="5513"/>
                    <a:pt x="1307" y="5661"/>
                    <a:pt x="1807" y="5661"/>
                  </a:cubicBezTo>
                  <a:cubicBezTo>
                    <a:pt x="2391" y="5661"/>
                    <a:pt x="2993" y="5458"/>
                    <a:pt x="3436" y="5228"/>
                  </a:cubicBezTo>
                  <a:cubicBezTo>
                    <a:pt x="4439" y="4712"/>
                    <a:pt x="5138" y="3800"/>
                    <a:pt x="5411" y="2736"/>
                  </a:cubicBezTo>
                  <a:cubicBezTo>
                    <a:pt x="5533" y="2219"/>
                    <a:pt x="5502" y="1672"/>
                    <a:pt x="5320" y="1155"/>
                  </a:cubicBezTo>
                  <a:cubicBezTo>
                    <a:pt x="5168" y="760"/>
                    <a:pt x="4864" y="426"/>
                    <a:pt x="4469" y="213"/>
                  </a:cubicBezTo>
                  <a:cubicBezTo>
                    <a:pt x="4170" y="63"/>
                    <a:pt x="3827" y="0"/>
                    <a:pt x="3474" y="0"/>
                  </a:cubicBezTo>
                  <a:close/>
                </a:path>
              </a:pathLst>
            </a:custGeom>
            <a:solidFill>
              <a:srgbClr val="B24D3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3" name="Google Shape;1583;p50"/>
            <p:cNvSpPr/>
            <p:nvPr/>
          </p:nvSpPr>
          <p:spPr>
            <a:xfrm rot="-369386">
              <a:off x="9847984" y="3660582"/>
              <a:ext cx="100003" cy="65507"/>
            </a:xfrm>
            <a:custGeom>
              <a:avLst/>
              <a:gdLst/>
              <a:ahLst/>
              <a:cxnLst/>
              <a:rect l="l" t="t" r="r" b="b"/>
              <a:pathLst>
                <a:path w="1369" h="1171" extrusionOk="0">
                  <a:moveTo>
                    <a:pt x="791" y="1"/>
                  </a:moveTo>
                  <a:cubicBezTo>
                    <a:pt x="274" y="1"/>
                    <a:pt x="1" y="639"/>
                    <a:pt x="366" y="1004"/>
                  </a:cubicBezTo>
                  <a:cubicBezTo>
                    <a:pt x="491" y="1119"/>
                    <a:pt x="637" y="1171"/>
                    <a:pt x="779" y="1171"/>
                  </a:cubicBezTo>
                  <a:cubicBezTo>
                    <a:pt x="1085" y="1171"/>
                    <a:pt x="1369" y="931"/>
                    <a:pt x="1369" y="578"/>
                  </a:cubicBezTo>
                  <a:cubicBezTo>
                    <a:pt x="1369" y="274"/>
                    <a:pt x="1126" y="1"/>
                    <a:pt x="7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4" name="Google Shape;1584;p50"/>
            <p:cNvSpPr/>
            <p:nvPr/>
          </p:nvSpPr>
          <p:spPr>
            <a:xfrm rot="-369386">
              <a:off x="9884298" y="3497402"/>
              <a:ext cx="242081" cy="110148"/>
            </a:xfrm>
            <a:custGeom>
              <a:avLst/>
              <a:gdLst/>
              <a:ahLst/>
              <a:cxnLst/>
              <a:rect l="l" t="t" r="r" b="b"/>
              <a:pathLst>
                <a:path w="3314" h="1969" extrusionOk="0">
                  <a:moveTo>
                    <a:pt x="2258" y="0"/>
                  </a:moveTo>
                  <a:cubicBezTo>
                    <a:pt x="1963" y="0"/>
                    <a:pt x="1672" y="68"/>
                    <a:pt x="1399" y="205"/>
                  </a:cubicBezTo>
                  <a:cubicBezTo>
                    <a:pt x="1064" y="357"/>
                    <a:pt x="760" y="600"/>
                    <a:pt x="517" y="874"/>
                  </a:cubicBezTo>
                  <a:cubicBezTo>
                    <a:pt x="274" y="1147"/>
                    <a:pt x="92" y="1482"/>
                    <a:pt x="0" y="1847"/>
                  </a:cubicBezTo>
                  <a:cubicBezTo>
                    <a:pt x="0" y="1890"/>
                    <a:pt x="46" y="1933"/>
                    <a:pt x="94" y="1933"/>
                  </a:cubicBezTo>
                  <a:cubicBezTo>
                    <a:pt x="114" y="1933"/>
                    <a:pt x="135" y="1925"/>
                    <a:pt x="152" y="1907"/>
                  </a:cubicBezTo>
                  <a:cubicBezTo>
                    <a:pt x="426" y="1360"/>
                    <a:pt x="851" y="904"/>
                    <a:pt x="1399" y="600"/>
                  </a:cubicBezTo>
                  <a:cubicBezTo>
                    <a:pt x="1551" y="540"/>
                    <a:pt x="1672" y="479"/>
                    <a:pt x="1824" y="448"/>
                  </a:cubicBezTo>
                  <a:cubicBezTo>
                    <a:pt x="1946" y="631"/>
                    <a:pt x="2006" y="874"/>
                    <a:pt x="1976" y="1087"/>
                  </a:cubicBezTo>
                  <a:cubicBezTo>
                    <a:pt x="1946" y="1208"/>
                    <a:pt x="1915" y="1330"/>
                    <a:pt x="1855" y="1451"/>
                  </a:cubicBezTo>
                  <a:cubicBezTo>
                    <a:pt x="1855" y="1512"/>
                    <a:pt x="1824" y="1543"/>
                    <a:pt x="1794" y="1603"/>
                  </a:cubicBezTo>
                  <a:cubicBezTo>
                    <a:pt x="1763" y="1634"/>
                    <a:pt x="1703" y="1664"/>
                    <a:pt x="1703" y="1695"/>
                  </a:cubicBezTo>
                  <a:cubicBezTo>
                    <a:pt x="1703" y="1725"/>
                    <a:pt x="1672" y="1755"/>
                    <a:pt x="1672" y="1786"/>
                  </a:cubicBezTo>
                  <a:cubicBezTo>
                    <a:pt x="1672" y="1877"/>
                    <a:pt x="1733" y="1968"/>
                    <a:pt x="1824" y="1968"/>
                  </a:cubicBezTo>
                  <a:cubicBezTo>
                    <a:pt x="1885" y="1938"/>
                    <a:pt x="1946" y="1907"/>
                    <a:pt x="1976" y="1877"/>
                  </a:cubicBezTo>
                  <a:lnTo>
                    <a:pt x="2067" y="1786"/>
                  </a:lnTo>
                  <a:cubicBezTo>
                    <a:pt x="2128" y="1725"/>
                    <a:pt x="2158" y="1664"/>
                    <a:pt x="2189" y="1573"/>
                  </a:cubicBezTo>
                  <a:cubicBezTo>
                    <a:pt x="2280" y="1421"/>
                    <a:pt x="2310" y="1269"/>
                    <a:pt x="2310" y="1117"/>
                  </a:cubicBezTo>
                  <a:cubicBezTo>
                    <a:pt x="2341" y="874"/>
                    <a:pt x="2280" y="631"/>
                    <a:pt x="2158" y="418"/>
                  </a:cubicBezTo>
                  <a:cubicBezTo>
                    <a:pt x="2219" y="418"/>
                    <a:pt x="2310" y="418"/>
                    <a:pt x="2402" y="448"/>
                  </a:cubicBezTo>
                  <a:cubicBezTo>
                    <a:pt x="2523" y="448"/>
                    <a:pt x="2645" y="509"/>
                    <a:pt x="2766" y="600"/>
                  </a:cubicBezTo>
                  <a:cubicBezTo>
                    <a:pt x="2858" y="692"/>
                    <a:pt x="2949" y="813"/>
                    <a:pt x="3070" y="874"/>
                  </a:cubicBezTo>
                  <a:cubicBezTo>
                    <a:pt x="3086" y="879"/>
                    <a:pt x="3104" y="882"/>
                    <a:pt x="3121" y="882"/>
                  </a:cubicBezTo>
                  <a:cubicBezTo>
                    <a:pt x="3201" y="882"/>
                    <a:pt x="3283" y="827"/>
                    <a:pt x="3283" y="752"/>
                  </a:cubicBezTo>
                  <a:cubicBezTo>
                    <a:pt x="3313" y="570"/>
                    <a:pt x="3162" y="357"/>
                    <a:pt x="3040" y="266"/>
                  </a:cubicBezTo>
                  <a:cubicBezTo>
                    <a:pt x="2888" y="144"/>
                    <a:pt x="2736" y="84"/>
                    <a:pt x="2554" y="23"/>
                  </a:cubicBezTo>
                  <a:cubicBezTo>
                    <a:pt x="2455" y="8"/>
                    <a:pt x="2356" y="0"/>
                    <a:pt x="2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5" name="Google Shape;1585;p50"/>
            <p:cNvSpPr/>
            <p:nvPr/>
          </p:nvSpPr>
          <p:spPr>
            <a:xfrm rot="-369386">
              <a:off x="8778160" y="3698199"/>
              <a:ext cx="382917" cy="122063"/>
            </a:xfrm>
            <a:custGeom>
              <a:avLst/>
              <a:gdLst/>
              <a:ahLst/>
              <a:cxnLst/>
              <a:rect l="l" t="t" r="r" b="b"/>
              <a:pathLst>
                <a:path w="5242" h="2182" extrusionOk="0">
                  <a:moveTo>
                    <a:pt x="4207" y="0"/>
                  </a:moveTo>
                  <a:cubicBezTo>
                    <a:pt x="3749" y="0"/>
                    <a:pt x="3233" y="239"/>
                    <a:pt x="2402" y="261"/>
                  </a:cubicBezTo>
                  <a:cubicBezTo>
                    <a:pt x="1555" y="261"/>
                    <a:pt x="970" y="82"/>
                    <a:pt x="646" y="82"/>
                  </a:cubicBezTo>
                  <a:cubicBezTo>
                    <a:pt x="528" y="82"/>
                    <a:pt x="445" y="105"/>
                    <a:pt x="396" y="170"/>
                  </a:cubicBezTo>
                  <a:cubicBezTo>
                    <a:pt x="1" y="687"/>
                    <a:pt x="821" y="2085"/>
                    <a:pt x="2402" y="2176"/>
                  </a:cubicBezTo>
                  <a:cubicBezTo>
                    <a:pt x="2451" y="2180"/>
                    <a:pt x="2499" y="2182"/>
                    <a:pt x="2547" y="2182"/>
                  </a:cubicBezTo>
                  <a:cubicBezTo>
                    <a:pt x="4059" y="2182"/>
                    <a:pt x="5242" y="375"/>
                    <a:pt x="4682" y="109"/>
                  </a:cubicBezTo>
                  <a:cubicBezTo>
                    <a:pt x="4523" y="30"/>
                    <a:pt x="4369" y="0"/>
                    <a:pt x="42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6" name="Google Shape;1586;p50"/>
            <p:cNvSpPr/>
            <p:nvPr/>
          </p:nvSpPr>
          <p:spPr>
            <a:xfrm rot="-369386">
              <a:off x="8894910" y="3717682"/>
              <a:ext cx="235433" cy="97728"/>
            </a:xfrm>
            <a:custGeom>
              <a:avLst/>
              <a:gdLst/>
              <a:ahLst/>
              <a:cxnLst/>
              <a:rect l="l" t="t" r="r" b="b"/>
              <a:pathLst>
                <a:path w="3223" h="1747" extrusionOk="0">
                  <a:moveTo>
                    <a:pt x="2929" y="0"/>
                  </a:moveTo>
                  <a:cubicBezTo>
                    <a:pt x="2504" y="0"/>
                    <a:pt x="1951" y="209"/>
                    <a:pt x="1611" y="378"/>
                  </a:cubicBezTo>
                  <a:cubicBezTo>
                    <a:pt x="1003" y="652"/>
                    <a:pt x="456" y="1078"/>
                    <a:pt x="0" y="1564"/>
                  </a:cubicBezTo>
                  <a:cubicBezTo>
                    <a:pt x="274" y="1686"/>
                    <a:pt x="547" y="1746"/>
                    <a:pt x="821" y="1746"/>
                  </a:cubicBezTo>
                  <a:cubicBezTo>
                    <a:pt x="1885" y="1746"/>
                    <a:pt x="2858" y="1078"/>
                    <a:pt x="3222" y="44"/>
                  </a:cubicBezTo>
                  <a:cubicBezTo>
                    <a:pt x="3136" y="13"/>
                    <a:pt x="3037" y="0"/>
                    <a:pt x="2929" y="0"/>
                  </a:cubicBezTo>
                  <a:close/>
                </a:path>
              </a:pathLst>
            </a:custGeom>
            <a:solidFill>
              <a:srgbClr val="FF582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7" name="Google Shape;1587;p50"/>
            <p:cNvSpPr/>
            <p:nvPr/>
          </p:nvSpPr>
          <p:spPr>
            <a:xfrm rot="-369386">
              <a:off x="9081621" y="3542132"/>
              <a:ext cx="236090" cy="60417"/>
            </a:xfrm>
            <a:custGeom>
              <a:avLst/>
              <a:gdLst/>
              <a:ahLst/>
              <a:cxnLst/>
              <a:rect l="l" t="t" r="r" b="b"/>
              <a:pathLst>
                <a:path w="3232" h="1080" extrusionOk="0">
                  <a:moveTo>
                    <a:pt x="1378" y="0"/>
                  </a:moveTo>
                  <a:cubicBezTo>
                    <a:pt x="1127" y="0"/>
                    <a:pt x="880" y="59"/>
                    <a:pt x="653" y="160"/>
                  </a:cubicBezTo>
                  <a:cubicBezTo>
                    <a:pt x="380" y="281"/>
                    <a:pt x="137" y="524"/>
                    <a:pt x="45" y="798"/>
                  </a:cubicBezTo>
                  <a:cubicBezTo>
                    <a:pt x="1" y="887"/>
                    <a:pt x="70" y="943"/>
                    <a:pt x="147" y="943"/>
                  </a:cubicBezTo>
                  <a:cubicBezTo>
                    <a:pt x="174" y="943"/>
                    <a:pt x="203" y="936"/>
                    <a:pt x="228" y="920"/>
                  </a:cubicBezTo>
                  <a:cubicBezTo>
                    <a:pt x="380" y="707"/>
                    <a:pt x="592" y="555"/>
                    <a:pt x="805" y="433"/>
                  </a:cubicBezTo>
                  <a:cubicBezTo>
                    <a:pt x="981" y="368"/>
                    <a:pt x="1172" y="318"/>
                    <a:pt x="1356" y="318"/>
                  </a:cubicBezTo>
                  <a:cubicBezTo>
                    <a:pt x="1427" y="318"/>
                    <a:pt x="1497" y="325"/>
                    <a:pt x="1565" y="342"/>
                  </a:cubicBezTo>
                  <a:cubicBezTo>
                    <a:pt x="1869" y="373"/>
                    <a:pt x="2143" y="464"/>
                    <a:pt x="2355" y="616"/>
                  </a:cubicBezTo>
                  <a:cubicBezTo>
                    <a:pt x="2477" y="676"/>
                    <a:pt x="2599" y="737"/>
                    <a:pt x="2720" y="828"/>
                  </a:cubicBezTo>
                  <a:cubicBezTo>
                    <a:pt x="2842" y="950"/>
                    <a:pt x="2963" y="1011"/>
                    <a:pt x="3085" y="1072"/>
                  </a:cubicBezTo>
                  <a:cubicBezTo>
                    <a:pt x="3102" y="1077"/>
                    <a:pt x="3117" y="1080"/>
                    <a:pt x="3132" y="1080"/>
                  </a:cubicBezTo>
                  <a:cubicBezTo>
                    <a:pt x="3195" y="1080"/>
                    <a:pt x="3231" y="1030"/>
                    <a:pt x="3207" y="980"/>
                  </a:cubicBezTo>
                  <a:cubicBezTo>
                    <a:pt x="3146" y="828"/>
                    <a:pt x="3024" y="676"/>
                    <a:pt x="2903" y="585"/>
                  </a:cubicBezTo>
                  <a:cubicBezTo>
                    <a:pt x="2781" y="494"/>
                    <a:pt x="2629" y="403"/>
                    <a:pt x="2477" y="312"/>
                  </a:cubicBezTo>
                  <a:cubicBezTo>
                    <a:pt x="2203" y="129"/>
                    <a:pt x="1869" y="38"/>
                    <a:pt x="1535" y="8"/>
                  </a:cubicBezTo>
                  <a:cubicBezTo>
                    <a:pt x="1483" y="3"/>
                    <a:pt x="1430" y="0"/>
                    <a:pt x="13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8" name="Google Shape;1588;p50"/>
            <p:cNvSpPr/>
            <p:nvPr/>
          </p:nvSpPr>
          <p:spPr>
            <a:xfrm rot="-369386">
              <a:off x="8659135" y="3531526"/>
              <a:ext cx="151063" cy="77311"/>
            </a:xfrm>
            <a:custGeom>
              <a:avLst/>
              <a:gdLst/>
              <a:ahLst/>
              <a:cxnLst/>
              <a:rect l="l" t="t" r="r" b="b"/>
              <a:pathLst>
                <a:path w="2068" h="1382" extrusionOk="0">
                  <a:moveTo>
                    <a:pt x="579" y="0"/>
                  </a:moveTo>
                  <a:cubicBezTo>
                    <a:pt x="318" y="0"/>
                    <a:pt x="74" y="93"/>
                    <a:pt x="0" y="390"/>
                  </a:cubicBezTo>
                  <a:cubicBezTo>
                    <a:pt x="0" y="443"/>
                    <a:pt x="51" y="475"/>
                    <a:pt x="100" y="475"/>
                  </a:cubicBezTo>
                  <a:cubicBezTo>
                    <a:pt x="136" y="475"/>
                    <a:pt x="170" y="458"/>
                    <a:pt x="183" y="420"/>
                  </a:cubicBezTo>
                  <a:cubicBezTo>
                    <a:pt x="274" y="268"/>
                    <a:pt x="486" y="268"/>
                    <a:pt x="669" y="268"/>
                  </a:cubicBezTo>
                  <a:cubicBezTo>
                    <a:pt x="821" y="298"/>
                    <a:pt x="973" y="359"/>
                    <a:pt x="1094" y="450"/>
                  </a:cubicBezTo>
                  <a:cubicBezTo>
                    <a:pt x="1398" y="602"/>
                    <a:pt x="1611" y="876"/>
                    <a:pt x="1733" y="1150"/>
                  </a:cubicBezTo>
                  <a:cubicBezTo>
                    <a:pt x="1763" y="1241"/>
                    <a:pt x="1794" y="1332"/>
                    <a:pt x="1885" y="1362"/>
                  </a:cubicBezTo>
                  <a:cubicBezTo>
                    <a:pt x="1898" y="1376"/>
                    <a:pt x="1914" y="1382"/>
                    <a:pt x="1932" y="1382"/>
                  </a:cubicBezTo>
                  <a:cubicBezTo>
                    <a:pt x="1993" y="1382"/>
                    <a:pt x="2067" y="1305"/>
                    <a:pt x="2067" y="1210"/>
                  </a:cubicBezTo>
                  <a:cubicBezTo>
                    <a:pt x="2067" y="1028"/>
                    <a:pt x="1976" y="846"/>
                    <a:pt x="1854" y="724"/>
                  </a:cubicBezTo>
                  <a:cubicBezTo>
                    <a:pt x="1672" y="420"/>
                    <a:pt x="1398" y="207"/>
                    <a:pt x="1064" y="86"/>
                  </a:cubicBezTo>
                  <a:cubicBezTo>
                    <a:pt x="922" y="38"/>
                    <a:pt x="747" y="0"/>
                    <a:pt x="5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89" name="Google Shape;1589;p50"/>
            <p:cNvSpPr/>
            <p:nvPr/>
          </p:nvSpPr>
          <p:spPr>
            <a:xfrm rot="-369386">
              <a:off x="8787803" y="3529497"/>
              <a:ext cx="137695" cy="134706"/>
            </a:xfrm>
            <a:custGeom>
              <a:avLst/>
              <a:gdLst/>
              <a:ahLst/>
              <a:cxnLst/>
              <a:rect l="l" t="t" r="r" b="b"/>
              <a:pathLst>
                <a:path w="1885" h="2408" extrusionOk="0">
                  <a:moveTo>
                    <a:pt x="1410" y="1"/>
                  </a:moveTo>
                  <a:cubicBezTo>
                    <a:pt x="1359" y="1"/>
                    <a:pt x="1307" y="35"/>
                    <a:pt x="1307" y="103"/>
                  </a:cubicBezTo>
                  <a:cubicBezTo>
                    <a:pt x="1307" y="195"/>
                    <a:pt x="1338" y="286"/>
                    <a:pt x="1399" y="347"/>
                  </a:cubicBezTo>
                  <a:cubicBezTo>
                    <a:pt x="1429" y="407"/>
                    <a:pt x="1429" y="499"/>
                    <a:pt x="1459" y="590"/>
                  </a:cubicBezTo>
                  <a:cubicBezTo>
                    <a:pt x="1520" y="742"/>
                    <a:pt x="1551" y="894"/>
                    <a:pt x="1520" y="1076"/>
                  </a:cubicBezTo>
                  <a:cubicBezTo>
                    <a:pt x="1551" y="1228"/>
                    <a:pt x="1520" y="1380"/>
                    <a:pt x="1429" y="1502"/>
                  </a:cubicBezTo>
                  <a:cubicBezTo>
                    <a:pt x="1390" y="1553"/>
                    <a:pt x="1336" y="1572"/>
                    <a:pt x="1278" y="1572"/>
                  </a:cubicBezTo>
                  <a:cubicBezTo>
                    <a:pt x="1200" y="1572"/>
                    <a:pt x="1117" y="1537"/>
                    <a:pt x="1064" y="1502"/>
                  </a:cubicBezTo>
                  <a:cubicBezTo>
                    <a:pt x="902" y="1421"/>
                    <a:pt x="672" y="1286"/>
                    <a:pt x="465" y="1286"/>
                  </a:cubicBezTo>
                  <a:cubicBezTo>
                    <a:pt x="362" y="1286"/>
                    <a:pt x="264" y="1319"/>
                    <a:pt x="183" y="1410"/>
                  </a:cubicBezTo>
                  <a:cubicBezTo>
                    <a:pt x="0" y="1684"/>
                    <a:pt x="0" y="2049"/>
                    <a:pt x="152" y="2353"/>
                  </a:cubicBezTo>
                  <a:cubicBezTo>
                    <a:pt x="165" y="2391"/>
                    <a:pt x="199" y="2408"/>
                    <a:pt x="232" y="2408"/>
                  </a:cubicBezTo>
                  <a:cubicBezTo>
                    <a:pt x="278" y="2408"/>
                    <a:pt x="322" y="2375"/>
                    <a:pt x="304" y="2322"/>
                  </a:cubicBezTo>
                  <a:cubicBezTo>
                    <a:pt x="243" y="2140"/>
                    <a:pt x="243" y="1927"/>
                    <a:pt x="304" y="1745"/>
                  </a:cubicBezTo>
                  <a:cubicBezTo>
                    <a:pt x="304" y="1684"/>
                    <a:pt x="335" y="1593"/>
                    <a:pt x="426" y="1562"/>
                  </a:cubicBezTo>
                  <a:cubicBezTo>
                    <a:pt x="487" y="1562"/>
                    <a:pt x="578" y="1562"/>
                    <a:pt x="639" y="1623"/>
                  </a:cubicBezTo>
                  <a:cubicBezTo>
                    <a:pt x="842" y="1714"/>
                    <a:pt x="1062" y="1871"/>
                    <a:pt x="1299" y="1871"/>
                  </a:cubicBezTo>
                  <a:cubicBezTo>
                    <a:pt x="1381" y="1871"/>
                    <a:pt x="1465" y="1852"/>
                    <a:pt x="1551" y="1806"/>
                  </a:cubicBezTo>
                  <a:cubicBezTo>
                    <a:pt x="1885" y="1623"/>
                    <a:pt x="1854" y="1259"/>
                    <a:pt x="1854" y="955"/>
                  </a:cubicBezTo>
                  <a:cubicBezTo>
                    <a:pt x="1824" y="772"/>
                    <a:pt x="1794" y="590"/>
                    <a:pt x="1733" y="438"/>
                  </a:cubicBezTo>
                  <a:cubicBezTo>
                    <a:pt x="1702" y="316"/>
                    <a:pt x="1611" y="73"/>
                    <a:pt x="1459" y="12"/>
                  </a:cubicBezTo>
                  <a:cubicBezTo>
                    <a:pt x="1444" y="5"/>
                    <a:pt x="1427" y="1"/>
                    <a:pt x="14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0" name="Google Shape;1590;p50"/>
            <p:cNvSpPr/>
            <p:nvPr/>
          </p:nvSpPr>
          <p:spPr>
            <a:xfrm rot="-369386">
              <a:off x="9035698" y="3251760"/>
              <a:ext cx="231050" cy="105505"/>
            </a:xfrm>
            <a:custGeom>
              <a:avLst/>
              <a:gdLst/>
              <a:ahLst/>
              <a:cxnLst/>
              <a:rect l="l" t="t" r="r" b="b"/>
              <a:pathLst>
                <a:path w="3163" h="1886" extrusionOk="0">
                  <a:moveTo>
                    <a:pt x="407" y="1"/>
                  </a:moveTo>
                  <a:cubicBezTo>
                    <a:pt x="282" y="1"/>
                    <a:pt x="162" y="55"/>
                    <a:pt x="62" y="130"/>
                  </a:cubicBezTo>
                  <a:cubicBezTo>
                    <a:pt x="1" y="191"/>
                    <a:pt x="1" y="282"/>
                    <a:pt x="62" y="312"/>
                  </a:cubicBezTo>
                  <a:cubicBezTo>
                    <a:pt x="135" y="367"/>
                    <a:pt x="219" y="378"/>
                    <a:pt x="300" y="378"/>
                  </a:cubicBezTo>
                  <a:cubicBezTo>
                    <a:pt x="355" y="378"/>
                    <a:pt x="408" y="373"/>
                    <a:pt x="457" y="373"/>
                  </a:cubicBezTo>
                  <a:cubicBezTo>
                    <a:pt x="578" y="404"/>
                    <a:pt x="730" y="434"/>
                    <a:pt x="882" y="464"/>
                  </a:cubicBezTo>
                  <a:cubicBezTo>
                    <a:pt x="1156" y="525"/>
                    <a:pt x="1399" y="616"/>
                    <a:pt x="1673" y="738"/>
                  </a:cubicBezTo>
                  <a:cubicBezTo>
                    <a:pt x="1885" y="860"/>
                    <a:pt x="2129" y="1042"/>
                    <a:pt x="2311" y="1224"/>
                  </a:cubicBezTo>
                  <a:cubicBezTo>
                    <a:pt x="2433" y="1316"/>
                    <a:pt x="2524" y="1437"/>
                    <a:pt x="2615" y="1528"/>
                  </a:cubicBezTo>
                  <a:cubicBezTo>
                    <a:pt x="2706" y="1650"/>
                    <a:pt x="2797" y="1741"/>
                    <a:pt x="2919" y="1863"/>
                  </a:cubicBezTo>
                  <a:cubicBezTo>
                    <a:pt x="2942" y="1878"/>
                    <a:pt x="2970" y="1886"/>
                    <a:pt x="2998" y="1886"/>
                  </a:cubicBezTo>
                  <a:cubicBezTo>
                    <a:pt x="3078" y="1886"/>
                    <a:pt x="3162" y="1823"/>
                    <a:pt x="3162" y="1711"/>
                  </a:cubicBezTo>
                  <a:cubicBezTo>
                    <a:pt x="3132" y="1559"/>
                    <a:pt x="3071" y="1437"/>
                    <a:pt x="2980" y="1316"/>
                  </a:cubicBezTo>
                  <a:cubicBezTo>
                    <a:pt x="2889" y="1164"/>
                    <a:pt x="2797" y="1042"/>
                    <a:pt x="2676" y="920"/>
                  </a:cubicBezTo>
                  <a:cubicBezTo>
                    <a:pt x="2433" y="708"/>
                    <a:pt x="2189" y="495"/>
                    <a:pt x="1885" y="343"/>
                  </a:cubicBezTo>
                  <a:cubicBezTo>
                    <a:pt x="1582" y="221"/>
                    <a:pt x="1278" y="100"/>
                    <a:pt x="974" y="39"/>
                  </a:cubicBezTo>
                  <a:cubicBezTo>
                    <a:pt x="822" y="39"/>
                    <a:pt x="670" y="9"/>
                    <a:pt x="487" y="9"/>
                  </a:cubicBezTo>
                  <a:cubicBezTo>
                    <a:pt x="460" y="3"/>
                    <a:pt x="433" y="1"/>
                    <a:pt x="4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1" name="Google Shape;1591;p50"/>
            <p:cNvSpPr/>
            <p:nvPr/>
          </p:nvSpPr>
          <p:spPr>
            <a:xfrm rot="-369386">
              <a:off x="8635950" y="3273909"/>
              <a:ext cx="170639" cy="71324"/>
            </a:xfrm>
            <a:custGeom>
              <a:avLst/>
              <a:gdLst/>
              <a:ahLst/>
              <a:cxnLst/>
              <a:rect l="l" t="t" r="r" b="b"/>
              <a:pathLst>
                <a:path w="2336" h="1275" extrusionOk="0">
                  <a:moveTo>
                    <a:pt x="1557" y="0"/>
                  </a:moveTo>
                  <a:cubicBezTo>
                    <a:pt x="1401" y="0"/>
                    <a:pt x="1245" y="28"/>
                    <a:pt x="1089" y="73"/>
                  </a:cubicBezTo>
                  <a:cubicBezTo>
                    <a:pt x="846" y="164"/>
                    <a:pt x="633" y="286"/>
                    <a:pt x="481" y="438"/>
                  </a:cubicBezTo>
                  <a:cubicBezTo>
                    <a:pt x="360" y="529"/>
                    <a:pt x="299" y="620"/>
                    <a:pt x="208" y="711"/>
                  </a:cubicBezTo>
                  <a:cubicBezTo>
                    <a:pt x="117" y="833"/>
                    <a:pt x="56" y="954"/>
                    <a:pt x="25" y="1076"/>
                  </a:cubicBezTo>
                  <a:cubicBezTo>
                    <a:pt x="1" y="1175"/>
                    <a:pt x="37" y="1274"/>
                    <a:pt x="100" y="1274"/>
                  </a:cubicBezTo>
                  <a:cubicBezTo>
                    <a:pt x="115" y="1274"/>
                    <a:pt x="130" y="1269"/>
                    <a:pt x="147" y="1258"/>
                  </a:cubicBezTo>
                  <a:cubicBezTo>
                    <a:pt x="238" y="1197"/>
                    <a:pt x="329" y="1106"/>
                    <a:pt x="390" y="1015"/>
                  </a:cubicBezTo>
                  <a:cubicBezTo>
                    <a:pt x="481" y="954"/>
                    <a:pt x="542" y="863"/>
                    <a:pt x="633" y="802"/>
                  </a:cubicBezTo>
                  <a:cubicBezTo>
                    <a:pt x="785" y="681"/>
                    <a:pt x="968" y="589"/>
                    <a:pt x="1150" y="498"/>
                  </a:cubicBezTo>
                  <a:cubicBezTo>
                    <a:pt x="1284" y="454"/>
                    <a:pt x="1417" y="426"/>
                    <a:pt x="1563" y="426"/>
                  </a:cubicBezTo>
                  <a:cubicBezTo>
                    <a:pt x="1616" y="426"/>
                    <a:pt x="1671" y="429"/>
                    <a:pt x="1728" y="438"/>
                  </a:cubicBezTo>
                  <a:cubicBezTo>
                    <a:pt x="1819" y="438"/>
                    <a:pt x="1910" y="438"/>
                    <a:pt x="2001" y="468"/>
                  </a:cubicBezTo>
                  <a:cubicBezTo>
                    <a:pt x="2064" y="489"/>
                    <a:pt x="2127" y="524"/>
                    <a:pt x="2190" y="524"/>
                  </a:cubicBezTo>
                  <a:cubicBezTo>
                    <a:pt x="2218" y="524"/>
                    <a:pt x="2247" y="517"/>
                    <a:pt x="2275" y="498"/>
                  </a:cubicBezTo>
                  <a:cubicBezTo>
                    <a:pt x="2336" y="468"/>
                    <a:pt x="2336" y="377"/>
                    <a:pt x="2305" y="316"/>
                  </a:cubicBezTo>
                  <a:cubicBezTo>
                    <a:pt x="2275" y="194"/>
                    <a:pt x="2153" y="134"/>
                    <a:pt x="2032" y="103"/>
                  </a:cubicBezTo>
                  <a:cubicBezTo>
                    <a:pt x="1940" y="73"/>
                    <a:pt x="1819" y="42"/>
                    <a:pt x="1728" y="12"/>
                  </a:cubicBezTo>
                  <a:cubicBezTo>
                    <a:pt x="1671" y="4"/>
                    <a:pt x="1614" y="0"/>
                    <a:pt x="15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2" name="Google Shape;1592;p50"/>
            <p:cNvSpPr/>
            <p:nvPr/>
          </p:nvSpPr>
          <p:spPr>
            <a:xfrm rot="-369437">
              <a:off x="9166629" y="3666536"/>
              <a:ext cx="333126" cy="162845"/>
            </a:xfrm>
            <a:custGeom>
              <a:avLst/>
              <a:gdLst/>
              <a:ahLst/>
              <a:cxnLst/>
              <a:rect l="l" t="t" r="r" b="b"/>
              <a:pathLst>
                <a:path w="4561" h="3827" extrusionOk="0">
                  <a:moveTo>
                    <a:pt x="2206" y="1"/>
                  </a:moveTo>
                  <a:cubicBezTo>
                    <a:pt x="1131" y="1"/>
                    <a:pt x="235" y="700"/>
                    <a:pt x="123" y="1686"/>
                  </a:cubicBezTo>
                  <a:cubicBezTo>
                    <a:pt x="1" y="2719"/>
                    <a:pt x="882" y="3662"/>
                    <a:pt x="2098" y="3814"/>
                  </a:cubicBezTo>
                  <a:cubicBezTo>
                    <a:pt x="2182" y="3822"/>
                    <a:pt x="2265" y="3826"/>
                    <a:pt x="2347" y="3826"/>
                  </a:cubicBezTo>
                  <a:cubicBezTo>
                    <a:pt x="3429" y="3826"/>
                    <a:pt x="4354" y="3100"/>
                    <a:pt x="4439" y="2111"/>
                  </a:cubicBezTo>
                  <a:cubicBezTo>
                    <a:pt x="4560" y="1078"/>
                    <a:pt x="3679" y="136"/>
                    <a:pt x="2463" y="14"/>
                  </a:cubicBezTo>
                  <a:cubicBezTo>
                    <a:pt x="2376" y="5"/>
                    <a:pt x="2291" y="1"/>
                    <a:pt x="2206" y="1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1593" name="Google Shape;1593;p50"/>
            <p:cNvSpPr/>
            <p:nvPr/>
          </p:nvSpPr>
          <p:spPr>
            <a:xfrm rot="1404526">
              <a:off x="8557539" y="3678163"/>
              <a:ext cx="230241" cy="139599"/>
            </a:xfrm>
            <a:custGeom>
              <a:avLst/>
              <a:gdLst/>
              <a:ahLst/>
              <a:cxnLst/>
              <a:rect l="l" t="t" r="r" b="b"/>
              <a:pathLst>
                <a:path w="3861" h="3556" extrusionOk="0">
                  <a:moveTo>
                    <a:pt x="1692" y="0"/>
                  </a:moveTo>
                  <a:cubicBezTo>
                    <a:pt x="1333" y="0"/>
                    <a:pt x="984" y="115"/>
                    <a:pt x="700" y="349"/>
                  </a:cubicBezTo>
                  <a:cubicBezTo>
                    <a:pt x="1" y="957"/>
                    <a:pt x="1" y="2082"/>
                    <a:pt x="669" y="2842"/>
                  </a:cubicBezTo>
                  <a:cubicBezTo>
                    <a:pt x="1030" y="3311"/>
                    <a:pt x="1563" y="3555"/>
                    <a:pt x="2101" y="3555"/>
                  </a:cubicBezTo>
                  <a:cubicBezTo>
                    <a:pt x="2470" y="3555"/>
                    <a:pt x="2841" y="3441"/>
                    <a:pt x="3162" y="3206"/>
                  </a:cubicBezTo>
                  <a:cubicBezTo>
                    <a:pt x="3830" y="2507"/>
                    <a:pt x="3861" y="1413"/>
                    <a:pt x="3162" y="714"/>
                  </a:cubicBezTo>
                  <a:cubicBezTo>
                    <a:pt x="2765" y="245"/>
                    <a:pt x="2217" y="0"/>
                    <a:pt x="1692" y="0"/>
                  </a:cubicBezTo>
                  <a:close/>
                </a:path>
              </a:pathLst>
            </a:custGeom>
            <a:solidFill>
              <a:srgbClr val="99000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5A88E279-6769-24CC-0DAA-2D2D690F9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21460" y="2888388"/>
            <a:ext cx="9573856" cy="862000"/>
          </a:xfrm>
        </p:spPr>
        <p:txBody>
          <a:bodyPr/>
          <a:lstStyle/>
          <a:p>
            <a:r>
              <a:rPr lang="en-US" sz="8800" b="1">
                <a:latin typeface="+mj-lt"/>
              </a:rPr>
              <a:t>Dặn dò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hương Nam Education">
            <a:extLst>
              <a:ext uri="{FF2B5EF4-FFF2-40B4-BE49-F238E27FC236}">
                <a16:creationId xmlns:a16="http://schemas.microsoft.com/office/drawing/2014/main" id="{E8F085D3-A559-638A-7218-157E9F79F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9795" b="8331"/>
          <a:stretch/>
        </p:blipFill>
        <p:spPr bwMode="auto">
          <a:xfrm>
            <a:off x="3989521" y="3429001"/>
            <a:ext cx="3959626" cy="290831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02" name="Google Shape;7902;p32"/>
          <p:cNvSpPr txBox="1">
            <a:spLocks noGrp="1"/>
          </p:cNvSpPr>
          <p:nvPr>
            <p:ph type="title"/>
          </p:nvPr>
        </p:nvSpPr>
        <p:spPr>
          <a:xfrm>
            <a:off x="1293991" y="2171643"/>
            <a:ext cx="9573856" cy="862000"/>
          </a:xfrm>
          <a:prstGeom prst="rect">
            <a:avLst/>
          </a:prstGeom>
        </p:spPr>
        <p:txBody>
          <a:bodyPr spcFirstLastPara="1" wrap="square" lIns="121298" tIns="121298" rIns="121298" bIns="121298" anchor="b" anchorCtr="0">
            <a:noAutofit/>
          </a:bodyPr>
          <a:lstStyle/>
          <a:p>
            <a:pPr algn="ctr"/>
            <a:r>
              <a:rPr lang="en-US" sz="9576">
                <a:solidFill>
                  <a:srgbClr val="0070C0"/>
                </a:solidFill>
                <a:latin typeface="+mj-lt"/>
              </a:rPr>
              <a:t>TIẾNG VIỆT 3</a:t>
            </a:r>
            <a:endParaRPr sz="9576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A0574DD-FA65-970A-7A7B-A208389134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-144026" y="-140826"/>
            <a:ext cx="2317922" cy="2140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AFAE6-5CCD-B763-5A05-5E93464B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63" y="2692304"/>
            <a:ext cx="4182712" cy="3887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F041B-AF32-6695-7D8E-C0AB805DCA6C}"/>
              </a:ext>
            </a:extLst>
          </p:cNvPr>
          <p:cNvSpPr txBox="1"/>
          <p:nvPr/>
        </p:nvSpPr>
        <p:spPr>
          <a:xfrm>
            <a:off x="1550963" y="277718"/>
            <a:ext cx="90599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Khởi động:</a:t>
            </a:r>
          </a:p>
          <a:p>
            <a:pPr algn="ctr"/>
            <a:r>
              <a:rPr lang="en-US" sz="5400" b="1">
                <a:solidFill>
                  <a:srgbClr val="0070C0"/>
                </a:solidFill>
              </a:rPr>
              <a:t>Viết nhanh các từ ngữ chỉ sự vật vào bảng con.</a:t>
            </a:r>
          </a:p>
        </p:txBody>
      </p:sp>
    </p:spTree>
    <p:extLst>
      <p:ext uri="{BB962C8B-B14F-4D97-AF65-F5344CB8AC3E}">
        <p14:creationId xmlns:p14="http://schemas.microsoft.com/office/powerpoint/2010/main" val="1054775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5EAFAE6-5CCD-B763-5A05-5E93464BE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563" y="2692304"/>
            <a:ext cx="4182712" cy="3887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BF041B-AF32-6695-7D8E-C0AB805DCA6C}"/>
              </a:ext>
            </a:extLst>
          </p:cNvPr>
          <p:cNvSpPr txBox="1"/>
          <p:nvPr/>
        </p:nvSpPr>
        <p:spPr>
          <a:xfrm>
            <a:off x="1550963" y="277718"/>
            <a:ext cx="90599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Khởi động:</a:t>
            </a:r>
          </a:p>
          <a:p>
            <a:pPr algn="ctr"/>
            <a:r>
              <a:rPr lang="en-US" sz="5400" b="1">
                <a:solidFill>
                  <a:srgbClr val="0070C0"/>
                </a:solidFill>
              </a:rPr>
              <a:t>Viết nhanh các từ ngữ chỉ hoạt động vào bảng con.</a:t>
            </a:r>
          </a:p>
        </p:txBody>
      </p:sp>
    </p:spTree>
    <p:extLst>
      <p:ext uri="{BB962C8B-B14F-4D97-AF65-F5344CB8AC3E}">
        <p14:creationId xmlns:p14="http://schemas.microsoft.com/office/powerpoint/2010/main" val="948030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5" name="Google Shape;305;p35"/>
          <p:cNvGrpSpPr/>
          <p:nvPr/>
        </p:nvGrpSpPr>
        <p:grpSpPr>
          <a:xfrm>
            <a:off x="790908" y="3146712"/>
            <a:ext cx="2871095" cy="3745448"/>
            <a:chOff x="517131" y="1513337"/>
            <a:chExt cx="2158662" cy="2816053"/>
          </a:xfrm>
        </p:grpSpPr>
        <p:sp>
          <p:nvSpPr>
            <p:cNvPr id="306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7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8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09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0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1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2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3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4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5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6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7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8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19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0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1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2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3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8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9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0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1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2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3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4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5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6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7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8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39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0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1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B2B5BA4-E42A-7508-3CC2-DE6960DD73DA}"/>
              </a:ext>
            </a:extLst>
          </p:cNvPr>
          <p:cNvGrpSpPr/>
          <p:nvPr/>
        </p:nvGrpSpPr>
        <p:grpSpPr>
          <a:xfrm>
            <a:off x="10384669" y="3818319"/>
            <a:ext cx="1351705" cy="2823340"/>
            <a:chOff x="9234149" y="2280090"/>
            <a:chExt cx="1649488" cy="3445327"/>
          </a:xfrm>
        </p:grpSpPr>
        <p:sp>
          <p:nvSpPr>
            <p:cNvPr id="342" name="Google Shape;342;p35"/>
            <p:cNvSpPr/>
            <p:nvPr/>
          </p:nvSpPr>
          <p:spPr>
            <a:xfrm>
              <a:off x="9234149" y="5045994"/>
              <a:ext cx="596055" cy="679238"/>
            </a:xfrm>
            <a:custGeom>
              <a:avLst/>
              <a:gdLst/>
              <a:ahLst/>
              <a:cxnLst/>
              <a:rect l="l" t="t" r="r" b="b"/>
              <a:pathLst>
                <a:path w="5882" h="6702" extrusionOk="0">
                  <a:moveTo>
                    <a:pt x="2934" y="1"/>
                  </a:moveTo>
                  <a:cubicBezTo>
                    <a:pt x="2360" y="1656"/>
                    <a:pt x="1641" y="3297"/>
                    <a:pt x="458" y="4582"/>
                  </a:cubicBezTo>
                  <a:lnTo>
                    <a:pt x="436" y="4582"/>
                  </a:lnTo>
                  <a:cubicBezTo>
                    <a:pt x="226" y="4669"/>
                    <a:pt x="1" y="4966"/>
                    <a:pt x="15" y="5199"/>
                  </a:cubicBezTo>
                  <a:cubicBezTo>
                    <a:pt x="37" y="5431"/>
                    <a:pt x="240" y="5627"/>
                    <a:pt x="415" y="5772"/>
                  </a:cubicBezTo>
                  <a:cubicBezTo>
                    <a:pt x="821" y="6121"/>
                    <a:pt x="1474" y="6556"/>
                    <a:pt x="2041" y="6665"/>
                  </a:cubicBezTo>
                  <a:cubicBezTo>
                    <a:pt x="2138" y="6685"/>
                    <a:pt x="2210" y="6702"/>
                    <a:pt x="2270" y="6702"/>
                  </a:cubicBezTo>
                  <a:cubicBezTo>
                    <a:pt x="2363" y="6702"/>
                    <a:pt x="2426" y="6662"/>
                    <a:pt x="2505" y="6534"/>
                  </a:cubicBezTo>
                  <a:cubicBezTo>
                    <a:pt x="2614" y="6353"/>
                    <a:pt x="2440" y="6019"/>
                    <a:pt x="2353" y="5830"/>
                  </a:cubicBezTo>
                  <a:cubicBezTo>
                    <a:pt x="2244" y="5605"/>
                    <a:pt x="2113" y="5431"/>
                    <a:pt x="1961" y="5279"/>
                  </a:cubicBezTo>
                  <a:cubicBezTo>
                    <a:pt x="3594" y="4313"/>
                    <a:pt x="4923" y="2759"/>
                    <a:pt x="5881" y="1286"/>
                  </a:cubicBezTo>
                  <a:cubicBezTo>
                    <a:pt x="4886" y="886"/>
                    <a:pt x="3899" y="465"/>
                    <a:pt x="2934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3" name="Google Shape;343;p35"/>
            <p:cNvSpPr/>
            <p:nvPr/>
          </p:nvSpPr>
          <p:spPr>
            <a:xfrm>
              <a:off x="9234150" y="5499207"/>
              <a:ext cx="264992" cy="226210"/>
            </a:xfrm>
            <a:custGeom>
              <a:avLst/>
              <a:gdLst/>
              <a:ahLst/>
              <a:cxnLst/>
              <a:rect l="l" t="t" r="r" b="b"/>
              <a:pathLst>
                <a:path w="2615" h="2232" extrusionOk="0">
                  <a:moveTo>
                    <a:pt x="552" y="1"/>
                  </a:moveTo>
                  <a:cubicBezTo>
                    <a:pt x="523" y="37"/>
                    <a:pt x="487" y="73"/>
                    <a:pt x="458" y="110"/>
                  </a:cubicBezTo>
                  <a:lnTo>
                    <a:pt x="436" y="110"/>
                  </a:lnTo>
                  <a:cubicBezTo>
                    <a:pt x="226" y="197"/>
                    <a:pt x="1" y="494"/>
                    <a:pt x="15" y="727"/>
                  </a:cubicBezTo>
                  <a:cubicBezTo>
                    <a:pt x="37" y="959"/>
                    <a:pt x="240" y="1155"/>
                    <a:pt x="415" y="1300"/>
                  </a:cubicBezTo>
                  <a:cubicBezTo>
                    <a:pt x="821" y="1656"/>
                    <a:pt x="1474" y="2084"/>
                    <a:pt x="2041" y="2200"/>
                  </a:cubicBezTo>
                  <a:cubicBezTo>
                    <a:pt x="2135" y="2217"/>
                    <a:pt x="2205" y="2231"/>
                    <a:pt x="2264" y="2231"/>
                  </a:cubicBezTo>
                  <a:cubicBezTo>
                    <a:pt x="2360" y="2231"/>
                    <a:pt x="2424" y="2193"/>
                    <a:pt x="2505" y="2062"/>
                  </a:cubicBezTo>
                  <a:cubicBezTo>
                    <a:pt x="2614" y="1881"/>
                    <a:pt x="2440" y="1540"/>
                    <a:pt x="2346" y="1358"/>
                  </a:cubicBezTo>
                  <a:cubicBezTo>
                    <a:pt x="2244" y="1133"/>
                    <a:pt x="2113" y="959"/>
                    <a:pt x="1961" y="807"/>
                  </a:cubicBezTo>
                  <a:cubicBezTo>
                    <a:pt x="2062" y="748"/>
                    <a:pt x="2164" y="683"/>
                    <a:pt x="2266" y="618"/>
                  </a:cubicBezTo>
                  <a:cubicBezTo>
                    <a:pt x="1678" y="523"/>
                    <a:pt x="1104" y="284"/>
                    <a:pt x="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4" name="Google Shape;344;p35"/>
            <p:cNvSpPr/>
            <p:nvPr/>
          </p:nvSpPr>
          <p:spPr>
            <a:xfrm>
              <a:off x="9504911" y="4456677"/>
              <a:ext cx="625340" cy="725555"/>
            </a:xfrm>
            <a:custGeom>
              <a:avLst/>
              <a:gdLst/>
              <a:ahLst/>
              <a:cxnLst/>
              <a:rect l="l" t="t" r="r" b="b"/>
              <a:pathLst>
                <a:path w="6171" h="7159" extrusionOk="0">
                  <a:moveTo>
                    <a:pt x="2563" y="1"/>
                  </a:moveTo>
                  <a:cubicBezTo>
                    <a:pt x="1576" y="1678"/>
                    <a:pt x="915" y="3195"/>
                    <a:pt x="298" y="5046"/>
                  </a:cubicBezTo>
                  <a:cubicBezTo>
                    <a:pt x="254" y="5191"/>
                    <a:pt x="51" y="5649"/>
                    <a:pt x="0" y="5794"/>
                  </a:cubicBezTo>
                  <a:cubicBezTo>
                    <a:pt x="973" y="6259"/>
                    <a:pt x="2244" y="6760"/>
                    <a:pt x="3238" y="7159"/>
                  </a:cubicBezTo>
                  <a:cubicBezTo>
                    <a:pt x="4443" y="5496"/>
                    <a:pt x="5438" y="3681"/>
                    <a:pt x="6171" y="1758"/>
                  </a:cubicBezTo>
                  <a:cubicBezTo>
                    <a:pt x="4915" y="1293"/>
                    <a:pt x="3703" y="705"/>
                    <a:pt x="25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5" name="Google Shape;345;p35"/>
            <p:cNvSpPr/>
            <p:nvPr/>
          </p:nvSpPr>
          <p:spPr>
            <a:xfrm>
              <a:off x="9575541" y="4724734"/>
              <a:ext cx="150888" cy="339011"/>
            </a:xfrm>
            <a:custGeom>
              <a:avLst/>
              <a:gdLst/>
              <a:ahLst/>
              <a:cxnLst/>
              <a:rect l="l" t="t" r="r" b="b"/>
              <a:pathLst>
                <a:path w="1489" h="3345" extrusionOk="0">
                  <a:moveTo>
                    <a:pt x="1407" y="1"/>
                  </a:moveTo>
                  <a:cubicBezTo>
                    <a:pt x="1379" y="1"/>
                    <a:pt x="1355" y="19"/>
                    <a:pt x="1343" y="42"/>
                  </a:cubicBezTo>
                  <a:lnTo>
                    <a:pt x="15" y="3251"/>
                  </a:lnTo>
                  <a:cubicBezTo>
                    <a:pt x="0" y="3287"/>
                    <a:pt x="15" y="3323"/>
                    <a:pt x="51" y="3338"/>
                  </a:cubicBezTo>
                  <a:cubicBezTo>
                    <a:pt x="58" y="3345"/>
                    <a:pt x="66" y="3345"/>
                    <a:pt x="80" y="3345"/>
                  </a:cubicBezTo>
                  <a:cubicBezTo>
                    <a:pt x="102" y="3345"/>
                    <a:pt x="131" y="3330"/>
                    <a:pt x="138" y="3301"/>
                  </a:cubicBezTo>
                  <a:lnTo>
                    <a:pt x="1467" y="100"/>
                  </a:lnTo>
                  <a:cubicBezTo>
                    <a:pt x="1488" y="64"/>
                    <a:pt x="1467" y="20"/>
                    <a:pt x="1430" y="6"/>
                  </a:cubicBezTo>
                  <a:cubicBezTo>
                    <a:pt x="1422" y="2"/>
                    <a:pt x="1414" y="1"/>
                    <a:pt x="140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6" name="Google Shape;346;p35"/>
            <p:cNvSpPr/>
            <p:nvPr/>
          </p:nvSpPr>
          <p:spPr>
            <a:xfrm>
              <a:off x="9542405" y="4974344"/>
              <a:ext cx="337041" cy="148274"/>
            </a:xfrm>
            <a:custGeom>
              <a:avLst/>
              <a:gdLst/>
              <a:ahLst/>
              <a:cxnLst/>
              <a:rect l="l" t="t" r="r" b="b"/>
              <a:pathLst>
                <a:path w="3326" h="1463" extrusionOk="0">
                  <a:moveTo>
                    <a:pt x="81" y="1"/>
                  </a:moveTo>
                  <a:cubicBezTo>
                    <a:pt x="55" y="1"/>
                    <a:pt x="32" y="15"/>
                    <a:pt x="22" y="40"/>
                  </a:cubicBezTo>
                  <a:cubicBezTo>
                    <a:pt x="1" y="76"/>
                    <a:pt x="15" y="112"/>
                    <a:pt x="51" y="134"/>
                  </a:cubicBezTo>
                  <a:cubicBezTo>
                    <a:pt x="1068" y="657"/>
                    <a:pt x="2135" y="1107"/>
                    <a:pt x="3224" y="1463"/>
                  </a:cubicBezTo>
                  <a:lnTo>
                    <a:pt x="3246" y="1463"/>
                  </a:lnTo>
                  <a:cubicBezTo>
                    <a:pt x="3275" y="1463"/>
                    <a:pt x="3304" y="1448"/>
                    <a:pt x="3318" y="1419"/>
                  </a:cubicBezTo>
                  <a:cubicBezTo>
                    <a:pt x="3325" y="1383"/>
                    <a:pt x="3304" y="1339"/>
                    <a:pt x="3267" y="1332"/>
                  </a:cubicBezTo>
                  <a:cubicBezTo>
                    <a:pt x="2186" y="976"/>
                    <a:pt x="1126" y="534"/>
                    <a:pt x="117" y="11"/>
                  </a:cubicBezTo>
                  <a:cubicBezTo>
                    <a:pt x="105" y="4"/>
                    <a:pt x="93" y="1"/>
                    <a:pt x="8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7" name="Google Shape;347;p35"/>
            <p:cNvSpPr/>
            <p:nvPr/>
          </p:nvSpPr>
          <p:spPr>
            <a:xfrm>
              <a:off x="10231674" y="5005558"/>
              <a:ext cx="520965" cy="680861"/>
            </a:xfrm>
            <a:custGeom>
              <a:avLst/>
              <a:gdLst/>
              <a:ahLst/>
              <a:cxnLst/>
              <a:rect l="l" t="t" r="r" b="b"/>
              <a:pathLst>
                <a:path w="5141" h="6718" extrusionOk="0">
                  <a:moveTo>
                    <a:pt x="2513" y="0"/>
                  </a:moveTo>
                  <a:cubicBezTo>
                    <a:pt x="1729" y="523"/>
                    <a:pt x="886" y="973"/>
                    <a:pt x="1" y="1344"/>
                  </a:cubicBezTo>
                  <a:cubicBezTo>
                    <a:pt x="1162" y="2795"/>
                    <a:pt x="2077" y="4458"/>
                    <a:pt x="2687" y="6237"/>
                  </a:cubicBezTo>
                  <a:cubicBezTo>
                    <a:pt x="2687" y="6345"/>
                    <a:pt x="2709" y="6454"/>
                    <a:pt x="2781" y="6541"/>
                  </a:cubicBezTo>
                  <a:cubicBezTo>
                    <a:pt x="2885" y="6675"/>
                    <a:pt x="3052" y="6717"/>
                    <a:pt x="3226" y="6717"/>
                  </a:cubicBezTo>
                  <a:cubicBezTo>
                    <a:pt x="3308" y="6717"/>
                    <a:pt x="3392" y="6708"/>
                    <a:pt x="3471" y="6694"/>
                  </a:cubicBezTo>
                  <a:cubicBezTo>
                    <a:pt x="3965" y="6592"/>
                    <a:pt x="4415" y="6345"/>
                    <a:pt x="4850" y="6099"/>
                  </a:cubicBezTo>
                  <a:cubicBezTo>
                    <a:pt x="4981" y="6026"/>
                    <a:pt x="5119" y="5932"/>
                    <a:pt x="5133" y="5786"/>
                  </a:cubicBezTo>
                  <a:cubicBezTo>
                    <a:pt x="5141" y="5678"/>
                    <a:pt x="5068" y="5576"/>
                    <a:pt x="4966" y="5518"/>
                  </a:cubicBezTo>
                  <a:cubicBezTo>
                    <a:pt x="4872" y="5467"/>
                    <a:pt x="4756" y="5452"/>
                    <a:pt x="4647" y="5438"/>
                  </a:cubicBezTo>
                  <a:cubicBezTo>
                    <a:pt x="4393" y="5409"/>
                    <a:pt x="4139" y="5402"/>
                    <a:pt x="3892" y="5402"/>
                  </a:cubicBezTo>
                  <a:cubicBezTo>
                    <a:pt x="3776" y="3536"/>
                    <a:pt x="3297" y="1692"/>
                    <a:pt x="251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8" name="Google Shape;348;p35"/>
            <p:cNvSpPr/>
            <p:nvPr/>
          </p:nvSpPr>
          <p:spPr>
            <a:xfrm>
              <a:off x="10495039" y="5538224"/>
              <a:ext cx="257594" cy="147969"/>
            </a:xfrm>
            <a:custGeom>
              <a:avLst/>
              <a:gdLst/>
              <a:ahLst/>
              <a:cxnLst/>
              <a:rect l="l" t="t" r="r" b="b"/>
              <a:pathLst>
                <a:path w="2542" h="1460" extrusionOk="0">
                  <a:moveTo>
                    <a:pt x="1278" y="0"/>
                  </a:moveTo>
                  <a:cubicBezTo>
                    <a:pt x="952" y="378"/>
                    <a:pt x="509" y="654"/>
                    <a:pt x="1" y="748"/>
                  </a:cubicBezTo>
                  <a:cubicBezTo>
                    <a:pt x="30" y="828"/>
                    <a:pt x="59" y="908"/>
                    <a:pt x="81" y="981"/>
                  </a:cubicBezTo>
                  <a:cubicBezTo>
                    <a:pt x="88" y="1089"/>
                    <a:pt x="110" y="1198"/>
                    <a:pt x="182" y="1285"/>
                  </a:cubicBezTo>
                  <a:cubicBezTo>
                    <a:pt x="288" y="1416"/>
                    <a:pt x="460" y="1460"/>
                    <a:pt x="635" y="1460"/>
                  </a:cubicBezTo>
                  <a:cubicBezTo>
                    <a:pt x="713" y="1460"/>
                    <a:pt x="791" y="1451"/>
                    <a:pt x="865" y="1438"/>
                  </a:cubicBezTo>
                  <a:cubicBezTo>
                    <a:pt x="1366" y="1336"/>
                    <a:pt x="1816" y="1089"/>
                    <a:pt x="2251" y="843"/>
                  </a:cubicBezTo>
                  <a:cubicBezTo>
                    <a:pt x="2382" y="770"/>
                    <a:pt x="2520" y="676"/>
                    <a:pt x="2534" y="530"/>
                  </a:cubicBezTo>
                  <a:cubicBezTo>
                    <a:pt x="2542" y="422"/>
                    <a:pt x="2469" y="320"/>
                    <a:pt x="2367" y="262"/>
                  </a:cubicBezTo>
                  <a:cubicBezTo>
                    <a:pt x="2273" y="211"/>
                    <a:pt x="2157" y="196"/>
                    <a:pt x="2048" y="182"/>
                  </a:cubicBezTo>
                  <a:cubicBezTo>
                    <a:pt x="1794" y="153"/>
                    <a:pt x="1540" y="146"/>
                    <a:pt x="1293" y="146"/>
                  </a:cubicBezTo>
                  <a:cubicBezTo>
                    <a:pt x="1286" y="95"/>
                    <a:pt x="1286" y="44"/>
                    <a:pt x="12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49" name="Google Shape;349;p35"/>
            <p:cNvSpPr/>
            <p:nvPr/>
          </p:nvSpPr>
          <p:spPr>
            <a:xfrm>
              <a:off x="9749834" y="4488296"/>
              <a:ext cx="743903" cy="688056"/>
            </a:xfrm>
            <a:custGeom>
              <a:avLst/>
              <a:gdLst/>
              <a:ahLst/>
              <a:cxnLst/>
              <a:rect l="l" t="t" r="r" b="b"/>
              <a:pathLst>
                <a:path w="7341" h="6789" extrusionOk="0">
                  <a:moveTo>
                    <a:pt x="3376" y="1"/>
                  </a:moveTo>
                  <a:cubicBezTo>
                    <a:pt x="2324" y="908"/>
                    <a:pt x="1191" y="1729"/>
                    <a:pt x="1" y="2440"/>
                  </a:cubicBezTo>
                  <a:cubicBezTo>
                    <a:pt x="1845" y="3406"/>
                    <a:pt x="3478" y="5112"/>
                    <a:pt x="4814" y="6789"/>
                  </a:cubicBezTo>
                  <a:cubicBezTo>
                    <a:pt x="5700" y="6418"/>
                    <a:pt x="6563" y="5663"/>
                    <a:pt x="7340" y="5141"/>
                  </a:cubicBezTo>
                  <a:cubicBezTo>
                    <a:pt x="6411" y="3137"/>
                    <a:pt x="5053" y="1351"/>
                    <a:pt x="33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0" name="Google Shape;350;p35"/>
            <p:cNvSpPr/>
            <p:nvPr/>
          </p:nvSpPr>
          <p:spPr>
            <a:xfrm>
              <a:off x="10200767" y="4946171"/>
              <a:ext cx="264283" cy="188204"/>
            </a:xfrm>
            <a:custGeom>
              <a:avLst/>
              <a:gdLst/>
              <a:ahLst/>
              <a:cxnLst/>
              <a:rect l="l" t="t" r="r" b="b"/>
              <a:pathLst>
                <a:path w="2608" h="1857" extrusionOk="0">
                  <a:moveTo>
                    <a:pt x="2530" y="0"/>
                  </a:moveTo>
                  <a:cubicBezTo>
                    <a:pt x="2516" y="0"/>
                    <a:pt x="2502" y="4"/>
                    <a:pt x="2491" y="13"/>
                  </a:cubicBezTo>
                  <a:lnTo>
                    <a:pt x="37" y="1726"/>
                  </a:lnTo>
                  <a:cubicBezTo>
                    <a:pt x="8" y="1748"/>
                    <a:pt x="1" y="1792"/>
                    <a:pt x="23" y="1821"/>
                  </a:cubicBezTo>
                  <a:cubicBezTo>
                    <a:pt x="37" y="1842"/>
                    <a:pt x="59" y="1857"/>
                    <a:pt x="81" y="1857"/>
                  </a:cubicBezTo>
                  <a:cubicBezTo>
                    <a:pt x="88" y="1857"/>
                    <a:pt x="103" y="1850"/>
                    <a:pt x="117" y="1842"/>
                  </a:cubicBezTo>
                  <a:lnTo>
                    <a:pt x="2571" y="129"/>
                  </a:lnTo>
                  <a:cubicBezTo>
                    <a:pt x="2600" y="107"/>
                    <a:pt x="2607" y="64"/>
                    <a:pt x="2585" y="27"/>
                  </a:cubicBezTo>
                  <a:cubicBezTo>
                    <a:pt x="2572" y="10"/>
                    <a:pt x="2551" y="0"/>
                    <a:pt x="25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1" name="Google Shape;351;p35"/>
            <p:cNvSpPr/>
            <p:nvPr/>
          </p:nvSpPr>
          <p:spPr>
            <a:xfrm>
              <a:off x="10030831" y="4861649"/>
              <a:ext cx="270870" cy="274959"/>
            </a:xfrm>
            <a:custGeom>
              <a:avLst/>
              <a:gdLst/>
              <a:ahLst/>
              <a:cxnLst/>
              <a:rect l="l" t="t" r="r" b="b"/>
              <a:pathLst>
                <a:path w="2673" h="2713" extrusionOk="0">
                  <a:moveTo>
                    <a:pt x="80" y="1"/>
                  </a:moveTo>
                  <a:cubicBezTo>
                    <a:pt x="60" y="1"/>
                    <a:pt x="39" y="10"/>
                    <a:pt x="23" y="27"/>
                  </a:cubicBezTo>
                  <a:cubicBezTo>
                    <a:pt x="1" y="56"/>
                    <a:pt x="8" y="99"/>
                    <a:pt x="37" y="121"/>
                  </a:cubicBezTo>
                  <a:cubicBezTo>
                    <a:pt x="1075" y="1014"/>
                    <a:pt x="1823" y="1783"/>
                    <a:pt x="2535" y="2684"/>
                  </a:cubicBezTo>
                  <a:cubicBezTo>
                    <a:pt x="2549" y="2705"/>
                    <a:pt x="2571" y="2713"/>
                    <a:pt x="2593" y="2713"/>
                  </a:cubicBezTo>
                  <a:cubicBezTo>
                    <a:pt x="2607" y="2713"/>
                    <a:pt x="2622" y="2705"/>
                    <a:pt x="2636" y="2698"/>
                  </a:cubicBezTo>
                  <a:cubicBezTo>
                    <a:pt x="2665" y="2676"/>
                    <a:pt x="2672" y="2633"/>
                    <a:pt x="2643" y="2604"/>
                  </a:cubicBezTo>
                  <a:cubicBezTo>
                    <a:pt x="1925" y="1689"/>
                    <a:pt x="1170" y="912"/>
                    <a:pt x="124" y="19"/>
                  </a:cubicBezTo>
                  <a:cubicBezTo>
                    <a:pt x="112" y="7"/>
                    <a:pt x="96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2" name="Google Shape;352;p35"/>
            <p:cNvSpPr/>
            <p:nvPr/>
          </p:nvSpPr>
          <p:spPr>
            <a:xfrm rot="4264189">
              <a:off x="9890716" y="3829431"/>
              <a:ext cx="884363" cy="785540"/>
            </a:xfrm>
            <a:custGeom>
              <a:avLst/>
              <a:gdLst/>
              <a:ahLst/>
              <a:cxnLst/>
              <a:rect l="l" t="t" r="r" b="b"/>
              <a:pathLst>
                <a:path w="8727" h="7751" extrusionOk="0">
                  <a:moveTo>
                    <a:pt x="7793" y="0"/>
                  </a:moveTo>
                  <a:cubicBezTo>
                    <a:pt x="7771" y="0"/>
                    <a:pt x="7750" y="4"/>
                    <a:pt x="7732" y="12"/>
                  </a:cubicBezTo>
                  <a:cubicBezTo>
                    <a:pt x="7674" y="34"/>
                    <a:pt x="7630" y="77"/>
                    <a:pt x="7587" y="121"/>
                  </a:cubicBezTo>
                  <a:cubicBezTo>
                    <a:pt x="7427" y="288"/>
                    <a:pt x="7289" y="469"/>
                    <a:pt x="7144" y="651"/>
                  </a:cubicBezTo>
                  <a:cubicBezTo>
                    <a:pt x="7129" y="651"/>
                    <a:pt x="7115" y="644"/>
                    <a:pt x="7100" y="644"/>
                  </a:cubicBezTo>
                  <a:cubicBezTo>
                    <a:pt x="7071" y="636"/>
                    <a:pt x="7042" y="633"/>
                    <a:pt x="7013" y="633"/>
                  </a:cubicBezTo>
                  <a:cubicBezTo>
                    <a:pt x="6984" y="633"/>
                    <a:pt x="6955" y="636"/>
                    <a:pt x="6926" y="644"/>
                  </a:cubicBezTo>
                  <a:cubicBezTo>
                    <a:pt x="6912" y="484"/>
                    <a:pt x="6832" y="331"/>
                    <a:pt x="6715" y="230"/>
                  </a:cubicBezTo>
                  <a:cubicBezTo>
                    <a:pt x="6672" y="194"/>
                    <a:pt x="6636" y="165"/>
                    <a:pt x="6585" y="157"/>
                  </a:cubicBezTo>
                  <a:cubicBezTo>
                    <a:pt x="6573" y="156"/>
                    <a:pt x="6562" y="155"/>
                    <a:pt x="6551" y="155"/>
                  </a:cubicBezTo>
                  <a:cubicBezTo>
                    <a:pt x="6512" y="155"/>
                    <a:pt x="6475" y="165"/>
                    <a:pt x="6447" y="194"/>
                  </a:cubicBezTo>
                  <a:cubicBezTo>
                    <a:pt x="6425" y="215"/>
                    <a:pt x="6418" y="244"/>
                    <a:pt x="6403" y="273"/>
                  </a:cubicBezTo>
                  <a:cubicBezTo>
                    <a:pt x="6389" y="317"/>
                    <a:pt x="6382" y="361"/>
                    <a:pt x="6374" y="404"/>
                  </a:cubicBezTo>
                  <a:cubicBezTo>
                    <a:pt x="6374" y="527"/>
                    <a:pt x="6440" y="629"/>
                    <a:pt x="6476" y="745"/>
                  </a:cubicBezTo>
                  <a:cubicBezTo>
                    <a:pt x="6512" y="847"/>
                    <a:pt x="6527" y="956"/>
                    <a:pt x="6527" y="1072"/>
                  </a:cubicBezTo>
                  <a:cubicBezTo>
                    <a:pt x="6469" y="1232"/>
                    <a:pt x="6418" y="1399"/>
                    <a:pt x="6403" y="1566"/>
                  </a:cubicBezTo>
                  <a:cubicBezTo>
                    <a:pt x="4915" y="3577"/>
                    <a:pt x="2498" y="4876"/>
                    <a:pt x="0" y="4999"/>
                  </a:cubicBezTo>
                  <a:cubicBezTo>
                    <a:pt x="559" y="5914"/>
                    <a:pt x="857" y="6727"/>
                    <a:pt x="1147" y="7751"/>
                  </a:cubicBezTo>
                  <a:cubicBezTo>
                    <a:pt x="3703" y="6676"/>
                    <a:pt x="5975" y="4767"/>
                    <a:pt x="7209" y="2350"/>
                  </a:cubicBezTo>
                  <a:cubicBezTo>
                    <a:pt x="7441" y="2328"/>
                    <a:pt x="7667" y="2212"/>
                    <a:pt x="7826" y="2037"/>
                  </a:cubicBezTo>
                  <a:lnTo>
                    <a:pt x="8211" y="1972"/>
                  </a:lnTo>
                  <a:cubicBezTo>
                    <a:pt x="8298" y="1958"/>
                    <a:pt x="8385" y="1936"/>
                    <a:pt x="8465" y="1900"/>
                  </a:cubicBezTo>
                  <a:cubicBezTo>
                    <a:pt x="8516" y="1878"/>
                    <a:pt x="8574" y="1841"/>
                    <a:pt x="8574" y="1783"/>
                  </a:cubicBezTo>
                  <a:cubicBezTo>
                    <a:pt x="8581" y="1733"/>
                    <a:pt x="8545" y="1689"/>
                    <a:pt x="8501" y="1667"/>
                  </a:cubicBezTo>
                  <a:cubicBezTo>
                    <a:pt x="8451" y="1645"/>
                    <a:pt x="8400" y="1638"/>
                    <a:pt x="8349" y="1638"/>
                  </a:cubicBezTo>
                  <a:cubicBezTo>
                    <a:pt x="8247" y="1638"/>
                    <a:pt x="8138" y="1645"/>
                    <a:pt x="8037" y="1653"/>
                  </a:cubicBezTo>
                  <a:cubicBezTo>
                    <a:pt x="8037" y="1631"/>
                    <a:pt x="8044" y="1616"/>
                    <a:pt x="8044" y="1595"/>
                  </a:cubicBezTo>
                  <a:lnTo>
                    <a:pt x="8349" y="1479"/>
                  </a:lnTo>
                  <a:cubicBezTo>
                    <a:pt x="8443" y="1442"/>
                    <a:pt x="8538" y="1406"/>
                    <a:pt x="8618" y="1348"/>
                  </a:cubicBezTo>
                  <a:cubicBezTo>
                    <a:pt x="8676" y="1312"/>
                    <a:pt x="8726" y="1253"/>
                    <a:pt x="8719" y="1188"/>
                  </a:cubicBezTo>
                  <a:cubicBezTo>
                    <a:pt x="8712" y="1137"/>
                    <a:pt x="8661" y="1094"/>
                    <a:pt x="8603" y="1079"/>
                  </a:cubicBezTo>
                  <a:cubicBezTo>
                    <a:pt x="8578" y="1073"/>
                    <a:pt x="8554" y="1071"/>
                    <a:pt x="8530" y="1071"/>
                  </a:cubicBezTo>
                  <a:cubicBezTo>
                    <a:pt x="8497" y="1071"/>
                    <a:pt x="8465" y="1075"/>
                    <a:pt x="8436" y="1079"/>
                  </a:cubicBezTo>
                  <a:cubicBezTo>
                    <a:pt x="8262" y="1116"/>
                    <a:pt x="8095" y="1159"/>
                    <a:pt x="7928" y="1203"/>
                  </a:cubicBezTo>
                  <a:cubicBezTo>
                    <a:pt x="7928" y="1195"/>
                    <a:pt x="7921" y="1195"/>
                    <a:pt x="7921" y="1188"/>
                  </a:cubicBezTo>
                  <a:cubicBezTo>
                    <a:pt x="8037" y="1094"/>
                    <a:pt x="8160" y="999"/>
                    <a:pt x="8276" y="905"/>
                  </a:cubicBezTo>
                  <a:cubicBezTo>
                    <a:pt x="8371" y="832"/>
                    <a:pt x="8465" y="753"/>
                    <a:pt x="8538" y="665"/>
                  </a:cubicBezTo>
                  <a:cubicBezTo>
                    <a:pt x="8581" y="600"/>
                    <a:pt x="8618" y="520"/>
                    <a:pt x="8588" y="455"/>
                  </a:cubicBezTo>
                  <a:cubicBezTo>
                    <a:pt x="8562" y="396"/>
                    <a:pt x="8501" y="367"/>
                    <a:pt x="8441" y="367"/>
                  </a:cubicBezTo>
                  <a:cubicBezTo>
                    <a:pt x="8435" y="367"/>
                    <a:pt x="8428" y="367"/>
                    <a:pt x="8422" y="368"/>
                  </a:cubicBezTo>
                  <a:cubicBezTo>
                    <a:pt x="8356" y="368"/>
                    <a:pt x="8291" y="397"/>
                    <a:pt x="8233" y="433"/>
                  </a:cubicBezTo>
                  <a:cubicBezTo>
                    <a:pt x="8000" y="557"/>
                    <a:pt x="7775" y="702"/>
                    <a:pt x="7558" y="854"/>
                  </a:cubicBezTo>
                  <a:cubicBezTo>
                    <a:pt x="7550" y="847"/>
                    <a:pt x="7543" y="847"/>
                    <a:pt x="7543" y="840"/>
                  </a:cubicBezTo>
                  <a:cubicBezTo>
                    <a:pt x="7616" y="731"/>
                    <a:pt x="7688" y="615"/>
                    <a:pt x="7761" y="506"/>
                  </a:cubicBezTo>
                  <a:cubicBezTo>
                    <a:pt x="7819" y="419"/>
                    <a:pt x="7877" y="331"/>
                    <a:pt x="7913" y="230"/>
                  </a:cubicBezTo>
                  <a:cubicBezTo>
                    <a:pt x="7935" y="172"/>
                    <a:pt x="7942" y="92"/>
                    <a:pt x="7899" y="41"/>
                  </a:cubicBezTo>
                  <a:cubicBezTo>
                    <a:pt x="7871" y="13"/>
                    <a:pt x="7831" y="0"/>
                    <a:pt x="779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3" name="Google Shape;353;p35"/>
            <p:cNvSpPr/>
            <p:nvPr/>
          </p:nvSpPr>
          <p:spPr>
            <a:xfrm>
              <a:off x="9590235" y="3828342"/>
              <a:ext cx="755658" cy="898557"/>
            </a:xfrm>
            <a:custGeom>
              <a:avLst/>
              <a:gdLst/>
              <a:ahLst/>
              <a:cxnLst/>
              <a:rect l="l" t="t" r="r" b="b"/>
              <a:pathLst>
                <a:path w="7457" h="8866" extrusionOk="0">
                  <a:moveTo>
                    <a:pt x="4414" y="0"/>
                  </a:moveTo>
                  <a:cubicBezTo>
                    <a:pt x="4400" y="0"/>
                    <a:pt x="4385" y="0"/>
                    <a:pt x="4371" y="1"/>
                  </a:cubicBezTo>
                  <a:cubicBezTo>
                    <a:pt x="3616" y="23"/>
                    <a:pt x="2861" y="52"/>
                    <a:pt x="2113" y="81"/>
                  </a:cubicBezTo>
                  <a:cubicBezTo>
                    <a:pt x="1692" y="95"/>
                    <a:pt x="1336" y="313"/>
                    <a:pt x="1060" y="618"/>
                  </a:cubicBezTo>
                  <a:cubicBezTo>
                    <a:pt x="951" y="734"/>
                    <a:pt x="850" y="872"/>
                    <a:pt x="763" y="1017"/>
                  </a:cubicBezTo>
                  <a:cubicBezTo>
                    <a:pt x="44" y="2208"/>
                    <a:pt x="58" y="3667"/>
                    <a:pt x="22" y="5417"/>
                  </a:cubicBezTo>
                  <a:cubicBezTo>
                    <a:pt x="0" y="6535"/>
                    <a:pt x="44" y="7696"/>
                    <a:pt x="29" y="8865"/>
                  </a:cubicBezTo>
                  <a:lnTo>
                    <a:pt x="7456" y="8720"/>
                  </a:lnTo>
                  <a:cubicBezTo>
                    <a:pt x="7369" y="7595"/>
                    <a:pt x="7412" y="6469"/>
                    <a:pt x="7347" y="5351"/>
                  </a:cubicBezTo>
                  <a:cubicBezTo>
                    <a:pt x="7289" y="4233"/>
                    <a:pt x="7108" y="3108"/>
                    <a:pt x="6650" y="2085"/>
                  </a:cubicBezTo>
                  <a:cubicBezTo>
                    <a:pt x="6418" y="1569"/>
                    <a:pt x="6113" y="1090"/>
                    <a:pt x="5736" y="676"/>
                  </a:cubicBezTo>
                  <a:cubicBezTo>
                    <a:pt x="5432" y="345"/>
                    <a:pt x="4897" y="0"/>
                    <a:pt x="44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4" name="Google Shape;354;p35"/>
            <p:cNvSpPr/>
            <p:nvPr/>
          </p:nvSpPr>
          <p:spPr>
            <a:xfrm>
              <a:off x="9602698" y="3942961"/>
              <a:ext cx="332684" cy="504615"/>
            </a:xfrm>
            <a:custGeom>
              <a:avLst/>
              <a:gdLst/>
              <a:ahLst/>
              <a:cxnLst/>
              <a:rect l="l" t="t" r="r" b="b"/>
              <a:pathLst>
                <a:path w="3283" h="4979" extrusionOk="0">
                  <a:moveTo>
                    <a:pt x="1256" y="1"/>
                  </a:moveTo>
                  <a:cubicBezTo>
                    <a:pt x="1139" y="1"/>
                    <a:pt x="1022" y="23"/>
                    <a:pt x="916" y="75"/>
                  </a:cubicBezTo>
                  <a:cubicBezTo>
                    <a:pt x="720" y="169"/>
                    <a:pt x="574" y="344"/>
                    <a:pt x="458" y="532"/>
                  </a:cubicBezTo>
                  <a:cubicBezTo>
                    <a:pt x="1" y="1295"/>
                    <a:pt x="37" y="2253"/>
                    <a:pt x="211" y="3124"/>
                  </a:cubicBezTo>
                  <a:cubicBezTo>
                    <a:pt x="291" y="3531"/>
                    <a:pt x="407" y="3937"/>
                    <a:pt x="632" y="4278"/>
                  </a:cubicBezTo>
                  <a:cubicBezTo>
                    <a:pt x="857" y="4627"/>
                    <a:pt x="1206" y="4910"/>
                    <a:pt x="1612" y="4968"/>
                  </a:cubicBezTo>
                  <a:cubicBezTo>
                    <a:pt x="1663" y="4975"/>
                    <a:pt x="1714" y="4979"/>
                    <a:pt x="1765" y="4979"/>
                  </a:cubicBezTo>
                  <a:cubicBezTo>
                    <a:pt x="2235" y="4979"/>
                    <a:pt x="2685" y="4685"/>
                    <a:pt x="2934" y="4286"/>
                  </a:cubicBezTo>
                  <a:cubicBezTo>
                    <a:pt x="3217" y="3843"/>
                    <a:pt x="3282" y="3291"/>
                    <a:pt x="3239" y="2776"/>
                  </a:cubicBezTo>
                  <a:cubicBezTo>
                    <a:pt x="3166" y="1970"/>
                    <a:pt x="2832" y="1193"/>
                    <a:pt x="2302" y="591"/>
                  </a:cubicBezTo>
                  <a:cubicBezTo>
                    <a:pt x="2128" y="387"/>
                    <a:pt x="1925" y="206"/>
                    <a:pt x="1685" y="97"/>
                  </a:cubicBezTo>
                  <a:cubicBezTo>
                    <a:pt x="1552" y="36"/>
                    <a:pt x="1403" y="1"/>
                    <a:pt x="1256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5" name="Google Shape;355;p35"/>
            <p:cNvSpPr/>
            <p:nvPr/>
          </p:nvSpPr>
          <p:spPr>
            <a:xfrm>
              <a:off x="9615974" y="3940125"/>
              <a:ext cx="305425" cy="463365"/>
            </a:xfrm>
            <a:custGeom>
              <a:avLst/>
              <a:gdLst/>
              <a:ahLst/>
              <a:cxnLst/>
              <a:rect l="l" t="t" r="r" b="b"/>
              <a:pathLst>
                <a:path w="3014" h="4572" extrusionOk="0">
                  <a:moveTo>
                    <a:pt x="1152" y="1"/>
                  </a:moveTo>
                  <a:cubicBezTo>
                    <a:pt x="1044" y="1"/>
                    <a:pt x="936" y="21"/>
                    <a:pt x="835" y="67"/>
                  </a:cubicBezTo>
                  <a:cubicBezTo>
                    <a:pt x="654" y="154"/>
                    <a:pt x="523" y="314"/>
                    <a:pt x="422" y="488"/>
                  </a:cubicBezTo>
                  <a:cubicBezTo>
                    <a:pt x="0" y="1185"/>
                    <a:pt x="30" y="2070"/>
                    <a:pt x="189" y="2869"/>
                  </a:cubicBezTo>
                  <a:cubicBezTo>
                    <a:pt x="269" y="3239"/>
                    <a:pt x="371" y="3617"/>
                    <a:pt x="574" y="3936"/>
                  </a:cubicBezTo>
                  <a:cubicBezTo>
                    <a:pt x="785" y="4248"/>
                    <a:pt x="1104" y="4510"/>
                    <a:pt x="1481" y="4561"/>
                  </a:cubicBezTo>
                  <a:cubicBezTo>
                    <a:pt x="1531" y="4568"/>
                    <a:pt x="1581" y="4572"/>
                    <a:pt x="1630" y="4572"/>
                  </a:cubicBezTo>
                  <a:cubicBezTo>
                    <a:pt x="2058" y="4572"/>
                    <a:pt x="2466" y="4301"/>
                    <a:pt x="2694" y="3936"/>
                  </a:cubicBezTo>
                  <a:cubicBezTo>
                    <a:pt x="2955" y="3530"/>
                    <a:pt x="3013" y="3029"/>
                    <a:pt x="2970" y="2550"/>
                  </a:cubicBezTo>
                  <a:cubicBezTo>
                    <a:pt x="2904" y="1809"/>
                    <a:pt x="2599" y="1098"/>
                    <a:pt x="2113" y="539"/>
                  </a:cubicBezTo>
                  <a:cubicBezTo>
                    <a:pt x="1953" y="357"/>
                    <a:pt x="1765" y="190"/>
                    <a:pt x="1547" y="89"/>
                  </a:cubicBezTo>
                  <a:cubicBezTo>
                    <a:pt x="1422" y="32"/>
                    <a:pt x="1287" y="1"/>
                    <a:pt x="1152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6" name="Google Shape;356;p35"/>
            <p:cNvSpPr/>
            <p:nvPr/>
          </p:nvSpPr>
          <p:spPr>
            <a:xfrm>
              <a:off x="9592463" y="4664939"/>
              <a:ext cx="751909" cy="36080"/>
            </a:xfrm>
            <a:custGeom>
              <a:avLst/>
              <a:gdLst/>
              <a:ahLst/>
              <a:cxnLst/>
              <a:rect l="l" t="t" r="r" b="b"/>
              <a:pathLst>
                <a:path w="7420" h="356" extrusionOk="0">
                  <a:moveTo>
                    <a:pt x="7347" y="0"/>
                  </a:moveTo>
                  <a:cubicBezTo>
                    <a:pt x="4929" y="8"/>
                    <a:pt x="2483" y="80"/>
                    <a:pt x="66" y="218"/>
                  </a:cubicBezTo>
                  <a:cubicBezTo>
                    <a:pt x="29" y="225"/>
                    <a:pt x="0" y="254"/>
                    <a:pt x="0" y="291"/>
                  </a:cubicBezTo>
                  <a:cubicBezTo>
                    <a:pt x="7" y="327"/>
                    <a:pt x="36" y="356"/>
                    <a:pt x="73" y="356"/>
                  </a:cubicBezTo>
                  <a:cubicBezTo>
                    <a:pt x="2483" y="218"/>
                    <a:pt x="4929" y="145"/>
                    <a:pt x="7347" y="138"/>
                  </a:cubicBezTo>
                  <a:cubicBezTo>
                    <a:pt x="7390" y="138"/>
                    <a:pt x="7420" y="109"/>
                    <a:pt x="7420" y="66"/>
                  </a:cubicBezTo>
                  <a:cubicBezTo>
                    <a:pt x="7420" y="29"/>
                    <a:pt x="7383" y="0"/>
                    <a:pt x="7347" y="0"/>
                  </a:cubicBezTo>
                  <a:close/>
                </a:path>
              </a:pathLst>
            </a:custGeom>
            <a:solidFill>
              <a:srgbClr val="324958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7" name="Google Shape;357;p35"/>
            <p:cNvSpPr/>
            <p:nvPr/>
          </p:nvSpPr>
          <p:spPr>
            <a:xfrm>
              <a:off x="9788138" y="3664366"/>
              <a:ext cx="384872" cy="406408"/>
            </a:xfrm>
            <a:custGeom>
              <a:avLst/>
              <a:gdLst/>
              <a:ahLst/>
              <a:cxnLst/>
              <a:rect l="l" t="t" r="r" b="b"/>
              <a:pathLst>
                <a:path w="3798" h="4010" extrusionOk="0">
                  <a:moveTo>
                    <a:pt x="813" y="0"/>
                  </a:moveTo>
                  <a:lnTo>
                    <a:pt x="813" y="1779"/>
                  </a:lnTo>
                  <a:cubicBezTo>
                    <a:pt x="683" y="1786"/>
                    <a:pt x="552" y="1801"/>
                    <a:pt x="429" y="1822"/>
                  </a:cubicBezTo>
                  <a:cubicBezTo>
                    <a:pt x="327" y="1837"/>
                    <a:pt x="233" y="1851"/>
                    <a:pt x="153" y="1895"/>
                  </a:cubicBezTo>
                  <a:cubicBezTo>
                    <a:pt x="66" y="1946"/>
                    <a:pt x="0" y="2033"/>
                    <a:pt x="0" y="2127"/>
                  </a:cubicBezTo>
                  <a:cubicBezTo>
                    <a:pt x="0" y="2229"/>
                    <a:pt x="80" y="2316"/>
                    <a:pt x="153" y="2389"/>
                  </a:cubicBezTo>
                  <a:cubicBezTo>
                    <a:pt x="625" y="2860"/>
                    <a:pt x="1140" y="3274"/>
                    <a:pt x="1699" y="3644"/>
                  </a:cubicBezTo>
                  <a:cubicBezTo>
                    <a:pt x="1946" y="3804"/>
                    <a:pt x="2207" y="3957"/>
                    <a:pt x="2498" y="4000"/>
                  </a:cubicBezTo>
                  <a:cubicBezTo>
                    <a:pt x="2545" y="4007"/>
                    <a:pt x="2593" y="4010"/>
                    <a:pt x="2640" y="4010"/>
                  </a:cubicBezTo>
                  <a:cubicBezTo>
                    <a:pt x="3066" y="4010"/>
                    <a:pt x="3483" y="3754"/>
                    <a:pt x="3659" y="3369"/>
                  </a:cubicBezTo>
                  <a:cubicBezTo>
                    <a:pt x="3797" y="3056"/>
                    <a:pt x="3790" y="2679"/>
                    <a:pt x="3601" y="2396"/>
                  </a:cubicBezTo>
                  <a:cubicBezTo>
                    <a:pt x="3340" y="1982"/>
                    <a:pt x="2810" y="1844"/>
                    <a:pt x="2323" y="1793"/>
                  </a:cubicBezTo>
                  <a:lnTo>
                    <a:pt x="2309" y="1793"/>
                  </a:lnTo>
                  <a:lnTo>
                    <a:pt x="2309" y="0"/>
                  </a:ln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8" name="Google Shape;358;p35"/>
            <p:cNvSpPr/>
            <p:nvPr/>
          </p:nvSpPr>
          <p:spPr>
            <a:xfrm>
              <a:off x="9870522" y="3664367"/>
              <a:ext cx="151597" cy="170772"/>
            </a:xfrm>
            <a:custGeom>
              <a:avLst/>
              <a:gdLst/>
              <a:ahLst/>
              <a:cxnLst/>
              <a:rect l="l" t="t" r="r" b="b"/>
              <a:pathLst>
                <a:path w="1496" h="1685" extrusionOk="0">
                  <a:moveTo>
                    <a:pt x="0" y="0"/>
                  </a:moveTo>
                  <a:lnTo>
                    <a:pt x="0" y="1024"/>
                  </a:lnTo>
                  <a:cubicBezTo>
                    <a:pt x="385" y="1416"/>
                    <a:pt x="930" y="1634"/>
                    <a:pt x="1496" y="1684"/>
                  </a:cubicBezTo>
                  <a:lnTo>
                    <a:pt x="1496" y="0"/>
                  </a:lnTo>
                  <a:close/>
                </a:path>
              </a:pathLst>
            </a:custGeom>
            <a:solidFill>
              <a:srgbClr val="000000">
                <a:alpha val="12950"/>
              </a:srgbClr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59" name="Google Shape;359;p35"/>
            <p:cNvSpPr/>
            <p:nvPr/>
          </p:nvSpPr>
          <p:spPr>
            <a:xfrm rot="2981798">
              <a:off x="9364985" y="4160994"/>
              <a:ext cx="1006467" cy="559147"/>
            </a:xfrm>
            <a:custGeom>
              <a:avLst/>
              <a:gdLst/>
              <a:ahLst/>
              <a:cxnLst/>
              <a:rect l="l" t="t" r="r" b="b"/>
              <a:pathLst>
                <a:path w="9932" h="5517" extrusionOk="0">
                  <a:moveTo>
                    <a:pt x="1243" y="0"/>
                  </a:moveTo>
                  <a:cubicBezTo>
                    <a:pt x="1024" y="0"/>
                    <a:pt x="813" y="76"/>
                    <a:pt x="603" y="237"/>
                  </a:cubicBezTo>
                  <a:cubicBezTo>
                    <a:pt x="385" y="404"/>
                    <a:pt x="262" y="818"/>
                    <a:pt x="175" y="1080"/>
                  </a:cubicBezTo>
                  <a:cubicBezTo>
                    <a:pt x="1" y="1580"/>
                    <a:pt x="146" y="2139"/>
                    <a:pt x="378" y="2619"/>
                  </a:cubicBezTo>
                  <a:cubicBezTo>
                    <a:pt x="923" y="3773"/>
                    <a:pt x="1932" y="4702"/>
                    <a:pt x="3130" y="5152"/>
                  </a:cubicBezTo>
                  <a:cubicBezTo>
                    <a:pt x="3840" y="5417"/>
                    <a:pt x="4594" y="5516"/>
                    <a:pt x="5355" y="5516"/>
                  </a:cubicBezTo>
                  <a:cubicBezTo>
                    <a:pt x="5907" y="5516"/>
                    <a:pt x="6462" y="5464"/>
                    <a:pt x="7006" y="5384"/>
                  </a:cubicBezTo>
                  <a:cubicBezTo>
                    <a:pt x="7297" y="5341"/>
                    <a:pt x="7594" y="5283"/>
                    <a:pt x="7841" y="5130"/>
                  </a:cubicBezTo>
                  <a:cubicBezTo>
                    <a:pt x="7870" y="5181"/>
                    <a:pt x="7906" y="5225"/>
                    <a:pt x="7964" y="5261"/>
                  </a:cubicBezTo>
                  <a:cubicBezTo>
                    <a:pt x="8071" y="5334"/>
                    <a:pt x="8208" y="5371"/>
                    <a:pt x="8342" y="5371"/>
                  </a:cubicBezTo>
                  <a:cubicBezTo>
                    <a:pt x="8354" y="5371"/>
                    <a:pt x="8366" y="5371"/>
                    <a:pt x="8378" y="5370"/>
                  </a:cubicBezTo>
                  <a:cubicBezTo>
                    <a:pt x="8545" y="5370"/>
                    <a:pt x="8792" y="5305"/>
                    <a:pt x="8894" y="5167"/>
                  </a:cubicBezTo>
                  <a:cubicBezTo>
                    <a:pt x="8960" y="5073"/>
                    <a:pt x="9031" y="5040"/>
                    <a:pt x="9107" y="5040"/>
                  </a:cubicBezTo>
                  <a:cubicBezTo>
                    <a:pt x="9172" y="5040"/>
                    <a:pt x="9241" y="5064"/>
                    <a:pt x="9315" y="5094"/>
                  </a:cubicBezTo>
                  <a:cubicBezTo>
                    <a:pt x="9393" y="5120"/>
                    <a:pt x="9460" y="5154"/>
                    <a:pt x="9519" y="5154"/>
                  </a:cubicBezTo>
                  <a:cubicBezTo>
                    <a:pt x="9559" y="5154"/>
                    <a:pt x="9595" y="5138"/>
                    <a:pt x="9627" y="5094"/>
                  </a:cubicBezTo>
                  <a:cubicBezTo>
                    <a:pt x="9707" y="5000"/>
                    <a:pt x="9598" y="4876"/>
                    <a:pt x="9503" y="4782"/>
                  </a:cubicBezTo>
                  <a:lnTo>
                    <a:pt x="9503" y="4782"/>
                  </a:lnTo>
                  <a:cubicBezTo>
                    <a:pt x="9555" y="4794"/>
                    <a:pt x="9618" y="4805"/>
                    <a:pt x="9678" y="4805"/>
                  </a:cubicBezTo>
                  <a:cubicBezTo>
                    <a:pt x="9760" y="4805"/>
                    <a:pt x="9834" y="4784"/>
                    <a:pt x="9859" y="4717"/>
                  </a:cubicBezTo>
                  <a:cubicBezTo>
                    <a:pt x="9895" y="4600"/>
                    <a:pt x="9750" y="4506"/>
                    <a:pt x="9605" y="4463"/>
                  </a:cubicBezTo>
                  <a:cubicBezTo>
                    <a:pt x="9653" y="4463"/>
                    <a:pt x="9702" y="4469"/>
                    <a:pt x="9746" y="4469"/>
                  </a:cubicBezTo>
                  <a:cubicBezTo>
                    <a:pt x="9768" y="4469"/>
                    <a:pt x="9789" y="4467"/>
                    <a:pt x="9808" y="4463"/>
                  </a:cubicBezTo>
                  <a:cubicBezTo>
                    <a:pt x="9903" y="4441"/>
                    <a:pt x="9932" y="4325"/>
                    <a:pt x="9866" y="4259"/>
                  </a:cubicBezTo>
                  <a:cubicBezTo>
                    <a:pt x="9743" y="4121"/>
                    <a:pt x="9562" y="4041"/>
                    <a:pt x="9380" y="4020"/>
                  </a:cubicBezTo>
                  <a:cubicBezTo>
                    <a:pt x="9341" y="4016"/>
                    <a:pt x="9303" y="4015"/>
                    <a:pt x="9264" y="4015"/>
                  </a:cubicBezTo>
                  <a:cubicBezTo>
                    <a:pt x="9065" y="4015"/>
                    <a:pt x="8871" y="4058"/>
                    <a:pt x="8676" y="4107"/>
                  </a:cubicBezTo>
                  <a:cubicBezTo>
                    <a:pt x="8647" y="4110"/>
                    <a:pt x="8616" y="4116"/>
                    <a:pt x="8587" y="4116"/>
                  </a:cubicBezTo>
                  <a:cubicBezTo>
                    <a:pt x="8558" y="4116"/>
                    <a:pt x="8531" y="4110"/>
                    <a:pt x="8509" y="4092"/>
                  </a:cubicBezTo>
                  <a:cubicBezTo>
                    <a:pt x="8451" y="4049"/>
                    <a:pt x="8465" y="3954"/>
                    <a:pt x="8509" y="3904"/>
                  </a:cubicBezTo>
                  <a:cubicBezTo>
                    <a:pt x="8560" y="3853"/>
                    <a:pt x="8625" y="3824"/>
                    <a:pt x="8690" y="3795"/>
                  </a:cubicBezTo>
                  <a:cubicBezTo>
                    <a:pt x="8756" y="3758"/>
                    <a:pt x="8821" y="3715"/>
                    <a:pt x="8836" y="3649"/>
                  </a:cubicBezTo>
                  <a:cubicBezTo>
                    <a:pt x="8865" y="3555"/>
                    <a:pt x="8777" y="3453"/>
                    <a:pt x="8683" y="3432"/>
                  </a:cubicBezTo>
                  <a:cubicBezTo>
                    <a:pt x="8664" y="3427"/>
                    <a:pt x="8645" y="3425"/>
                    <a:pt x="8625" y="3425"/>
                  </a:cubicBezTo>
                  <a:cubicBezTo>
                    <a:pt x="8548" y="3425"/>
                    <a:pt x="8471" y="3456"/>
                    <a:pt x="8407" y="3497"/>
                  </a:cubicBezTo>
                  <a:cubicBezTo>
                    <a:pt x="8211" y="3613"/>
                    <a:pt x="8066" y="3809"/>
                    <a:pt x="7979" y="4005"/>
                  </a:cubicBezTo>
                  <a:cubicBezTo>
                    <a:pt x="7935" y="4100"/>
                    <a:pt x="7899" y="4194"/>
                    <a:pt x="7863" y="4281"/>
                  </a:cubicBezTo>
                  <a:cubicBezTo>
                    <a:pt x="7784" y="4285"/>
                    <a:pt x="7705" y="4287"/>
                    <a:pt x="7626" y="4287"/>
                  </a:cubicBezTo>
                  <a:cubicBezTo>
                    <a:pt x="6215" y="4287"/>
                    <a:pt x="4804" y="3678"/>
                    <a:pt x="3855" y="2626"/>
                  </a:cubicBezTo>
                  <a:cubicBezTo>
                    <a:pt x="3405" y="2125"/>
                    <a:pt x="3064" y="1544"/>
                    <a:pt x="2701" y="985"/>
                  </a:cubicBezTo>
                  <a:cubicBezTo>
                    <a:pt x="2512" y="695"/>
                    <a:pt x="2099" y="303"/>
                    <a:pt x="1786" y="143"/>
                  </a:cubicBezTo>
                  <a:cubicBezTo>
                    <a:pt x="1599" y="49"/>
                    <a:pt x="1419" y="0"/>
                    <a:pt x="1243" y="0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0" name="Google Shape;360;p35"/>
            <p:cNvSpPr/>
            <p:nvPr/>
          </p:nvSpPr>
          <p:spPr>
            <a:xfrm rot="524525">
              <a:off x="9332660" y="2280090"/>
              <a:ext cx="1550977" cy="991917"/>
            </a:xfrm>
            <a:custGeom>
              <a:avLst/>
              <a:gdLst/>
              <a:ahLst/>
              <a:cxnLst/>
              <a:rect l="l" t="t" r="r" b="b"/>
              <a:pathLst>
                <a:path w="8748" h="6509" extrusionOk="0">
                  <a:moveTo>
                    <a:pt x="5129" y="1"/>
                  </a:moveTo>
                  <a:cubicBezTo>
                    <a:pt x="4305" y="1"/>
                    <a:pt x="3450" y="243"/>
                    <a:pt x="3093" y="1011"/>
                  </a:cubicBezTo>
                  <a:cubicBezTo>
                    <a:pt x="2838" y="788"/>
                    <a:pt x="2642" y="731"/>
                    <a:pt x="2419" y="731"/>
                  </a:cubicBezTo>
                  <a:cubicBezTo>
                    <a:pt x="2235" y="731"/>
                    <a:pt x="2033" y="770"/>
                    <a:pt x="1764" y="786"/>
                  </a:cubicBezTo>
                  <a:cubicBezTo>
                    <a:pt x="1662" y="793"/>
                    <a:pt x="1401" y="902"/>
                    <a:pt x="1365" y="1004"/>
                  </a:cubicBezTo>
                  <a:cubicBezTo>
                    <a:pt x="1322" y="1154"/>
                    <a:pt x="1498" y="1262"/>
                    <a:pt x="1642" y="1300"/>
                  </a:cubicBezTo>
                  <a:lnTo>
                    <a:pt x="1642" y="1300"/>
                  </a:lnTo>
                  <a:cubicBezTo>
                    <a:pt x="1544" y="1275"/>
                    <a:pt x="1444" y="1263"/>
                    <a:pt x="1344" y="1263"/>
                  </a:cubicBezTo>
                  <a:cubicBezTo>
                    <a:pt x="1045" y="1263"/>
                    <a:pt x="748" y="1372"/>
                    <a:pt x="515" y="1577"/>
                  </a:cubicBezTo>
                  <a:cubicBezTo>
                    <a:pt x="203" y="1846"/>
                    <a:pt x="7" y="2274"/>
                    <a:pt x="7" y="2710"/>
                  </a:cubicBezTo>
                  <a:cubicBezTo>
                    <a:pt x="227" y="2585"/>
                    <a:pt x="472" y="2519"/>
                    <a:pt x="716" y="2519"/>
                  </a:cubicBezTo>
                  <a:cubicBezTo>
                    <a:pt x="771" y="2519"/>
                    <a:pt x="825" y="2522"/>
                    <a:pt x="878" y="2528"/>
                  </a:cubicBezTo>
                  <a:cubicBezTo>
                    <a:pt x="508" y="2797"/>
                    <a:pt x="109" y="3116"/>
                    <a:pt x="29" y="3588"/>
                  </a:cubicBezTo>
                  <a:cubicBezTo>
                    <a:pt x="0" y="3799"/>
                    <a:pt x="36" y="4017"/>
                    <a:pt x="80" y="4227"/>
                  </a:cubicBezTo>
                  <a:cubicBezTo>
                    <a:pt x="240" y="4989"/>
                    <a:pt x="436" y="5744"/>
                    <a:pt x="675" y="6478"/>
                  </a:cubicBezTo>
                  <a:cubicBezTo>
                    <a:pt x="1371" y="6497"/>
                    <a:pt x="2037" y="6509"/>
                    <a:pt x="2688" y="6509"/>
                  </a:cubicBezTo>
                  <a:cubicBezTo>
                    <a:pt x="4447" y="6509"/>
                    <a:pt x="6101" y="6424"/>
                    <a:pt x="7971" y="6180"/>
                  </a:cubicBezTo>
                  <a:cubicBezTo>
                    <a:pt x="7949" y="5381"/>
                    <a:pt x="8465" y="4474"/>
                    <a:pt x="8654" y="3697"/>
                  </a:cubicBezTo>
                  <a:cubicBezTo>
                    <a:pt x="8697" y="3516"/>
                    <a:pt x="8748" y="3334"/>
                    <a:pt x="8726" y="3153"/>
                  </a:cubicBezTo>
                  <a:cubicBezTo>
                    <a:pt x="8675" y="2841"/>
                    <a:pt x="8421" y="2616"/>
                    <a:pt x="8174" y="2449"/>
                  </a:cubicBezTo>
                  <a:cubicBezTo>
                    <a:pt x="8283" y="2093"/>
                    <a:pt x="8080" y="1694"/>
                    <a:pt x="7782" y="1490"/>
                  </a:cubicBezTo>
                  <a:cubicBezTo>
                    <a:pt x="7492" y="1287"/>
                    <a:pt x="7129" y="1236"/>
                    <a:pt x="6781" y="1193"/>
                  </a:cubicBezTo>
                  <a:cubicBezTo>
                    <a:pt x="6841" y="1140"/>
                    <a:pt x="6914" y="1126"/>
                    <a:pt x="6992" y="1126"/>
                  </a:cubicBezTo>
                  <a:cubicBezTo>
                    <a:pt x="7066" y="1126"/>
                    <a:pt x="7143" y="1138"/>
                    <a:pt x="7216" y="1142"/>
                  </a:cubicBezTo>
                  <a:cubicBezTo>
                    <a:pt x="7220" y="1142"/>
                    <a:pt x="7225" y="1142"/>
                    <a:pt x="7229" y="1142"/>
                  </a:cubicBezTo>
                  <a:cubicBezTo>
                    <a:pt x="7372" y="1142"/>
                    <a:pt x="7549" y="1028"/>
                    <a:pt x="7499" y="880"/>
                  </a:cubicBezTo>
                  <a:cubicBezTo>
                    <a:pt x="7477" y="808"/>
                    <a:pt x="7405" y="764"/>
                    <a:pt x="7340" y="735"/>
                  </a:cubicBezTo>
                  <a:cubicBezTo>
                    <a:pt x="6916" y="541"/>
                    <a:pt x="6456" y="443"/>
                    <a:pt x="5996" y="443"/>
                  </a:cubicBezTo>
                  <a:cubicBezTo>
                    <a:pt x="5715" y="443"/>
                    <a:pt x="5434" y="479"/>
                    <a:pt x="5162" y="554"/>
                  </a:cubicBezTo>
                  <a:cubicBezTo>
                    <a:pt x="5350" y="438"/>
                    <a:pt x="5546" y="321"/>
                    <a:pt x="5735" y="213"/>
                  </a:cubicBezTo>
                  <a:cubicBezTo>
                    <a:pt x="5771" y="184"/>
                    <a:pt x="5822" y="147"/>
                    <a:pt x="5808" y="96"/>
                  </a:cubicBezTo>
                  <a:cubicBezTo>
                    <a:pt x="5800" y="53"/>
                    <a:pt x="5750" y="38"/>
                    <a:pt x="5706" y="38"/>
                  </a:cubicBezTo>
                  <a:cubicBezTo>
                    <a:pt x="5520" y="15"/>
                    <a:pt x="5325" y="1"/>
                    <a:pt x="51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1" name="Google Shape;361;p35"/>
            <p:cNvSpPr/>
            <p:nvPr/>
          </p:nvSpPr>
          <p:spPr>
            <a:xfrm rot="524525">
              <a:off x="9381485" y="2685228"/>
              <a:ext cx="1319430" cy="1111392"/>
            </a:xfrm>
            <a:custGeom>
              <a:avLst/>
              <a:gdLst/>
              <a:ahLst/>
              <a:cxnLst/>
              <a:rect l="l" t="t" r="r" b="b"/>
              <a:pathLst>
                <a:path w="7442" h="7293" extrusionOk="0">
                  <a:moveTo>
                    <a:pt x="3493" y="1"/>
                  </a:moveTo>
                  <a:cubicBezTo>
                    <a:pt x="3322" y="1"/>
                    <a:pt x="3129" y="26"/>
                    <a:pt x="3018" y="26"/>
                  </a:cubicBezTo>
                  <a:cubicBezTo>
                    <a:pt x="3009" y="26"/>
                    <a:pt x="3000" y="26"/>
                    <a:pt x="2992" y="25"/>
                  </a:cubicBezTo>
                  <a:cubicBezTo>
                    <a:pt x="2943" y="24"/>
                    <a:pt x="2895" y="23"/>
                    <a:pt x="2846" y="23"/>
                  </a:cubicBezTo>
                  <a:cubicBezTo>
                    <a:pt x="2458" y="23"/>
                    <a:pt x="2067" y="74"/>
                    <a:pt x="1692" y="178"/>
                  </a:cubicBezTo>
                  <a:cubicBezTo>
                    <a:pt x="1083" y="345"/>
                    <a:pt x="451" y="693"/>
                    <a:pt x="255" y="1296"/>
                  </a:cubicBezTo>
                  <a:cubicBezTo>
                    <a:pt x="117" y="1688"/>
                    <a:pt x="197" y="2123"/>
                    <a:pt x="219" y="2537"/>
                  </a:cubicBezTo>
                  <a:cubicBezTo>
                    <a:pt x="255" y="3452"/>
                    <a:pt x="1" y="4395"/>
                    <a:pt x="269" y="5274"/>
                  </a:cubicBezTo>
                  <a:cubicBezTo>
                    <a:pt x="487" y="5956"/>
                    <a:pt x="1017" y="6523"/>
                    <a:pt x="1656" y="6842"/>
                  </a:cubicBezTo>
                  <a:cubicBezTo>
                    <a:pt x="2266" y="7140"/>
                    <a:pt x="2963" y="7278"/>
                    <a:pt x="3689" y="7292"/>
                  </a:cubicBezTo>
                  <a:lnTo>
                    <a:pt x="3754" y="7292"/>
                  </a:lnTo>
                  <a:cubicBezTo>
                    <a:pt x="4480" y="7278"/>
                    <a:pt x="5170" y="7140"/>
                    <a:pt x="5779" y="6842"/>
                  </a:cubicBezTo>
                  <a:cubicBezTo>
                    <a:pt x="6426" y="6523"/>
                    <a:pt x="6956" y="5956"/>
                    <a:pt x="7166" y="5274"/>
                  </a:cubicBezTo>
                  <a:cubicBezTo>
                    <a:pt x="7442" y="4395"/>
                    <a:pt x="7188" y="3452"/>
                    <a:pt x="7224" y="2537"/>
                  </a:cubicBezTo>
                  <a:cubicBezTo>
                    <a:pt x="7246" y="2123"/>
                    <a:pt x="7319" y="1688"/>
                    <a:pt x="7188" y="1296"/>
                  </a:cubicBezTo>
                  <a:cubicBezTo>
                    <a:pt x="6985" y="693"/>
                    <a:pt x="6360" y="345"/>
                    <a:pt x="5750" y="178"/>
                  </a:cubicBezTo>
                  <a:cubicBezTo>
                    <a:pt x="5376" y="74"/>
                    <a:pt x="4985" y="23"/>
                    <a:pt x="4591" y="23"/>
                  </a:cubicBezTo>
                  <a:cubicBezTo>
                    <a:pt x="4542" y="23"/>
                    <a:pt x="4493" y="24"/>
                    <a:pt x="4444" y="25"/>
                  </a:cubicBezTo>
                  <a:cubicBezTo>
                    <a:pt x="4436" y="26"/>
                    <a:pt x="4427" y="26"/>
                    <a:pt x="4418" y="26"/>
                  </a:cubicBezTo>
                  <a:cubicBezTo>
                    <a:pt x="4311" y="26"/>
                    <a:pt x="4120" y="1"/>
                    <a:pt x="3948" y="1"/>
                  </a:cubicBezTo>
                  <a:cubicBezTo>
                    <a:pt x="3862" y="1"/>
                    <a:pt x="3781" y="7"/>
                    <a:pt x="3718" y="25"/>
                  </a:cubicBezTo>
                  <a:cubicBezTo>
                    <a:pt x="3656" y="7"/>
                    <a:pt x="3577" y="1"/>
                    <a:pt x="3493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2" name="Google Shape;362;p35"/>
            <p:cNvSpPr/>
            <p:nvPr/>
          </p:nvSpPr>
          <p:spPr>
            <a:xfrm rot="524525">
              <a:off x="9282870" y="3055535"/>
              <a:ext cx="215059" cy="274763"/>
            </a:xfrm>
            <a:custGeom>
              <a:avLst/>
              <a:gdLst/>
              <a:ahLst/>
              <a:cxnLst/>
              <a:rect l="l" t="t" r="r" b="b"/>
              <a:pathLst>
                <a:path w="1213" h="1803" extrusionOk="0">
                  <a:moveTo>
                    <a:pt x="476" y="1"/>
                  </a:moveTo>
                  <a:cubicBezTo>
                    <a:pt x="458" y="1"/>
                    <a:pt x="440" y="2"/>
                    <a:pt x="421" y="6"/>
                  </a:cubicBezTo>
                  <a:cubicBezTo>
                    <a:pt x="233" y="35"/>
                    <a:pt x="124" y="245"/>
                    <a:pt x="80" y="434"/>
                  </a:cubicBezTo>
                  <a:cubicBezTo>
                    <a:pt x="0" y="783"/>
                    <a:pt x="58" y="1167"/>
                    <a:pt x="240" y="1479"/>
                  </a:cubicBezTo>
                  <a:cubicBezTo>
                    <a:pt x="327" y="1625"/>
                    <a:pt x="465" y="1770"/>
                    <a:pt x="632" y="1799"/>
                  </a:cubicBezTo>
                  <a:cubicBezTo>
                    <a:pt x="649" y="1801"/>
                    <a:pt x="665" y="1802"/>
                    <a:pt x="682" y="1802"/>
                  </a:cubicBezTo>
                  <a:cubicBezTo>
                    <a:pt x="879" y="1802"/>
                    <a:pt x="1052" y="1646"/>
                    <a:pt x="1133" y="1465"/>
                  </a:cubicBezTo>
                  <a:cubicBezTo>
                    <a:pt x="1213" y="1269"/>
                    <a:pt x="1205" y="1044"/>
                    <a:pt x="1198" y="833"/>
                  </a:cubicBezTo>
                  <a:lnTo>
                    <a:pt x="951" y="383"/>
                  </a:lnTo>
                  <a:cubicBezTo>
                    <a:pt x="893" y="289"/>
                    <a:pt x="828" y="187"/>
                    <a:pt x="741" y="115"/>
                  </a:cubicBezTo>
                  <a:cubicBezTo>
                    <a:pt x="667" y="47"/>
                    <a:pt x="573" y="1"/>
                    <a:pt x="476" y="1"/>
                  </a:cubicBezTo>
                  <a:close/>
                </a:path>
              </a:pathLst>
            </a:custGeom>
            <a:solidFill>
              <a:srgbClr val="BC7164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3" name="Google Shape;363;p35"/>
            <p:cNvSpPr/>
            <p:nvPr/>
          </p:nvSpPr>
          <p:spPr>
            <a:xfrm rot="524525">
              <a:off x="9411744" y="2641690"/>
              <a:ext cx="244668" cy="430812"/>
            </a:xfrm>
            <a:custGeom>
              <a:avLst/>
              <a:gdLst/>
              <a:ahLst/>
              <a:cxnLst/>
              <a:rect l="l" t="t" r="r" b="b"/>
              <a:pathLst>
                <a:path w="1380" h="2827" extrusionOk="0">
                  <a:moveTo>
                    <a:pt x="1036" y="0"/>
                  </a:moveTo>
                  <a:cubicBezTo>
                    <a:pt x="738" y="0"/>
                    <a:pt x="453" y="197"/>
                    <a:pt x="290" y="452"/>
                  </a:cubicBezTo>
                  <a:cubicBezTo>
                    <a:pt x="102" y="750"/>
                    <a:pt x="58" y="1120"/>
                    <a:pt x="29" y="1469"/>
                  </a:cubicBezTo>
                  <a:cubicBezTo>
                    <a:pt x="0" y="1941"/>
                    <a:pt x="15" y="2441"/>
                    <a:pt x="283" y="2826"/>
                  </a:cubicBezTo>
                  <a:cubicBezTo>
                    <a:pt x="712" y="2543"/>
                    <a:pt x="828" y="1926"/>
                    <a:pt x="653" y="1440"/>
                  </a:cubicBezTo>
                  <a:lnTo>
                    <a:pt x="653" y="1440"/>
                  </a:lnTo>
                  <a:cubicBezTo>
                    <a:pt x="726" y="1534"/>
                    <a:pt x="762" y="1708"/>
                    <a:pt x="842" y="1817"/>
                  </a:cubicBezTo>
                  <a:cubicBezTo>
                    <a:pt x="896" y="1901"/>
                    <a:pt x="971" y="2006"/>
                    <a:pt x="1052" y="2006"/>
                  </a:cubicBezTo>
                  <a:cubicBezTo>
                    <a:pt x="1069" y="2006"/>
                    <a:pt x="1086" y="2001"/>
                    <a:pt x="1104" y="1991"/>
                  </a:cubicBezTo>
                  <a:cubicBezTo>
                    <a:pt x="1162" y="1962"/>
                    <a:pt x="1183" y="1897"/>
                    <a:pt x="1198" y="1839"/>
                  </a:cubicBezTo>
                  <a:cubicBezTo>
                    <a:pt x="1379" y="1251"/>
                    <a:pt x="1372" y="605"/>
                    <a:pt x="1183" y="17"/>
                  </a:cubicBezTo>
                  <a:cubicBezTo>
                    <a:pt x="1134" y="5"/>
                    <a:pt x="1085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4" name="Google Shape;364;p35"/>
            <p:cNvSpPr/>
            <p:nvPr/>
          </p:nvSpPr>
          <p:spPr>
            <a:xfrm rot="524525">
              <a:off x="9645036" y="2628007"/>
              <a:ext cx="1103131" cy="206948"/>
            </a:xfrm>
            <a:custGeom>
              <a:avLst/>
              <a:gdLst/>
              <a:ahLst/>
              <a:cxnLst/>
              <a:rect l="l" t="t" r="r" b="b"/>
              <a:pathLst>
                <a:path w="6222" h="1358" extrusionOk="0">
                  <a:moveTo>
                    <a:pt x="2882" y="0"/>
                  </a:moveTo>
                  <a:cubicBezTo>
                    <a:pt x="2792" y="0"/>
                    <a:pt x="2703" y="1"/>
                    <a:pt x="2614" y="4"/>
                  </a:cubicBezTo>
                  <a:cubicBezTo>
                    <a:pt x="2142" y="18"/>
                    <a:pt x="1663" y="55"/>
                    <a:pt x="1205" y="192"/>
                  </a:cubicBezTo>
                  <a:cubicBezTo>
                    <a:pt x="755" y="338"/>
                    <a:pt x="319" y="584"/>
                    <a:pt x="22" y="955"/>
                  </a:cubicBezTo>
                  <a:cubicBezTo>
                    <a:pt x="0" y="984"/>
                    <a:pt x="523" y="1093"/>
                    <a:pt x="559" y="1093"/>
                  </a:cubicBezTo>
                  <a:cubicBezTo>
                    <a:pt x="1162" y="1151"/>
                    <a:pt x="1786" y="1209"/>
                    <a:pt x="2396" y="1274"/>
                  </a:cubicBezTo>
                  <a:cubicBezTo>
                    <a:pt x="2545" y="1289"/>
                    <a:pt x="2851" y="1358"/>
                    <a:pt x="3124" y="1358"/>
                  </a:cubicBezTo>
                  <a:cubicBezTo>
                    <a:pt x="3398" y="1358"/>
                    <a:pt x="3637" y="1289"/>
                    <a:pt x="3652" y="1027"/>
                  </a:cubicBezTo>
                  <a:cubicBezTo>
                    <a:pt x="3656" y="984"/>
                    <a:pt x="3646" y="942"/>
                    <a:pt x="3626" y="906"/>
                  </a:cubicBezTo>
                  <a:lnTo>
                    <a:pt x="3626" y="906"/>
                  </a:lnTo>
                  <a:cubicBezTo>
                    <a:pt x="4026" y="1059"/>
                    <a:pt x="4454" y="1141"/>
                    <a:pt x="4881" y="1141"/>
                  </a:cubicBezTo>
                  <a:cubicBezTo>
                    <a:pt x="4939" y="1141"/>
                    <a:pt x="4996" y="1139"/>
                    <a:pt x="5053" y="1136"/>
                  </a:cubicBezTo>
                  <a:cubicBezTo>
                    <a:pt x="5040" y="1067"/>
                    <a:pt x="5007" y="1000"/>
                    <a:pt x="4960" y="944"/>
                  </a:cubicBezTo>
                  <a:lnTo>
                    <a:pt x="4960" y="944"/>
                  </a:lnTo>
                  <a:cubicBezTo>
                    <a:pt x="5339" y="1171"/>
                    <a:pt x="5778" y="1306"/>
                    <a:pt x="6222" y="1318"/>
                  </a:cubicBezTo>
                  <a:cubicBezTo>
                    <a:pt x="6163" y="1085"/>
                    <a:pt x="5975" y="904"/>
                    <a:pt x="5779" y="759"/>
                  </a:cubicBezTo>
                  <a:cubicBezTo>
                    <a:pt x="4958" y="165"/>
                    <a:pt x="3909" y="0"/>
                    <a:pt x="28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5" name="Google Shape;365;p35"/>
            <p:cNvSpPr/>
            <p:nvPr/>
          </p:nvSpPr>
          <p:spPr>
            <a:xfrm rot="524525">
              <a:off x="9890230" y="3145784"/>
              <a:ext cx="73578" cy="111856"/>
            </a:xfrm>
            <a:custGeom>
              <a:avLst/>
              <a:gdLst/>
              <a:ahLst/>
              <a:cxnLst/>
              <a:rect l="l" t="t" r="r" b="b"/>
              <a:pathLst>
                <a:path w="415" h="734" extrusionOk="0">
                  <a:moveTo>
                    <a:pt x="211" y="1"/>
                  </a:moveTo>
                  <a:cubicBezTo>
                    <a:pt x="95" y="1"/>
                    <a:pt x="8" y="160"/>
                    <a:pt x="0" y="364"/>
                  </a:cubicBezTo>
                  <a:cubicBezTo>
                    <a:pt x="0" y="567"/>
                    <a:pt x="87" y="734"/>
                    <a:pt x="204" y="734"/>
                  </a:cubicBezTo>
                  <a:cubicBezTo>
                    <a:pt x="320" y="734"/>
                    <a:pt x="407" y="567"/>
                    <a:pt x="414" y="371"/>
                  </a:cubicBezTo>
                  <a:cubicBezTo>
                    <a:pt x="414" y="168"/>
                    <a:pt x="3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6" name="Google Shape;366;p35"/>
            <p:cNvSpPr/>
            <p:nvPr/>
          </p:nvSpPr>
          <p:spPr>
            <a:xfrm rot="524525">
              <a:off x="10373297" y="3174143"/>
              <a:ext cx="73401" cy="112008"/>
            </a:xfrm>
            <a:custGeom>
              <a:avLst/>
              <a:gdLst/>
              <a:ahLst/>
              <a:cxnLst/>
              <a:rect l="l" t="t" r="r" b="b"/>
              <a:pathLst>
                <a:path w="414" h="735" extrusionOk="0">
                  <a:moveTo>
                    <a:pt x="211" y="1"/>
                  </a:moveTo>
                  <a:cubicBezTo>
                    <a:pt x="102" y="1"/>
                    <a:pt x="7" y="161"/>
                    <a:pt x="7" y="364"/>
                  </a:cubicBezTo>
                  <a:cubicBezTo>
                    <a:pt x="0" y="567"/>
                    <a:pt x="95" y="734"/>
                    <a:pt x="203" y="734"/>
                  </a:cubicBezTo>
                  <a:cubicBezTo>
                    <a:pt x="320" y="734"/>
                    <a:pt x="414" y="574"/>
                    <a:pt x="414" y="371"/>
                  </a:cubicBezTo>
                  <a:cubicBezTo>
                    <a:pt x="414" y="168"/>
                    <a:pt x="327" y="1"/>
                    <a:pt x="2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7" name="Google Shape;367;p35"/>
            <p:cNvSpPr/>
            <p:nvPr/>
          </p:nvSpPr>
          <p:spPr>
            <a:xfrm rot="524525">
              <a:off x="10349312" y="3004504"/>
              <a:ext cx="216478" cy="71015"/>
            </a:xfrm>
            <a:custGeom>
              <a:avLst/>
              <a:gdLst/>
              <a:ahLst/>
              <a:cxnLst/>
              <a:rect l="l" t="t" r="r" b="b"/>
              <a:pathLst>
                <a:path w="1221" h="466" extrusionOk="0">
                  <a:moveTo>
                    <a:pt x="538" y="1"/>
                  </a:moveTo>
                  <a:cubicBezTo>
                    <a:pt x="243" y="1"/>
                    <a:pt x="42" y="185"/>
                    <a:pt x="37" y="190"/>
                  </a:cubicBezTo>
                  <a:cubicBezTo>
                    <a:pt x="1" y="226"/>
                    <a:pt x="1" y="284"/>
                    <a:pt x="30" y="320"/>
                  </a:cubicBezTo>
                  <a:cubicBezTo>
                    <a:pt x="48" y="338"/>
                    <a:pt x="72" y="348"/>
                    <a:pt x="95" y="348"/>
                  </a:cubicBezTo>
                  <a:cubicBezTo>
                    <a:pt x="119" y="348"/>
                    <a:pt x="143" y="338"/>
                    <a:pt x="161" y="320"/>
                  </a:cubicBezTo>
                  <a:cubicBezTo>
                    <a:pt x="169" y="312"/>
                    <a:pt x="314" y="183"/>
                    <a:pt x="530" y="183"/>
                  </a:cubicBezTo>
                  <a:cubicBezTo>
                    <a:pt x="677" y="183"/>
                    <a:pt x="859" y="243"/>
                    <a:pt x="1054" y="444"/>
                  </a:cubicBezTo>
                  <a:cubicBezTo>
                    <a:pt x="1075" y="458"/>
                    <a:pt x="1097" y="465"/>
                    <a:pt x="1119" y="465"/>
                  </a:cubicBezTo>
                  <a:cubicBezTo>
                    <a:pt x="1141" y="465"/>
                    <a:pt x="1163" y="458"/>
                    <a:pt x="1184" y="444"/>
                  </a:cubicBezTo>
                  <a:cubicBezTo>
                    <a:pt x="1221" y="407"/>
                    <a:pt x="1221" y="349"/>
                    <a:pt x="1184" y="313"/>
                  </a:cubicBezTo>
                  <a:cubicBezTo>
                    <a:pt x="948" y="74"/>
                    <a:pt x="724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8" name="Google Shape;368;p35"/>
            <p:cNvSpPr/>
            <p:nvPr/>
          </p:nvSpPr>
          <p:spPr>
            <a:xfrm rot="524525">
              <a:off x="9803665" y="2931762"/>
              <a:ext cx="215059" cy="76501"/>
            </a:xfrm>
            <a:custGeom>
              <a:avLst/>
              <a:gdLst/>
              <a:ahLst/>
              <a:cxnLst/>
              <a:rect l="l" t="t" r="r" b="b"/>
              <a:pathLst>
                <a:path w="1213" h="502" extrusionOk="0">
                  <a:moveTo>
                    <a:pt x="664" y="1"/>
                  </a:moveTo>
                  <a:cubicBezTo>
                    <a:pt x="233" y="1"/>
                    <a:pt x="22" y="358"/>
                    <a:pt x="22" y="363"/>
                  </a:cubicBezTo>
                  <a:cubicBezTo>
                    <a:pt x="0" y="407"/>
                    <a:pt x="15" y="465"/>
                    <a:pt x="58" y="487"/>
                  </a:cubicBezTo>
                  <a:cubicBezTo>
                    <a:pt x="73" y="494"/>
                    <a:pt x="87" y="501"/>
                    <a:pt x="102" y="501"/>
                  </a:cubicBezTo>
                  <a:cubicBezTo>
                    <a:pt x="131" y="501"/>
                    <a:pt x="167" y="480"/>
                    <a:pt x="182" y="451"/>
                  </a:cubicBezTo>
                  <a:cubicBezTo>
                    <a:pt x="187" y="440"/>
                    <a:pt x="340" y="185"/>
                    <a:pt x="665" y="185"/>
                  </a:cubicBezTo>
                  <a:cubicBezTo>
                    <a:pt x="778" y="185"/>
                    <a:pt x="912" y="216"/>
                    <a:pt x="1067" y="298"/>
                  </a:cubicBezTo>
                  <a:cubicBezTo>
                    <a:pt x="1083" y="305"/>
                    <a:pt x="1099" y="308"/>
                    <a:pt x="1114" y="308"/>
                  </a:cubicBezTo>
                  <a:cubicBezTo>
                    <a:pt x="1147" y="308"/>
                    <a:pt x="1176" y="292"/>
                    <a:pt x="1191" y="262"/>
                  </a:cubicBezTo>
                  <a:cubicBezTo>
                    <a:pt x="1212" y="211"/>
                    <a:pt x="1198" y="160"/>
                    <a:pt x="1154" y="138"/>
                  </a:cubicBezTo>
                  <a:cubicBezTo>
                    <a:pt x="967" y="39"/>
                    <a:pt x="804" y="1"/>
                    <a:pt x="6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69" name="Google Shape;369;p35"/>
            <p:cNvSpPr/>
            <p:nvPr/>
          </p:nvSpPr>
          <p:spPr>
            <a:xfrm rot="524525">
              <a:off x="10150351" y="3196327"/>
              <a:ext cx="166125" cy="201919"/>
            </a:xfrm>
            <a:custGeom>
              <a:avLst/>
              <a:gdLst/>
              <a:ahLst/>
              <a:cxnLst/>
              <a:rect l="l" t="t" r="r" b="b"/>
              <a:pathLst>
                <a:path w="937" h="1325" extrusionOk="0">
                  <a:moveTo>
                    <a:pt x="159" y="0"/>
                  </a:moveTo>
                  <a:cubicBezTo>
                    <a:pt x="119" y="0"/>
                    <a:pt x="85" y="33"/>
                    <a:pt x="73" y="76"/>
                  </a:cubicBezTo>
                  <a:cubicBezTo>
                    <a:pt x="66" y="119"/>
                    <a:pt x="0" y="548"/>
                    <a:pt x="189" y="722"/>
                  </a:cubicBezTo>
                  <a:cubicBezTo>
                    <a:pt x="205" y="738"/>
                    <a:pt x="226" y="747"/>
                    <a:pt x="247" y="747"/>
                  </a:cubicBezTo>
                  <a:cubicBezTo>
                    <a:pt x="254" y="747"/>
                    <a:pt x="262" y="746"/>
                    <a:pt x="269" y="744"/>
                  </a:cubicBezTo>
                  <a:cubicBezTo>
                    <a:pt x="272" y="744"/>
                    <a:pt x="323" y="735"/>
                    <a:pt x="388" y="735"/>
                  </a:cubicBezTo>
                  <a:cubicBezTo>
                    <a:pt x="480" y="735"/>
                    <a:pt x="600" y="753"/>
                    <a:pt x="646" y="838"/>
                  </a:cubicBezTo>
                  <a:cubicBezTo>
                    <a:pt x="712" y="947"/>
                    <a:pt x="509" y="1114"/>
                    <a:pt x="443" y="1158"/>
                  </a:cubicBezTo>
                  <a:cubicBezTo>
                    <a:pt x="407" y="1187"/>
                    <a:pt x="392" y="1245"/>
                    <a:pt x="421" y="1281"/>
                  </a:cubicBezTo>
                  <a:cubicBezTo>
                    <a:pt x="436" y="1310"/>
                    <a:pt x="465" y="1325"/>
                    <a:pt x="494" y="1325"/>
                  </a:cubicBezTo>
                  <a:cubicBezTo>
                    <a:pt x="516" y="1325"/>
                    <a:pt x="530" y="1317"/>
                    <a:pt x="545" y="1310"/>
                  </a:cubicBezTo>
                  <a:cubicBezTo>
                    <a:pt x="705" y="1201"/>
                    <a:pt x="937" y="962"/>
                    <a:pt x="806" y="744"/>
                  </a:cubicBezTo>
                  <a:cubicBezTo>
                    <a:pt x="709" y="590"/>
                    <a:pt x="518" y="557"/>
                    <a:pt x="384" y="557"/>
                  </a:cubicBezTo>
                  <a:cubicBezTo>
                    <a:pt x="348" y="557"/>
                    <a:pt x="316" y="559"/>
                    <a:pt x="291" y="562"/>
                  </a:cubicBezTo>
                  <a:cubicBezTo>
                    <a:pt x="225" y="453"/>
                    <a:pt x="240" y="214"/>
                    <a:pt x="254" y="105"/>
                  </a:cubicBezTo>
                  <a:cubicBezTo>
                    <a:pt x="262" y="54"/>
                    <a:pt x="233" y="11"/>
                    <a:pt x="182" y="3"/>
                  </a:cubicBezTo>
                  <a:cubicBezTo>
                    <a:pt x="174" y="1"/>
                    <a:pt x="167" y="0"/>
                    <a:pt x="1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0" name="Google Shape;370;p35"/>
            <p:cNvSpPr/>
            <p:nvPr/>
          </p:nvSpPr>
          <p:spPr>
            <a:xfrm rot="524525">
              <a:off x="9524561" y="3167244"/>
              <a:ext cx="309026" cy="216548"/>
            </a:xfrm>
            <a:custGeom>
              <a:avLst/>
              <a:gdLst/>
              <a:ahLst/>
              <a:cxnLst/>
              <a:rect l="l" t="t" r="r" b="b"/>
              <a:pathLst>
                <a:path w="1743" h="1421" extrusionOk="0">
                  <a:moveTo>
                    <a:pt x="885" y="0"/>
                  </a:moveTo>
                  <a:cubicBezTo>
                    <a:pt x="863" y="0"/>
                    <a:pt x="842" y="1"/>
                    <a:pt x="821" y="2"/>
                  </a:cubicBezTo>
                  <a:cubicBezTo>
                    <a:pt x="356" y="39"/>
                    <a:pt x="0" y="380"/>
                    <a:pt x="29" y="772"/>
                  </a:cubicBezTo>
                  <a:cubicBezTo>
                    <a:pt x="57" y="1142"/>
                    <a:pt x="414" y="1421"/>
                    <a:pt x="844" y="1421"/>
                  </a:cubicBezTo>
                  <a:cubicBezTo>
                    <a:pt x="870" y="1421"/>
                    <a:pt x="896" y="1420"/>
                    <a:pt x="922" y="1418"/>
                  </a:cubicBezTo>
                  <a:cubicBezTo>
                    <a:pt x="1387" y="1389"/>
                    <a:pt x="1743" y="1040"/>
                    <a:pt x="1714" y="656"/>
                  </a:cubicBezTo>
                  <a:cubicBezTo>
                    <a:pt x="1686" y="282"/>
                    <a:pt x="1321" y="0"/>
                    <a:pt x="885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1" name="Google Shape;371;p35"/>
            <p:cNvSpPr/>
            <p:nvPr/>
          </p:nvSpPr>
          <p:spPr>
            <a:xfrm rot="524525">
              <a:off x="10393527" y="3306867"/>
              <a:ext cx="267893" cy="172660"/>
            </a:xfrm>
            <a:custGeom>
              <a:avLst/>
              <a:gdLst/>
              <a:ahLst/>
              <a:cxnLst/>
              <a:rect l="l" t="t" r="r" b="b"/>
              <a:pathLst>
                <a:path w="1511" h="1133" extrusionOk="0">
                  <a:moveTo>
                    <a:pt x="806" y="1"/>
                  </a:moveTo>
                  <a:cubicBezTo>
                    <a:pt x="756" y="1"/>
                    <a:pt x="705" y="5"/>
                    <a:pt x="653" y="14"/>
                  </a:cubicBezTo>
                  <a:cubicBezTo>
                    <a:pt x="269" y="86"/>
                    <a:pt x="0" y="391"/>
                    <a:pt x="58" y="696"/>
                  </a:cubicBezTo>
                  <a:cubicBezTo>
                    <a:pt x="102" y="957"/>
                    <a:pt x="373" y="1133"/>
                    <a:pt x="692" y="1133"/>
                  </a:cubicBezTo>
                  <a:cubicBezTo>
                    <a:pt x="746" y="1133"/>
                    <a:pt x="801" y="1128"/>
                    <a:pt x="857" y="1117"/>
                  </a:cubicBezTo>
                  <a:cubicBezTo>
                    <a:pt x="1241" y="1045"/>
                    <a:pt x="1510" y="747"/>
                    <a:pt x="1452" y="442"/>
                  </a:cubicBezTo>
                  <a:cubicBezTo>
                    <a:pt x="1408" y="178"/>
                    <a:pt x="1129" y="1"/>
                    <a:pt x="806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72" name="Google Shape;372;p35"/>
            <p:cNvSpPr/>
            <p:nvPr/>
          </p:nvSpPr>
          <p:spPr>
            <a:xfrm rot="-9491453">
              <a:off x="9894798" y="3437933"/>
              <a:ext cx="285669" cy="97442"/>
            </a:xfrm>
            <a:custGeom>
              <a:avLst/>
              <a:gdLst/>
              <a:ahLst/>
              <a:cxnLst/>
              <a:rect l="l" t="t" r="r" b="b"/>
              <a:pathLst>
                <a:path w="1221" h="466" extrusionOk="0">
                  <a:moveTo>
                    <a:pt x="538" y="1"/>
                  </a:moveTo>
                  <a:cubicBezTo>
                    <a:pt x="243" y="1"/>
                    <a:pt x="42" y="185"/>
                    <a:pt x="37" y="190"/>
                  </a:cubicBezTo>
                  <a:cubicBezTo>
                    <a:pt x="1" y="226"/>
                    <a:pt x="1" y="284"/>
                    <a:pt x="30" y="320"/>
                  </a:cubicBezTo>
                  <a:cubicBezTo>
                    <a:pt x="48" y="338"/>
                    <a:pt x="72" y="348"/>
                    <a:pt x="95" y="348"/>
                  </a:cubicBezTo>
                  <a:cubicBezTo>
                    <a:pt x="119" y="348"/>
                    <a:pt x="143" y="338"/>
                    <a:pt x="161" y="320"/>
                  </a:cubicBezTo>
                  <a:cubicBezTo>
                    <a:pt x="169" y="312"/>
                    <a:pt x="314" y="183"/>
                    <a:pt x="530" y="183"/>
                  </a:cubicBezTo>
                  <a:cubicBezTo>
                    <a:pt x="677" y="183"/>
                    <a:pt x="859" y="243"/>
                    <a:pt x="1054" y="444"/>
                  </a:cubicBezTo>
                  <a:cubicBezTo>
                    <a:pt x="1075" y="458"/>
                    <a:pt x="1097" y="465"/>
                    <a:pt x="1119" y="465"/>
                  </a:cubicBezTo>
                  <a:cubicBezTo>
                    <a:pt x="1141" y="465"/>
                    <a:pt x="1163" y="458"/>
                    <a:pt x="1184" y="444"/>
                  </a:cubicBezTo>
                  <a:cubicBezTo>
                    <a:pt x="1221" y="407"/>
                    <a:pt x="1221" y="349"/>
                    <a:pt x="1184" y="313"/>
                  </a:cubicBezTo>
                  <a:cubicBezTo>
                    <a:pt x="948" y="74"/>
                    <a:pt x="724" y="1"/>
                    <a:pt x="5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F29D022-7371-4E36-A4F0-8E442811E09A}"/>
              </a:ext>
            </a:extLst>
          </p:cNvPr>
          <p:cNvSpPr txBox="1"/>
          <p:nvPr/>
        </p:nvSpPr>
        <p:spPr>
          <a:xfrm>
            <a:off x="1550963" y="1550530"/>
            <a:ext cx="90599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/>
              <a:t>ÔN TẬP GIỮA HỌC KÌ 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8E9340-995E-A10E-0FFF-06816571E2E3}"/>
              </a:ext>
            </a:extLst>
          </p:cNvPr>
          <p:cNvSpPr txBox="1"/>
          <p:nvPr/>
        </p:nvSpPr>
        <p:spPr>
          <a:xfrm>
            <a:off x="1569957" y="2660937"/>
            <a:ext cx="9059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(tiết 6 – 7)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783180" y="30072"/>
            <a:ext cx="115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1</a:t>
            </a:r>
            <a:r>
              <a:rPr lang="en-US" sz="3200"/>
              <a:t>. Đọc thành tiếng và trả lời câu hỏi.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331D34E-5118-B98F-F0B4-A3265EBEA5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00246" y="1907781"/>
            <a:ext cx="6761343" cy="50328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92384E-342A-78A4-B67F-E266A4CEC926}"/>
              </a:ext>
            </a:extLst>
          </p:cNvPr>
          <p:cNvSpPr txBox="1"/>
          <p:nvPr/>
        </p:nvSpPr>
        <p:spPr>
          <a:xfrm>
            <a:off x="2431830" y="6634174"/>
            <a:ext cx="7796048" cy="952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i="1"/>
              <a:t>Thầy cô cho HS đọc văn bản ở trong sgk nhé. Như thế sẽ giúp HS có thêm kĩ năng và chủ động khai ngữ liệu ở sgk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i="1"/>
              <a:t>Khi HS đọc, GV chiếu slide này lên ạ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AD4A51-AC16-9F26-C8BE-302DD1CF29EE}"/>
              </a:ext>
            </a:extLst>
          </p:cNvPr>
          <p:cNvSpPr txBox="1"/>
          <p:nvPr/>
        </p:nvSpPr>
        <p:spPr>
          <a:xfrm>
            <a:off x="3695411" y="1261314"/>
            <a:ext cx="47710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C000"/>
                </a:solidFill>
              </a:rPr>
              <a:t>Cô giáo tí hon</a:t>
            </a:r>
            <a:endParaRPr lang="en-US" sz="4800">
              <a:solidFill>
                <a:srgbClr val="FFC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D66F1F0-8DA8-F12F-CE3F-E4B519F317EE}"/>
              </a:ext>
            </a:extLst>
          </p:cNvPr>
          <p:cNvSpPr txBox="1"/>
          <p:nvPr/>
        </p:nvSpPr>
        <p:spPr>
          <a:xfrm>
            <a:off x="783180" y="707385"/>
            <a:ext cx="115403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/>
              <a:t>A. ĐỌC</a:t>
            </a:r>
            <a:endParaRPr lang="en-US" sz="32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B57BEF-1A69-5E1A-2438-95A715A79FE2}"/>
              </a:ext>
            </a:extLst>
          </p:cNvPr>
          <p:cNvSpPr txBox="1"/>
          <p:nvPr/>
        </p:nvSpPr>
        <p:spPr>
          <a:xfrm>
            <a:off x="691700" y="427872"/>
            <a:ext cx="107784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/>
              <a:t>Từ ngữ</a:t>
            </a:r>
            <a:endParaRPr lang="en-US" sz="44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8EC5462-725D-AC87-1A43-57BC938DA469}"/>
              </a:ext>
            </a:extLst>
          </p:cNvPr>
          <p:cNvSpPr txBox="1"/>
          <p:nvPr/>
        </p:nvSpPr>
        <p:spPr>
          <a:xfrm>
            <a:off x="988620" y="1528978"/>
            <a:ext cx="79123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</a:rPr>
              <a:t>Khoan thai</a:t>
            </a:r>
            <a:r>
              <a:rPr lang="en-US" sz="4400">
                <a:solidFill>
                  <a:srgbClr val="0070C0"/>
                </a:solidFill>
              </a:rPr>
              <a:t>:   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D7A191-B677-2A0C-8E90-A72C8A0B12F4}"/>
              </a:ext>
            </a:extLst>
          </p:cNvPr>
          <p:cNvSpPr txBox="1"/>
          <p:nvPr/>
        </p:nvSpPr>
        <p:spPr>
          <a:xfrm>
            <a:off x="988620" y="1528977"/>
            <a:ext cx="1077843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</a:rPr>
              <a:t>Khoan thai</a:t>
            </a:r>
            <a:r>
              <a:rPr lang="en-US" sz="4400">
                <a:solidFill>
                  <a:srgbClr val="0070C0"/>
                </a:solidFill>
              </a:rPr>
              <a:t>: thong thả, nhẹ nhàng.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6202DF-F47C-D600-4F92-98F5CE3E0611}"/>
              </a:ext>
            </a:extLst>
          </p:cNvPr>
          <p:cNvSpPr txBox="1"/>
          <p:nvPr/>
        </p:nvSpPr>
        <p:spPr>
          <a:xfrm>
            <a:off x="988620" y="2549197"/>
            <a:ext cx="6102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</a:rPr>
              <a:t>Tỉnh khô</a:t>
            </a:r>
            <a:r>
              <a:rPr lang="en-US" sz="4400">
                <a:solidFill>
                  <a:srgbClr val="0070C0"/>
                </a:solidFill>
              </a:rPr>
              <a:t>:   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6613E3-7652-3827-2968-07CF63CD5B07}"/>
              </a:ext>
            </a:extLst>
          </p:cNvPr>
          <p:cNvSpPr txBox="1"/>
          <p:nvPr/>
        </p:nvSpPr>
        <p:spPr>
          <a:xfrm>
            <a:off x="988620" y="2595363"/>
            <a:ext cx="1063056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</a:rPr>
              <a:t>Tỉnh khô</a:t>
            </a:r>
            <a:r>
              <a:rPr lang="en-US" sz="4400">
                <a:solidFill>
                  <a:srgbClr val="0070C0"/>
                </a:solidFill>
              </a:rPr>
              <a:t>: (vẻ mặt) không để lộ tình cảm, thái độ gì.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EAFB48-7C66-CFB7-FB78-29F31511B7C5}"/>
              </a:ext>
            </a:extLst>
          </p:cNvPr>
          <p:cNvSpPr txBox="1"/>
          <p:nvPr/>
        </p:nvSpPr>
        <p:spPr>
          <a:xfrm>
            <a:off x="988620" y="4338857"/>
            <a:ext cx="6102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</a:rPr>
              <a:t>Trâm bầu</a:t>
            </a:r>
            <a:r>
              <a:rPr lang="en-US" sz="4400">
                <a:solidFill>
                  <a:srgbClr val="0070C0"/>
                </a:solidFill>
              </a:rPr>
              <a:t>:   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D0779B2-17D6-9FBA-8A02-7F69C7B2AB2B}"/>
              </a:ext>
            </a:extLst>
          </p:cNvPr>
          <p:cNvSpPr txBox="1"/>
          <p:nvPr/>
        </p:nvSpPr>
        <p:spPr>
          <a:xfrm>
            <a:off x="988619" y="4385023"/>
            <a:ext cx="10630567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4400">
                <a:solidFill>
                  <a:srgbClr val="FF0000"/>
                </a:solidFill>
              </a:rPr>
              <a:t>Trâm bầu</a:t>
            </a:r>
            <a:r>
              <a:rPr lang="en-US" sz="4400">
                <a:solidFill>
                  <a:srgbClr val="0070C0"/>
                </a:solidFill>
              </a:rPr>
              <a:t>: cây cùng họ với bang, mọc nhiều ở Nam Bộ.</a:t>
            </a:r>
          </a:p>
        </p:txBody>
      </p:sp>
    </p:spTree>
    <p:extLst>
      <p:ext uri="{BB962C8B-B14F-4D97-AF65-F5344CB8AC3E}">
        <p14:creationId xmlns:p14="http://schemas.microsoft.com/office/powerpoint/2010/main" val="3979098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 animBg="1"/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AD5BBBF1-2DC9-46FE-3D75-E13FA1177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919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4B9B98-683E-4316-18AD-226112F9BA9C}"/>
              </a:ext>
            </a:extLst>
          </p:cNvPr>
          <p:cNvSpPr txBox="1"/>
          <p:nvPr/>
        </p:nvSpPr>
        <p:spPr>
          <a:xfrm>
            <a:off x="2179479" y="250157"/>
            <a:ext cx="78028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>
                <a:solidFill>
                  <a:srgbClr val="FF0000"/>
                </a:solidFill>
              </a:rPr>
              <a:t>Cây trâm bầu</a:t>
            </a:r>
            <a:endParaRPr lang="en-US" sz="3600"/>
          </a:p>
        </p:txBody>
      </p:sp>
    </p:spTree>
    <p:extLst>
      <p:ext uri="{BB962C8B-B14F-4D97-AF65-F5344CB8AC3E}">
        <p14:creationId xmlns:p14="http://schemas.microsoft.com/office/powerpoint/2010/main" val="3577921243"/>
      </p:ext>
    </p:extLst>
  </p:cSld>
  <p:clrMapOvr>
    <a:masterClrMapping/>
  </p:clrMapOvr>
</p:sld>
</file>

<file path=ppt/theme/theme1.xml><?xml version="1.0" encoding="utf-8"?>
<a:theme xmlns:a="http://schemas.openxmlformats.org/drawingml/2006/main" name="Take a Walk Today by Slidesgo">
  <a:themeElements>
    <a:clrScheme name="Simple Light">
      <a:dk1>
        <a:srgbClr val="112B55"/>
      </a:dk1>
      <a:lt1>
        <a:srgbClr val="F4FFFE"/>
      </a:lt1>
      <a:dk2>
        <a:srgbClr val="E0CAEA"/>
      </a:dk2>
      <a:lt2>
        <a:srgbClr val="937BCF"/>
      </a:lt2>
      <a:accent1>
        <a:srgbClr val="5A8FDB"/>
      </a:accent1>
      <a:accent2>
        <a:srgbClr val="84AEF1"/>
      </a:accent2>
      <a:accent3>
        <a:srgbClr val="72DBD1"/>
      </a:accent3>
      <a:accent4>
        <a:srgbClr val="FDD866"/>
      </a:accent4>
      <a:accent5>
        <a:srgbClr val="F6C252"/>
      </a:accent5>
      <a:accent6>
        <a:srgbClr val="F96767"/>
      </a:accent6>
      <a:hlink>
        <a:srgbClr val="112B5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664</TotalTime>
  <Words>1615</Words>
  <Application>Microsoft Office PowerPoint</Application>
  <PresentationFormat>Custom</PresentationFormat>
  <Paragraphs>150</Paragraphs>
  <Slides>26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Chewy</vt:lpstr>
      <vt:lpstr>Montserrat</vt:lpstr>
      <vt:lpstr>Arial</vt:lpstr>
      <vt:lpstr>Roboto</vt:lpstr>
      <vt:lpstr>HP001 4 hàng</vt:lpstr>
      <vt:lpstr>Arial-Rounded</vt:lpstr>
      <vt:lpstr>Signika</vt:lpstr>
      <vt:lpstr>Open Sans</vt:lpstr>
      <vt:lpstr>Take a Walk Today by Slidesgo</vt:lpstr>
      <vt:lpstr>PowerPoint Presentation</vt:lpstr>
      <vt:lpstr>PowerPoint Presentation</vt:lpstr>
      <vt:lpstr>TIẾNG VIỆT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Take A Walk Today</dc:title>
  <dc:creator>PC</dc:creator>
  <cp:lastModifiedBy>Linh Phan Thi  (FE FSC DN)</cp:lastModifiedBy>
  <cp:revision>56</cp:revision>
  <dcterms:modified xsi:type="dcterms:W3CDTF">2022-09-11T11:51:08Z</dcterms:modified>
</cp:coreProperties>
</file>