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342" r:id="rId2"/>
    <p:sldId id="343" r:id="rId3"/>
    <p:sldId id="344" r:id="rId4"/>
    <p:sldId id="308" r:id="rId5"/>
    <p:sldId id="371" r:id="rId6"/>
    <p:sldId id="285" r:id="rId7"/>
    <p:sldId id="347" r:id="rId8"/>
    <p:sldId id="312" r:id="rId9"/>
    <p:sldId id="396" r:id="rId10"/>
    <p:sldId id="397" r:id="rId11"/>
    <p:sldId id="398" r:id="rId12"/>
    <p:sldId id="267" r:id="rId13"/>
    <p:sldId id="361" r:id="rId14"/>
    <p:sldId id="355" r:id="rId15"/>
    <p:sldId id="345" r:id="rId16"/>
    <p:sldId id="399" r:id="rId17"/>
    <p:sldId id="328" r:id="rId18"/>
    <p:sldId id="372" r:id="rId19"/>
    <p:sldId id="346" r:id="rId20"/>
  </p:sldIdLst>
  <p:sldSz cx="12161838" cy="6858000"/>
  <p:notesSz cx="6858000" cy="9144000"/>
  <p:embeddedFontLst>
    <p:embeddedFont>
      <p:font typeface="Chewy" panose="02000000000000000000" pitchFamily="2" charset="0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Manrope" panose="020B0604020202020204" charset="0"/>
      <p:regular r:id="rId25"/>
      <p:bold r:id="rId26"/>
    </p:embeddedFont>
    <p:embeddedFont>
      <p:font typeface="Maven Pro" panose="020B0604020202020204" charset="0"/>
      <p:regular r:id="rId27"/>
      <p:bold r:id="rId28"/>
    </p:embeddedFont>
    <p:embeddedFont>
      <p:font typeface="Montserrat" panose="02000505000000020004" pitchFamily="2" charset="0"/>
      <p:regular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Passion One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F1A"/>
    <a:srgbClr val="000000"/>
    <a:srgbClr val="FFE419"/>
    <a:srgbClr val="A1DC1B"/>
    <a:srgbClr val="D9D9D9"/>
    <a:srgbClr val="FCE7AF"/>
    <a:srgbClr val="E2F4B7"/>
    <a:srgbClr val="FAECD4"/>
    <a:srgbClr val="578DFF"/>
    <a:srgbClr val="EED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7477" autoAdjust="0"/>
  </p:normalViewPr>
  <p:slideViewPr>
    <p:cSldViewPr snapToGrid="0">
      <p:cViewPr>
        <p:scale>
          <a:sx n="60" d="100"/>
          <a:sy n="60" d="100"/>
        </p:scale>
        <p:origin x="612" y="14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60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2" name="Google Shape;7092;g13b297e38e2_3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3" name="Google Shape;7093;g13b297e38e2_3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enter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“Hai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tổ chức cho HS nói theo cách của mình, chốt chữa cho HS nắm.</a:t>
            </a:r>
          </a:p>
        </p:txBody>
      </p:sp>
    </p:spTree>
    <p:extLst>
      <p:ext uri="{BB962C8B-B14F-4D97-AF65-F5344CB8AC3E}">
        <p14:creationId xmlns:p14="http://schemas.microsoft.com/office/powerpoint/2010/main" val="301901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GVHDHS tiếp tục trình bày vào vở các câu còn lại</a:t>
            </a:r>
          </a:p>
          <a:p>
            <a:r>
              <a:rPr lang="en-US"/>
              <a:t>Câu của cô viết sẵn là để tham khảo, các em có thể sáng tạo các câu khác hay hơn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2" name="Google Shape;7092;g13b297e38e2_3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3" name="Google Shape;7093;g13b297e38e2_3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enter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“Hai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4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75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Từ đây GV dẫn vào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Trong SGV k có từ IM PHẮC, MIỆT MÀI SAY MÊ thầy cô xem xét nhé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giải thích thêm nghĩa các từ khó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có thể cho HS tìm thêm từ chỉ đặc điểm khác (chỉ người)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7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14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" name="Google Shape;4403;p20"/>
          <p:cNvSpPr/>
          <p:nvPr/>
        </p:nvSpPr>
        <p:spPr>
          <a:xfrm rot="10800000" flipH="1">
            <a:off x="333871" y="592912"/>
            <a:ext cx="11494097" cy="567217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04" name="Google Shape;4404;p20"/>
          <p:cNvSpPr txBox="1">
            <a:spLocks noGrp="1"/>
          </p:cNvSpPr>
          <p:nvPr>
            <p:ph type="title"/>
          </p:nvPr>
        </p:nvSpPr>
        <p:spPr>
          <a:xfrm>
            <a:off x="3808596" y="4152300"/>
            <a:ext cx="6508259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2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405" name="Google Shape;4405;p20"/>
          <p:cNvSpPr txBox="1">
            <a:spLocks noGrp="1"/>
          </p:cNvSpPr>
          <p:nvPr>
            <p:ph type="subTitle" idx="1"/>
          </p:nvPr>
        </p:nvSpPr>
        <p:spPr>
          <a:xfrm>
            <a:off x="1844983" y="1996500"/>
            <a:ext cx="8471790" cy="2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19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grpSp>
        <p:nvGrpSpPr>
          <p:cNvPr id="4406" name="Google Shape;4406;p20"/>
          <p:cNvGrpSpPr/>
          <p:nvPr/>
        </p:nvGrpSpPr>
        <p:grpSpPr>
          <a:xfrm>
            <a:off x="-525103" y="159756"/>
            <a:ext cx="1552014" cy="1119149"/>
            <a:chOff x="4797000" y="1750925"/>
            <a:chExt cx="342550" cy="246400"/>
          </a:xfrm>
        </p:grpSpPr>
        <p:sp>
          <p:nvSpPr>
            <p:cNvPr id="4407" name="Google Shape;4407;p20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8" name="Google Shape;4408;p20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9" name="Google Shape;4409;p20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10" name="Google Shape;4410;p20"/>
          <p:cNvGrpSpPr/>
          <p:nvPr/>
        </p:nvGrpSpPr>
        <p:grpSpPr>
          <a:xfrm>
            <a:off x="1919753" y="159777"/>
            <a:ext cx="717321" cy="530239"/>
            <a:chOff x="5165350" y="2018400"/>
            <a:chExt cx="244825" cy="180525"/>
          </a:xfrm>
        </p:grpSpPr>
        <p:sp>
          <p:nvSpPr>
            <p:cNvPr id="4411" name="Google Shape;4411;p20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2" name="Google Shape;4412;p20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3" name="Google Shape;4413;p20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4" name="Google Shape;4414;p20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5" name="Google Shape;4415;p20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16" name="Google Shape;4416;p20"/>
          <p:cNvGrpSpPr/>
          <p:nvPr/>
        </p:nvGrpSpPr>
        <p:grpSpPr>
          <a:xfrm rot="10800000" flipH="1">
            <a:off x="11444531" y="853810"/>
            <a:ext cx="717321" cy="530239"/>
            <a:chOff x="5165350" y="2018400"/>
            <a:chExt cx="244825" cy="180525"/>
          </a:xfrm>
        </p:grpSpPr>
        <p:sp>
          <p:nvSpPr>
            <p:cNvPr id="4417" name="Google Shape;4417;p20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8" name="Google Shape;4418;p20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9" name="Google Shape;4419;p20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0" name="Google Shape;4420;p20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1" name="Google Shape;4421;p20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22" name="Google Shape;4422;p20"/>
          <p:cNvGrpSpPr/>
          <p:nvPr/>
        </p:nvGrpSpPr>
        <p:grpSpPr>
          <a:xfrm rot="10800000" flipH="1">
            <a:off x="5722240" y="10"/>
            <a:ext cx="717321" cy="530239"/>
            <a:chOff x="5165350" y="2018400"/>
            <a:chExt cx="244825" cy="180525"/>
          </a:xfrm>
        </p:grpSpPr>
        <p:sp>
          <p:nvSpPr>
            <p:cNvPr id="4423" name="Google Shape;4423;p20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4" name="Google Shape;4424;p20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5" name="Google Shape;4425;p20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6" name="Google Shape;4426;p20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7" name="Google Shape;4427;p20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28" name="Google Shape;4428;p20"/>
          <p:cNvGrpSpPr/>
          <p:nvPr/>
        </p:nvGrpSpPr>
        <p:grpSpPr>
          <a:xfrm rot="10800000">
            <a:off x="-752777" y="4552802"/>
            <a:ext cx="2672523" cy="2866903"/>
            <a:chOff x="6472325" y="168075"/>
            <a:chExt cx="781975" cy="836775"/>
          </a:xfrm>
        </p:grpSpPr>
        <p:sp>
          <p:nvSpPr>
            <p:cNvPr id="4429" name="Google Shape;4429;p20"/>
            <p:cNvSpPr/>
            <p:nvPr/>
          </p:nvSpPr>
          <p:spPr>
            <a:xfrm>
              <a:off x="6480175" y="173600"/>
              <a:ext cx="541350" cy="290450"/>
            </a:xfrm>
            <a:custGeom>
              <a:avLst/>
              <a:gdLst/>
              <a:ahLst/>
              <a:cxnLst/>
              <a:rect l="l" t="t" r="r" b="b"/>
              <a:pathLst>
                <a:path w="21654" h="11618" extrusionOk="0">
                  <a:moveTo>
                    <a:pt x="19198" y="0"/>
                  </a:moveTo>
                  <a:cubicBezTo>
                    <a:pt x="19037" y="0"/>
                    <a:pt x="18877" y="11"/>
                    <a:pt x="18718" y="32"/>
                  </a:cubicBezTo>
                  <a:cubicBezTo>
                    <a:pt x="18191" y="101"/>
                    <a:pt x="17719" y="322"/>
                    <a:pt x="17203" y="425"/>
                  </a:cubicBezTo>
                  <a:cubicBezTo>
                    <a:pt x="17067" y="451"/>
                    <a:pt x="16934" y="461"/>
                    <a:pt x="16803" y="461"/>
                  </a:cubicBezTo>
                  <a:cubicBezTo>
                    <a:pt x="16438" y="461"/>
                    <a:pt x="16085" y="381"/>
                    <a:pt x="15711" y="333"/>
                  </a:cubicBezTo>
                  <a:cubicBezTo>
                    <a:pt x="15590" y="318"/>
                    <a:pt x="15473" y="310"/>
                    <a:pt x="15358" y="310"/>
                  </a:cubicBezTo>
                  <a:cubicBezTo>
                    <a:pt x="14436" y="310"/>
                    <a:pt x="13682" y="777"/>
                    <a:pt x="12904" y="1282"/>
                  </a:cubicBezTo>
                  <a:cubicBezTo>
                    <a:pt x="12251" y="1705"/>
                    <a:pt x="11581" y="2133"/>
                    <a:pt x="10803" y="2274"/>
                  </a:cubicBezTo>
                  <a:cubicBezTo>
                    <a:pt x="10521" y="2325"/>
                    <a:pt x="10233" y="2338"/>
                    <a:pt x="9944" y="2338"/>
                  </a:cubicBezTo>
                  <a:cubicBezTo>
                    <a:pt x="9633" y="2338"/>
                    <a:pt x="9321" y="2323"/>
                    <a:pt x="9010" y="2323"/>
                  </a:cubicBezTo>
                  <a:cubicBezTo>
                    <a:pt x="8556" y="2323"/>
                    <a:pt x="8106" y="2355"/>
                    <a:pt x="7676" y="2516"/>
                  </a:cubicBezTo>
                  <a:cubicBezTo>
                    <a:pt x="6671" y="2891"/>
                    <a:pt x="6214" y="3898"/>
                    <a:pt x="5729" y="4776"/>
                  </a:cubicBezTo>
                  <a:cubicBezTo>
                    <a:pt x="5326" y="5509"/>
                    <a:pt x="4875" y="6164"/>
                    <a:pt x="4151" y="6611"/>
                  </a:cubicBezTo>
                  <a:cubicBezTo>
                    <a:pt x="3129" y="7244"/>
                    <a:pt x="2006" y="7563"/>
                    <a:pt x="1195" y="8505"/>
                  </a:cubicBezTo>
                  <a:cubicBezTo>
                    <a:pt x="431" y="9391"/>
                    <a:pt x="58" y="10473"/>
                    <a:pt x="0" y="11618"/>
                  </a:cubicBezTo>
                  <a:cubicBezTo>
                    <a:pt x="397" y="11094"/>
                    <a:pt x="1077" y="10837"/>
                    <a:pt x="1656" y="10556"/>
                  </a:cubicBezTo>
                  <a:cubicBezTo>
                    <a:pt x="2612" y="10093"/>
                    <a:pt x="3579" y="9658"/>
                    <a:pt x="4555" y="9246"/>
                  </a:cubicBezTo>
                  <a:cubicBezTo>
                    <a:pt x="6544" y="8410"/>
                    <a:pt x="8574" y="7677"/>
                    <a:pt x="10640" y="7049"/>
                  </a:cubicBezTo>
                  <a:cubicBezTo>
                    <a:pt x="13638" y="6140"/>
                    <a:pt x="16712" y="5482"/>
                    <a:pt x="19787" y="4848"/>
                  </a:cubicBezTo>
                  <a:cubicBezTo>
                    <a:pt x="19744" y="4811"/>
                    <a:pt x="19730" y="4741"/>
                    <a:pt x="19787" y="4698"/>
                  </a:cubicBezTo>
                  <a:cubicBezTo>
                    <a:pt x="20743" y="3997"/>
                    <a:pt x="21653" y="2987"/>
                    <a:pt x="21495" y="1711"/>
                  </a:cubicBezTo>
                  <a:cubicBezTo>
                    <a:pt x="21343" y="495"/>
                    <a:pt x="20281" y="0"/>
                    <a:pt x="19198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0" name="Google Shape;4430;p20"/>
            <p:cNvSpPr/>
            <p:nvPr/>
          </p:nvSpPr>
          <p:spPr>
            <a:xfrm>
              <a:off x="6479850" y="279500"/>
              <a:ext cx="590025" cy="190300"/>
            </a:xfrm>
            <a:custGeom>
              <a:avLst/>
              <a:gdLst/>
              <a:ahLst/>
              <a:cxnLst/>
              <a:rect l="l" t="t" r="r" b="b"/>
              <a:pathLst>
                <a:path w="23601" h="7612" extrusionOk="0">
                  <a:moveTo>
                    <a:pt x="23488" y="1"/>
                  </a:moveTo>
                  <a:cubicBezTo>
                    <a:pt x="19359" y="872"/>
                    <a:pt x="15179" y="1612"/>
                    <a:pt x="11127" y="2797"/>
                  </a:cubicBezTo>
                  <a:cubicBezTo>
                    <a:pt x="9201" y="3361"/>
                    <a:pt x="7305" y="4020"/>
                    <a:pt x="5443" y="4771"/>
                  </a:cubicBezTo>
                  <a:cubicBezTo>
                    <a:pt x="4528" y="5137"/>
                    <a:pt x="3625" y="5528"/>
                    <a:pt x="2731" y="5940"/>
                  </a:cubicBezTo>
                  <a:cubicBezTo>
                    <a:pt x="1850" y="6347"/>
                    <a:pt x="600" y="6728"/>
                    <a:pt x="2" y="7547"/>
                  </a:cubicBezTo>
                  <a:cubicBezTo>
                    <a:pt x="2" y="7568"/>
                    <a:pt x="2" y="7591"/>
                    <a:pt x="0" y="7612"/>
                  </a:cubicBezTo>
                  <a:cubicBezTo>
                    <a:pt x="3425" y="5366"/>
                    <a:pt x="7492" y="3942"/>
                    <a:pt x="11405" y="2841"/>
                  </a:cubicBezTo>
                  <a:cubicBezTo>
                    <a:pt x="15406" y="1717"/>
                    <a:pt x="19508" y="920"/>
                    <a:pt x="23600" y="211"/>
                  </a:cubicBezTo>
                  <a:cubicBezTo>
                    <a:pt x="23588" y="169"/>
                    <a:pt x="23572" y="128"/>
                    <a:pt x="23550" y="88"/>
                  </a:cubicBezTo>
                  <a:cubicBezTo>
                    <a:pt x="23531" y="57"/>
                    <a:pt x="23507" y="29"/>
                    <a:pt x="23488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1" name="Google Shape;4431;p20"/>
            <p:cNvSpPr/>
            <p:nvPr/>
          </p:nvSpPr>
          <p:spPr>
            <a:xfrm>
              <a:off x="6480625" y="308125"/>
              <a:ext cx="563900" cy="208200"/>
            </a:xfrm>
            <a:custGeom>
              <a:avLst/>
              <a:gdLst/>
              <a:ahLst/>
              <a:cxnLst/>
              <a:rect l="l" t="t" r="r" b="b"/>
              <a:pathLst>
                <a:path w="22556" h="8328" extrusionOk="0">
                  <a:moveTo>
                    <a:pt x="19525" y="1"/>
                  </a:moveTo>
                  <a:cubicBezTo>
                    <a:pt x="16808" y="530"/>
                    <a:pt x="14100" y="1099"/>
                    <a:pt x="11431" y="1849"/>
                  </a:cubicBezTo>
                  <a:cubicBezTo>
                    <a:pt x="9464" y="2401"/>
                    <a:pt x="7518" y="3043"/>
                    <a:pt x="5627" y="3817"/>
                  </a:cubicBezTo>
                  <a:cubicBezTo>
                    <a:pt x="3684" y="4609"/>
                    <a:pt x="1858" y="5597"/>
                    <a:pt x="0" y="6559"/>
                  </a:cubicBezTo>
                  <a:cubicBezTo>
                    <a:pt x="244" y="6511"/>
                    <a:pt x="480" y="6489"/>
                    <a:pt x="710" y="6489"/>
                  </a:cubicBezTo>
                  <a:cubicBezTo>
                    <a:pt x="2157" y="6489"/>
                    <a:pt x="3368" y="7343"/>
                    <a:pt x="4713" y="7941"/>
                  </a:cubicBezTo>
                  <a:cubicBezTo>
                    <a:pt x="5296" y="8200"/>
                    <a:pt x="5841" y="8327"/>
                    <a:pt x="6392" y="8327"/>
                  </a:cubicBezTo>
                  <a:cubicBezTo>
                    <a:pt x="6876" y="8327"/>
                    <a:pt x="7363" y="8229"/>
                    <a:pt x="7886" y="8035"/>
                  </a:cubicBezTo>
                  <a:cubicBezTo>
                    <a:pt x="8775" y="7706"/>
                    <a:pt x="9636" y="7448"/>
                    <a:pt x="10596" y="7447"/>
                  </a:cubicBezTo>
                  <a:cubicBezTo>
                    <a:pt x="11562" y="7447"/>
                    <a:pt x="12443" y="7725"/>
                    <a:pt x="13356" y="7997"/>
                  </a:cubicBezTo>
                  <a:cubicBezTo>
                    <a:pt x="13821" y="8135"/>
                    <a:pt x="14254" y="8221"/>
                    <a:pt x="14669" y="8221"/>
                  </a:cubicBezTo>
                  <a:cubicBezTo>
                    <a:pt x="15263" y="8221"/>
                    <a:pt x="15820" y="8045"/>
                    <a:pt x="16382" y="7591"/>
                  </a:cubicBezTo>
                  <a:cubicBezTo>
                    <a:pt x="17006" y="7085"/>
                    <a:pt x="17544" y="6684"/>
                    <a:pt x="18373" y="6619"/>
                  </a:cubicBezTo>
                  <a:cubicBezTo>
                    <a:pt x="18497" y="6609"/>
                    <a:pt x="18625" y="6606"/>
                    <a:pt x="18753" y="6606"/>
                  </a:cubicBezTo>
                  <a:cubicBezTo>
                    <a:pt x="19073" y="6606"/>
                    <a:pt x="19402" y="6628"/>
                    <a:pt x="19726" y="6628"/>
                  </a:cubicBezTo>
                  <a:cubicBezTo>
                    <a:pt x="20256" y="6628"/>
                    <a:pt x="20774" y="6569"/>
                    <a:pt x="21226" y="6261"/>
                  </a:cubicBezTo>
                  <a:cubicBezTo>
                    <a:pt x="22326" y="5508"/>
                    <a:pt x="22556" y="3877"/>
                    <a:pt x="22231" y="2680"/>
                  </a:cubicBezTo>
                  <a:cubicBezTo>
                    <a:pt x="21889" y="1412"/>
                    <a:pt x="20852" y="458"/>
                    <a:pt x="19608" y="95"/>
                  </a:cubicBezTo>
                  <a:cubicBezTo>
                    <a:pt x="19557" y="83"/>
                    <a:pt x="19532" y="42"/>
                    <a:pt x="1952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2" name="Google Shape;4432;p20"/>
            <p:cNvSpPr/>
            <p:nvPr/>
          </p:nvSpPr>
          <p:spPr>
            <a:xfrm>
              <a:off x="6475475" y="275400"/>
              <a:ext cx="598450" cy="247075"/>
            </a:xfrm>
            <a:custGeom>
              <a:avLst/>
              <a:gdLst/>
              <a:ahLst/>
              <a:cxnLst/>
              <a:rect l="l" t="t" r="r" b="b"/>
              <a:pathLst>
                <a:path w="23938" h="9883" extrusionOk="0">
                  <a:moveTo>
                    <a:pt x="19731" y="1311"/>
                  </a:moveTo>
                  <a:cubicBezTo>
                    <a:pt x="19738" y="1352"/>
                    <a:pt x="19763" y="1392"/>
                    <a:pt x="19814" y="1407"/>
                  </a:cubicBezTo>
                  <a:cubicBezTo>
                    <a:pt x="21058" y="1768"/>
                    <a:pt x="22095" y="2721"/>
                    <a:pt x="22438" y="3992"/>
                  </a:cubicBezTo>
                  <a:cubicBezTo>
                    <a:pt x="22763" y="5191"/>
                    <a:pt x="22532" y="6821"/>
                    <a:pt x="21432" y="7572"/>
                  </a:cubicBezTo>
                  <a:cubicBezTo>
                    <a:pt x="20980" y="7882"/>
                    <a:pt x="20462" y="7941"/>
                    <a:pt x="19933" y="7941"/>
                  </a:cubicBezTo>
                  <a:cubicBezTo>
                    <a:pt x="19606" y="7941"/>
                    <a:pt x="19274" y="7918"/>
                    <a:pt x="18951" y="7918"/>
                  </a:cubicBezTo>
                  <a:cubicBezTo>
                    <a:pt x="18826" y="7918"/>
                    <a:pt x="18701" y="7922"/>
                    <a:pt x="18579" y="7931"/>
                  </a:cubicBezTo>
                  <a:cubicBezTo>
                    <a:pt x="17753" y="7995"/>
                    <a:pt x="17215" y="8397"/>
                    <a:pt x="16588" y="8904"/>
                  </a:cubicBezTo>
                  <a:cubicBezTo>
                    <a:pt x="16026" y="9357"/>
                    <a:pt x="15469" y="9534"/>
                    <a:pt x="14876" y="9534"/>
                  </a:cubicBezTo>
                  <a:cubicBezTo>
                    <a:pt x="14460" y="9534"/>
                    <a:pt x="14027" y="9447"/>
                    <a:pt x="13562" y="9309"/>
                  </a:cubicBezTo>
                  <a:cubicBezTo>
                    <a:pt x="12647" y="9038"/>
                    <a:pt x="11768" y="8758"/>
                    <a:pt x="10802" y="8758"/>
                  </a:cubicBezTo>
                  <a:cubicBezTo>
                    <a:pt x="9842" y="8760"/>
                    <a:pt x="8981" y="9018"/>
                    <a:pt x="8092" y="9349"/>
                  </a:cubicBezTo>
                  <a:cubicBezTo>
                    <a:pt x="7569" y="9542"/>
                    <a:pt x="7081" y="9639"/>
                    <a:pt x="6599" y="9639"/>
                  </a:cubicBezTo>
                  <a:cubicBezTo>
                    <a:pt x="6047" y="9639"/>
                    <a:pt x="5501" y="9512"/>
                    <a:pt x="4918" y="9253"/>
                  </a:cubicBezTo>
                  <a:cubicBezTo>
                    <a:pt x="3574" y="8655"/>
                    <a:pt x="2362" y="7801"/>
                    <a:pt x="916" y="7801"/>
                  </a:cubicBezTo>
                  <a:cubicBezTo>
                    <a:pt x="686" y="7801"/>
                    <a:pt x="449" y="7822"/>
                    <a:pt x="205" y="7870"/>
                  </a:cubicBezTo>
                  <a:cubicBezTo>
                    <a:pt x="2066" y="6908"/>
                    <a:pt x="3890" y="5918"/>
                    <a:pt x="5833" y="5127"/>
                  </a:cubicBezTo>
                  <a:cubicBezTo>
                    <a:pt x="7727" y="4354"/>
                    <a:pt x="9671" y="3714"/>
                    <a:pt x="11638" y="3159"/>
                  </a:cubicBezTo>
                  <a:cubicBezTo>
                    <a:pt x="14306" y="2408"/>
                    <a:pt x="17013" y="1839"/>
                    <a:pt x="19731" y="1311"/>
                  </a:cubicBezTo>
                  <a:close/>
                  <a:moveTo>
                    <a:pt x="23720" y="0"/>
                  </a:moveTo>
                  <a:cubicBezTo>
                    <a:pt x="23715" y="0"/>
                    <a:pt x="23709" y="1"/>
                    <a:pt x="23703" y="2"/>
                  </a:cubicBezTo>
                  <a:cubicBezTo>
                    <a:pt x="22518" y="255"/>
                    <a:pt x="21326" y="496"/>
                    <a:pt x="20134" y="742"/>
                  </a:cubicBezTo>
                  <a:cubicBezTo>
                    <a:pt x="20144" y="736"/>
                    <a:pt x="20151" y="729"/>
                    <a:pt x="20160" y="724"/>
                  </a:cubicBezTo>
                  <a:lnTo>
                    <a:pt x="20160" y="724"/>
                  </a:lnTo>
                  <a:lnTo>
                    <a:pt x="19969" y="766"/>
                  </a:lnTo>
                  <a:lnTo>
                    <a:pt x="19976" y="773"/>
                  </a:lnTo>
                  <a:cubicBezTo>
                    <a:pt x="19643" y="842"/>
                    <a:pt x="19307" y="910"/>
                    <a:pt x="18974" y="981"/>
                  </a:cubicBezTo>
                  <a:cubicBezTo>
                    <a:pt x="18916" y="993"/>
                    <a:pt x="18857" y="1006"/>
                    <a:pt x="18799" y="1016"/>
                  </a:cubicBezTo>
                  <a:cubicBezTo>
                    <a:pt x="17873" y="1211"/>
                    <a:pt x="16948" y="1410"/>
                    <a:pt x="16026" y="1620"/>
                  </a:cubicBezTo>
                  <a:cubicBezTo>
                    <a:pt x="13999" y="2113"/>
                    <a:pt x="11991" y="2683"/>
                    <a:pt x="10003" y="3314"/>
                  </a:cubicBezTo>
                  <a:cubicBezTo>
                    <a:pt x="9786" y="3384"/>
                    <a:pt x="9567" y="3450"/>
                    <a:pt x="9351" y="3519"/>
                  </a:cubicBezTo>
                  <a:cubicBezTo>
                    <a:pt x="9121" y="3618"/>
                    <a:pt x="8889" y="3711"/>
                    <a:pt x="8656" y="3801"/>
                  </a:cubicBezTo>
                  <a:lnTo>
                    <a:pt x="8656" y="3801"/>
                  </a:lnTo>
                  <a:cubicBezTo>
                    <a:pt x="9534" y="3502"/>
                    <a:pt x="10417" y="3220"/>
                    <a:pt x="11306" y="2960"/>
                  </a:cubicBezTo>
                  <a:cubicBezTo>
                    <a:pt x="15358" y="1776"/>
                    <a:pt x="19539" y="1034"/>
                    <a:pt x="23667" y="163"/>
                  </a:cubicBezTo>
                  <a:cubicBezTo>
                    <a:pt x="23685" y="191"/>
                    <a:pt x="23709" y="220"/>
                    <a:pt x="23727" y="251"/>
                  </a:cubicBezTo>
                  <a:cubicBezTo>
                    <a:pt x="23751" y="290"/>
                    <a:pt x="23768" y="330"/>
                    <a:pt x="23781" y="372"/>
                  </a:cubicBezTo>
                  <a:cubicBezTo>
                    <a:pt x="19688" y="1082"/>
                    <a:pt x="15587" y="1880"/>
                    <a:pt x="11586" y="3004"/>
                  </a:cubicBezTo>
                  <a:cubicBezTo>
                    <a:pt x="7672" y="4104"/>
                    <a:pt x="3606" y="5528"/>
                    <a:pt x="181" y="7774"/>
                  </a:cubicBezTo>
                  <a:cubicBezTo>
                    <a:pt x="181" y="7753"/>
                    <a:pt x="181" y="7731"/>
                    <a:pt x="182" y="7709"/>
                  </a:cubicBezTo>
                  <a:cubicBezTo>
                    <a:pt x="781" y="6891"/>
                    <a:pt x="2031" y="6509"/>
                    <a:pt x="2910" y="6103"/>
                  </a:cubicBezTo>
                  <a:cubicBezTo>
                    <a:pt x="3805" y="5692"/>
                    <a:pt x="4709" y="5302"/>
                    <a:pt x="5624" y="4932"/>
                  </a:cubicBezTo>
                  <a:cubicBezTo>
                    <a:pt x="6280" y="4668"/>
                    <a:pt x="6939" y="4416"/>
                    <a:pt x="7603" y="4174"/>
                  </a:cubicBezTo>
                  <a:lnTo>
                    <a:pt x="7603" y="4174"/>
                  </a:lnTo>
                  <a:cubicBezTo>
                    <a:pt x="7141" y="4324"/>
                    <a:pt x="6673" y="4459"/>
                    <a:pt x="6202" y="4579"/>
                  </a:cubicBezTo>
                  <a:cubicBezTo>
                    <a:pt x="5713" y="4770"/>
                    <a:pt x="5228" y="4968"/>
                    <a:pt x="4744" y="5171"/>
                  </a:cubicBezTo>
                  <a:cubicBezTo>
                    <a:pt x="3767" y="5582"/>
                    <a:pt x="2801" y="6019"/>
                    <a:pt x="1847" y="6481"/>
                  </a:cubicBezTo>
                  <a:cubicBezTo>
                    <a:pt x="1268" y="6759"/>
                    <a:pt x="585" y="7019"/>
                    <a:pt x="190" y="7543"/>
                  </a:cubicBezTo>
                  <a:cubicBezTo>
                    <a:pt x="195" y="7452"/>
                    <a:pt x="202" y="7361"/>
                    <a:pt x="211" y="7272"/>
                  </a:cubicBezTo>
                  <a:lnTo>
                    <a:pt x="211" y="7272"/>
                  </a:lnTo>
                  <a:cubicBezTo>
                    <a:pt x="196" y="7273"/>
                    <a:pt x="182" y="7274"/>
                    <a:pt x="167" y="7274"/>
                  </a:cubicBezTo>
                  <a:cubicBezTo>
                    <a:pt x="118" y="7274"/>
                    <a:pt x="71" y="7265"/>
                    <a:pt x="26" y="7253"/>
                  </a:cubicBezTo>
                  <a:lnTo>
                    <a:pt x="26" y="7253"/>
                  </a:lnTo>
                  <a:cubicBezTo>
                    <a:pt x="16" y="7430"/>
                    <a:pt x="19" y="7611"/>
                    <a:pt x="33" y="7790"/>
                  </a:cubicBezTo>
                  <a:lnTo>
                    <a:pt x="22" y="7811"/>
                  </a:lnTo>
                  <a:cubicBezTo>
                    <a:pt x="12" y="7834"/>
                    <a:pt x="22" y="7851"/>
                    <a:pt x="40" y="7858"/>
                  </a:cubicBezTo>
                  <a:lnTo>
                    <a:pt x="40" y="7865"/>
                  </a:lnTo>
                  <a:cubicBezTo>
                    <a:pt x="37" y="7866"/>
                    <a:pt x="36" y="7866"/>
                    <a:pt x="34" y="7868"/>
                  </a:cubicBezTo>
                  <a:cubicBezTo>
                    <a:pt x="0" y="7889"/>
                    <a:pt x="16" y="7928"/>
                    <a:pt x="43" y="7937"/>
                  </a:cubicBezTo>
                  <a:cubicBezTo>
                    <a:pt x="33" y="7978"/>
                    <a:pt x="59" y="8031"/>
                    <a:pt x="105" y="8031"/>
                  </a:cubicBezTo>
                  <a:cubicBezTo>
                    <a:pt x="108" y="8031"/>
                    <a:pt x="111" y="8030"/>
                    <a:pt x="115" y="8030"/>
                  </a:cubicBezTo>
                  <a:cubicBezTo>
                    <a:pt x="358" y="7985"/>
                    <a:pt x="593" y="7964"/>
                    <a:pt x="822" y="7964"/>
                  </a:cubicBezTo>
                  <a:cubicBezTo>
                    <a:pt x="1984" y="7964"/>
                    <a:pt x="2984" y="8495"/>
                    <a:pt x="4044" y="9045"/>
                  </a:cubicBezTo>
                  <a:cubicBezTo>
                    <a:pt x="4849" y="9462"/>
                    <a:pt x="5719" y="9883"/>
                    <a:pt x="6640" y="9883"/>
                  </a:cubicBezTo>
                  <a:cubicBezTo>
                    <a:pt x="6751" y="9883"/>
                    <a:pt x="6863" y="9877"/>
                    <a:pt x="6975" y="9864"/>
                  </a:cubicBezTo>
                  <a:cubicBezTo>
                    <a:pt x="8118" y="9733"/>
                    <a:pt x="9114" y="9087"/>
                    <a:pt x="10278" y="8987"/>
                  </a:cubicBezTo>
                  <a:cubicBezTo>
                    <a:pt x="10426" y="8974"/>
                    <a:pt x="10571" y="8968"/>
                    <a:pt x="10714" y="8968"/>
                  </a:cubicBezTo>
                  <a:cubicBezTo>
                    <a:pt x="11795" y="8968"/>
                    <a:pt x="12756" y="9310"/>
                    <a:pt x="13812" y="9594"/>
                  </a:cubicBezTo>
                  <a:cubicBezTo>
                    <a:pt x="14193" y="9696"/>
                    <a:pt x="14578" y="9766"/>
                    <a:pt x="14957" y="9766"/>
                  </a:cubicBezTo>
                  <a:cubicBezTo>
                    <a:pt x="15405" y="9766"/>
                    <a:pt x="15843" y="9669"/>
                    <a:pt x="16255" y="9412"/>
                  </a:cubicBezTo>
                  <a:cubicBezTo>
                    <a:pt x="16730" y="9114"/>
                    <a:pt x="17105" y="8678"/>
                    <a:pt x="17604" y="8411"/>
                  </a:cubicBezTo>
                  <a:cubicBezTo>
                    <a:pt x="18044" y="8177"/>
                    <a:pt x="18518" y="8131"/>
                    <a:pt x="19003" y="8131"/>
                  </a:cubicBezTo>
                  <a:cubicBezTo>
                    <a:pt x="19080" y="8131"/>
                    <a:pt x="19157" y="8133"/>
                    <a:pt x="19235" y="8134"/>
                  </a:cubicBezTo>
                  <a:cubicBezTo>
                    <a:pt x="19447" y="8140"/>
                    <a:pt x="19660" y="8147"/>
                    <a:pt x="19873" y="8147"/>
                  </a:cubicBezTo>
                  <a:cubicBezTo>
                    <a:pt x="20555" y="8147"/>
                    <a:pt x="21223" y="8069"/>
                    <a:pt x="21771" y="7587"/>
                  </a:cubicBezTo>
                  <a:cubicBezTo>
                    <a:pt x="22414" y="7019"/>
                    <a:pt x="22736" y="6121"/>
                    <a:pt x="22793" y="5282"/>
                  </a:cubicBezTo>
                  <a:cubicBezTo>
                    <a:pt x="22918" y="3441"/>
                    <a:pt x="21757" y="1832"/>
                    <a:pt x="20052" y="1246"/>
                  </a:cubicBezTo>
                  <a:cubicBezTo>
                    <a:pt x="21320" y="999"/>
                    <a:pt x="22594" y="760"/>
                    <a:pt x="23864" y="512"/>
                  </a:cubicBezTo>
                  <a:cubicBezTo>
                    <a:pt x="23921" y="502"/>
                    <a:pt x="23938" y="446"/>
                    <a:pt x="23925" y="405"/>
                  </a:cubicBezTo>
                  <a:cubicBezTo>
                    <a:pt x="23925" y="403"/>
                    <a:pt x="23928" y="399"/>
                    <a:pt x="23925" y="398"/>
                  </a:cubicBezTo>
                  <a:cubicBezTo>
                    <a:pt x="23915" y="323"/>
                    <a:pt x="23894" y="251"/>
                    <a:pt x="23859" y="182"/>
                  </a:cubicBezTo>
                  <a:cubicBezTo>
                    <a:pt x="23838" y="143"/>
                    <a:pt x="23812" y="100"/>
                    <a:pt x="23780" y="67"/>
                  </a:cubicBezTo>
                  <a:cubicBezTo>
                    <a:pt x="23780" y="34"/>
                    <a:pt x="23759" y="0"/>
                    <a:pt x="23720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3" name="Google Shape;4433;p20"/>
            <p:cNvSpPr/>
            <p:nvPr/>
          </p:nvSpPr>
          <p:spPr>
            <a:xfrm>
              <a:off x="6876075" y="300900"/>
              <a:ext cx="69350" cy="15125"/>
            </a:xfrm>
            <a:custGeom>
              <a:avLst/>
              <a:gdLst/>
              <a:ahLst/>
              <a:cxnLst/>
              <a:rect l="l" t="t" r="r" b="b"/>
              <a:pathLst>
                <a:path w="2774" h="605" extrusionOk="0">
                  <a:moveTo>
                    <a:pt x="2773" y="0"/>
                  </a:moveTo>
                  <a:cubicBezTo>
                    <a:pt x="2753" y="4"/>
                    <a:pt x="2733" y="9"/>
                    <a:pt x="2712" y="13"/>
                  </a:cubicBezTo>
                  <a:lnTo>
                    <a:pt x="2712" y="13"/>
                  </a:lnTo>
                  <a:cubicBezTo>
                    <a:pt x="2733" y="9"/>
                    <a:pt x="2753" y="4"/>
                    <a:pt x="2773" y="0"/>
                  </a:cubicBezTo>
                  <a:close/>
                  <a:moveTo>
                    <a:pt x="2712" y="13"/>
                  </a:moveTo>
                  <a:lnTo>
                    <a:pt x="2712" y="13"/>
                  </a:lnTo>
                  <a:cubicBezTo>
                    <a:pt x="1857" y="191"/>
                    <a:pt x="998" y="362"/>
                    <a:pt x="143" y="569"/>
                  </a:cubicBezTo>
                  <a:cubicBezTo>
                    <a:pt x="97" y="580"/>
                    <a:pt x="49" y="592"/>
                    <a:pt x="1" y="604"/>
                  </a:cubicBezTo>
                  <a:cubicBezTo>
                    <a:pt x="902" y="399"/>
                    <a:pt x="1808" y="201"/>
                    <a:pt x="2712" y="13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4" name="Google Shape;4434;p20"/>
            <p:cNvSpPr/>
            <p:nvPr/>
          </p:nvSpPr>
          <p:spPr>
            <a:xfrm>
              <a:off x="6949775" y="294575"/>
              <a:ext cx="25075" cy="5425"/>
            </a:xfrm>
            <a:custGeom>
              <a:avLst/>
              <a:gdLst/>
              <a:ahLst/>
              <a:cxnLst/>
              <a:rect l="l" t="t" r="r" b="b"/>
              <a:pathLst>
                <a:path w="1003" h="217" extrusionOk="0">
                  <a:moveTo>
                    <a:pt x="996" y="0"/>
                  </a:moveTo>
                  <a:cubicBezTo>
                    <a:pt x="748" y="56"/>
                    <a:pt x="501" y="111"/>
                    <a:pt x="254" y="163"/>
                  </a:cubicBezTo>
                  <a:lnTo>
                    <a:pt x="254" y="163"/>
                  </a:lnTo>
                  <a:cubicBezTo>
                    <a:pt x="503" y="111"/>
                    <a:pt x="753" y="59"/>
                    <a:pt x="1003" y="8"/>
                  </a:cubicBezTo>
                  <a:lnTo>
                    <a:pt x="996" y="0"/>
                  </a:lnTo>
                  <a:close/>
                  <a:moveTo>
                    <a:pt x="254" y="163"/>
                  </a:moveTo>
                  <a:lnTo>
                    <a:pt x="254" y="163"/>
                  </a:lnTo>
                  <a:cubicBezTo>
                    <a:pt x="169" y="181"/>
                    <a:pt x="85" y="199"/>
                    <a:pt x="0" y="216"/>
                  </a:cubicBezTo>
                  <a:cubicBezTo>
                    <a:pt x="85" y="199"/>
                    <a:pt x="169" y="181"/>
                    <a:pt x="254" y="163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5" name="Google Shape;4435;p20"/>
            <p:cNvSpPr/>
            <p:nvPr/>
          </p:nvSpPr>
          <p:spPr>
            <a:xfrm>
              <a:off x="6479925" y="279500"/>
              <a:ext cx="590050" cy="190300"/>
            </a:xfrm>
            <a:custGeom>
              <a:avLst/>
              <a:gdLst/>
              <a:ahLst/>
              <a:cxnLst/>
              <a:rect l="l" t="t" r="r" b="b"/>
              <a:pathLst>
                <a:path w="23602" h="7612" extrusionOk="0">
                  <a:moveTo>
                    <a:pt x="23486" y="1"/>
                  </a:moveTo>
                  <a:cubicBezTo>
                    <a:pt x="19359" y="872"/>
                    <a:pt x="15177" y="1613"/>
                    <a:pt x="11125" y="2797"/>
                  </a:cubicBezTo>
                  <a:cubicBezTo>
                    <a:pt x="10236" y="3057"/>
                    <a:pt x="9354" y="3340"/>
                    <a:pt x="8477" y="3639"/>
                  </a:cubicBezTo>
                  <a:cubicBezTo>
                    <a:pt x="8180" y="3752"/>
                    <a:pt x="7884" y="3861"/>
                    <a:pt x="7586" y="3959"/>
                  </a:cubicBezTo>
                  <a:cubicBezTo>
                    <a:pt x="7532" y="3976"/>
                    <a:pt x="7479" y="3992"/>
                    <a:pt x="7424" y="4010"/>
                  </a:cubicBezTo>
                  <a:cubicBezTo>
                    <a:pt x="6760" y="4252"/>
                    <a:pt x="6099" y="4504"/>
                    <a:pt x="5443" y="4768"/>
                  </a:cubicBezTo>
                  <a:cubicBezTo>
                    <a:pt x="4529" y="5138"/>
                    <a:pt x="3626" y="5528"/>
                    <a:pt x="2731" y="5939"/>
                  </a:cubicBezTo>
                  <a:cubicBezTo>
                    <a:pt x="1848" y="6345"/>
                    <a:pt x="599" y="6727"/>
                    <a:pt x="3" y="7547"/>
                  </a:cubicBezTo>
                  <a:cubicBezTo>
                    <a:pt x="0" y="7568"/>
                    <a:pt x="0" y="7591"/>
                    <a:pt x="0" y="7612"/>
                  </a:cubicBezTo>
                  <a:cubicBezTo>
                    <a:pt x="3427" y="5366"/>
                    <a:pt x="7493" y="3941"/>
                    <a:pt x="11406" y="2841"/>
                  </a:cubicBezTo>
                  <a:cubicBezTo>
                    <a:pt x="15407" y="1717"/>
                    <a:pt x="19509" y="920"/>
                    <a:pt x="23602" y="211"/>
                  </a:cubicBezTo>
                  <a:cubicBezTo>
                    <a:pt x="23589" y="169"/>
                    <a:pt x="23571" y="128"/>
                    <a:pt x="23548" y="88"/>
                  </a:cubicBezTo>
                  <a:cubicBezTo>
                    <a:pt x="23528" y="57"/>
                    <a:pt x="23506" y="29"/>
                    <a:pt x="23486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6" name="Google Shape;4436;p20"/>
            <p:cNvSpPr/>
            <p:nvPr/>
          </p:nvSpPr>
          <p:spPr>
            <a:xfrm>
              <a:off x="6480625" y="308125"/>
              <a:ext cx="563900" cy="208200"/>
            </a:xfrm>
            <a:custGeom>
              <a:avLst/>
              <a:gdLst/>
              <a:ahLst/>
              <a:cxnLst/>
              <a:rect l="l" t="t" r="r" b="b"/>
              <a:pathLst>
                <a:path w="22556" h="8328" extrusionOk="0">
                  <a:moveTo>
                    <a:pt x="19525" y="1"/>
                  </a:moveTo>
                  <a:cubicBezTo>
                    <a:pt x="16808" y="530"/>
                    <a:pt x="14100" y="1099"/>
                    <a:pt x="11431" y="1849"/>
                  </a:cubicBezTo>
                  <a:cubicBezTo>
                    <a:pt x="9464" y="2401"/>
                    <a:pt x="7518" y="3043"/>
                    <a:pt x="5627" y="3817"/>
                  </a:cubicBezTo>
                  <a:cubicBezTo>
                    <a:pt x="3684" y="4609"/>
                    <a:pt x="1858" y="5597"/>
                    <a:pt x="0" y="6559"/>
                  </a:cubicBezTo>
                  <a:cubicBezTo>
                    <a:pt x="244" y="6511"/>
                    <a:pt x="480" y="6489"/>
                    <a:pt x="710" y="6489"/>
                  </a:cubicBezTo>
                  <a:cubicBezTo>
                    <a:pt x="2157" y="6489"/>
                    <a:pt x="3368" y="7343"/>
                    <a:pt x="4713" y="7941"/>
                  </a:cubicBezTo>
                  <a:cubicBezTo>
                    <a:pt x="5296" y="8200"/>
                    <a:pt x="5841" y="8327"/>
                    <a:pt x="6392" y="8327"/>
                  </a:cubicBezTo>
                  <a:cubicBezTo>
                    <a:pt x="6876" y="8327"/>
                    <a:pt x="7363" y="8229"/>
                    <a:pt x="7886" y="8035"/>
                  </a:cubicBezTo>
                  <a:cubicBezTo>
                    <a:pt x="8775" y="7706"/>
                    <a:pt x="9636" y="7448"/>
                    <a:pt x="10596" y="7447"/>
                  </a:cubicBezTo>
                  <a:cubicBezTo>
                    <a:pt x="11562" y="7447"/>
                    <a:pt x="12443" y="7725"/>
                    <a:pt x="13356" y="7997"/>
                  </a:cubicBezTo>
                  <a:cubicBezTo>
                    <a:pt x="13821" y="8135"/>
                    <a:pt x="14254" y="8221"/>
                    <a:pt x="14669" y="8221"/>
                  </a:cubicBezTo>
                  <a:cubicBezTo>
                    <a:pt x="15263" y="8221"/>
                    <a:pt x="15820" y="8045"/>
                    <a:pt x="16382" y="7591"/>
                  </a:cubicBezTo>
                  <a:cubicBezTo>
                    <a:pt x="17006" y="7085"/>
                    <a:pt x="17544" y="6684"/>
                    <a:pt x="18373" y="6619"/>
                  </a:cubicBezTo>
                  <a:cubicBezTo>
                    <a:pt x="18497" y="6609"/>
                    <a:pt x="18625" y="6606"/>
                    <a:pt x="18753" y="6606"/>
                  </a:cubicBezTo>
                  <a:cubicBezTo>
                    <a:pt x="19073" y="6606"/>
                    <a:pt x="19402" y="6628"/>
                    <a:pt x="19726" y="6628"/>
                  </a:cubicBezTo>
                  <a:cubicBezTo>
                    <a:pt x="20256" y="6628"/>
                    <a:pt x="20774" y="6569"/>
                    <a:pt x="21226" y="6261"/>
                  </a:cubicBezTo>
                  <a:cubicBezTo>
                    <a:pt x="22326" y="5508"/>
                    <a:pt x="22556" y="3877"/>
                    <a:pt x="22231" y="2680"/>
                  </a:cubicBezTo>
                  <a:cubicBezTo>
                    <a:pt x="21889" y="1412"/>
                    <a:pt x="20852" y="458"/>
                    <a:pt x="19608" y="95"/>
                  </a:cubicBezTo>
                  <a:cubicBezTo>
                    <a:pt x="19557" y="83"/>
                    <a:pt x="19532" y="42"/>
                    <a:pt x="1952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7" name="Google Shape;4437;p20"/>
            <p:cNvSpPr/>
            <p:nvPr/>
          </p:nvSpPr>
          <p:spPr>
            <a:xfrm>
              <a:off x="6486675" y="310175"/>
              <a:ext cx="554925" cy="206275"/>
            </a:xfrm>
            <a:custGeom>
              <a:avLst/>
              <a:gdLst/>
              <a:ahLst/>
              <a:cxnLst/>
              <a:rect l="l" t="t" r="r" b="b"/>
              <a:pathLst>
                <a:path w="22197" h="8251" extrusionOk="0">
                  <a:moveTo>
                    <a:pt x="19276" y="1"/>
                  </a:moveTo>
                  <a:cubicBezTo>
                    <a:pt x="19271" y="1"/>
                    <a:pt x="19265" y="1"/>
                    <a:pt x="19260" y="2"/>
                  </a:cubicBezTo>
                  <a:cubicBezTo>
                    <a:pt x="19143" y="25"/>
                    <a:pt x="19028" y="49"/>
                    <a:pt x="18911" y="73"/>
                  </a:cubicBezTo>
                  <a:cubicBezTo>
                    <a:pt x="18907" y="69"/>
                    <a:pt x="18902" y="67"/>
                    <a:pt x="18896" y="67"/>
                  </a:cubicBezTo>
                  <a:cubicBezTo>
                    <a:pt x="18887" y="67"/>
                    <a:pt x="18877" y="73"/>
                    <a:pt x="18870" y="81"/>
                  </a:cubicBezTo>
                  <a:cubicBezTo>
                    <a:pt x="17091" y="440"/>
                    <a:pt x="15314" y="819"/>
                    <a:pt x="13551" y="1250"/>
                  </a:cubicBezTo>
                  <a:cubicBezTo>
                    <a:pt x="13540" y="1230"/>
                    <a:pt x="13517" y="1218"/>
                    <a:pt x="13496" y="1218"/>
                  </a:cubicBezTo>
                  <a:cubicBezTo>
                    <a:pt x="13474" y="1218"/>
                    <a:pt x="13453" y="1231"/>
                    <a:pt x="13449" y="1261"/>
                  </a:cubicBezTo>
                  <a:cubicBezTo>
                    <a:pt x="13446" y="1266"/>
                    <a:pt x="13446" y="1271"/>
                    <a:pt x="13446" y="1274"/>
                  </a:cubicBezTo>
                  <a:cubicBezTo>
                    <a:pt x="13329" y="1304"/>
                    <a:pt x="13209" y="1330"/>
                    <a:pt x="13090" y="1360"/>
                  </a:cubicBezTo>
                  <a:cubicBezTo>
                    <a:pt x="13075" y="1287"/>
                    <a:pt x="13048" y="1223"/>
                    <a:pt x="13000" y="1181"/>
                  </a:cubicBezTo>
                  <a:cubicBezTo>
                    <a:pt x="12983" y="1165"/>
                    <a:pt x="12960" y="1157"/>
                    <a:pt x="12938" y="1157"/>
                  </a:cubicBezTo>
                  <a:cubicBezTo>
                    <a:pt x="12903" y="1157"/>
                    <a:pt x="12869" y="1175"/>
                    <a:pt x="12855" y="1209"/>
                  </a:cubicBezTo>
                  <a:cubicBezTo>
                    <a:pt x="12852" y="1218"/>
                    <a:pt x="12846" y="1229"/>
                    <a:pt x="12843" y="1239"/>
                  </a:cubicBezTo>
                  <a:cubicBezTo>
                    <a:pt x="12829" y="1275"/>
                    <a:pt x="12836" y="1336"/>
                    <a:pt x="12881" y="1352"/>
                  </a:cubicBezTo>
                  <a:cubicBezTo>
                    <a:pt x="12888" y="1353"/>
                    <a:pt x="12895" y="1357"/>
                    <a:pt x="12903" y="1359"/>
                  </a:cubicBezTo>
                  <a:cubicBezTo>
                    <a:pt x="12910" y="1362"/>
                    <a:pt x="12918" y="1363"/>
                    <a:pt x="12927" y="1363"/>
                  </a:cubicBezTo>
                  <a:cubicBezTo>
                    <a:pt x="12934" y="1363"/>
                    <a:pt x="12942" y="1362"/>
                    <a:pt x="12949" y="1360"/>
                  </a:cubicBezTo>
                  <a:lnTo>
                    <a:pt x="12949" y="1360"/>
                  </a:lnTo>
                  <a:cubicBezTo>
                    <a:pt x="12946" y="1371"/>
                    <a:pt x="12943" y="1386"/>
                    <a:pt x="12942" y="1398"/>
                  </a:cubicBezTo>
                  <a:cubicBezTo>
                    <a:pt x="11940" y="1650"/>
                    <a:pt x="10944" y="1918"/>
                    <a:pt x="9955" y="2213"/>
                  </a:cubicBezTo>
                  <a:cubicBezTo>
                    <a:pt x="9942" y="2162"/>
                    <a:pt x="9909" y="2115"/>
                    <a:pt x="9843" y="2063"/>
                  </a:cubicBezTo>
                  <a:cubicBezTo>
                    <a:pt x="9828" y="2052"/>
                    <a:pt x="9813" y="2047"/>
                    <a:pt x="9798" y="2047"/>
                  </a:cubicBezTo>
                  <a:cubicBezTo>
                    <a:pt x="9748" y="2047"/>
                    <a:pt x="9706" y="2102"/>
                    <a:pt x="9739" y="2155"/>
                  </a:cubicBezTo>
                  <a:cubicBezTo>
                    <a:pt x="9757" y="2183"/>
                    <a:pt x="9767" y="2221"/>
                    <a:pt x="9771" y="2268"/>
                  </a:cubicBezTo>
                  <a:cubicBezTo>
                    <a:pt x="9623" y="2313"/>
                    <a:pt x="9472" y="2355"/>
                    <a:pt x="9322" y="2402"/>
                  </a:cubicBezTo>
                  <a:cubicBezTo>
                    <a:pt x="8560" y="2638"/>
                    <a:pt x="7797" y="2889"/>
                    <a:pt x="7039" y="3159"/>
                  </a:cubicBezTo>
                  <a:cubicBezTo>
                    <a:pt x="7028" y="3142"/>
                    <a:pt x="7007" y="3133"/>
                    <a:pt x="6986" y="3133"/>
                  </a:cubicBezTo>
                  <a:cubicBezTo>
                    <a:pt x="6960" y="3133"/>
                    <a:pt x="6933" y="3148"/>
                    <a:pt x="6923" y="3180"/>
                  </a:cubicBezTo>
                  <a:cubicBezTo>
                    <a:pt x="6922" y="3188"/>
                    <a:pt x="6921" y="3195"/>
                    <a:pt x="6919" y="3203"/>
                  </a:cubicBezTo>
                  <a:cubicBezTo>
                    <a:pt x="6669" y="3293"/>
                    <a:pt x="6421" y="3383"/>
                    <a:pt x="6174" y="3476"/>
                  </a:cubicBezTo>
                  <a:cubicBezTo>
                    <a:pt x="6169" y="3433"/>
                    <a:pt x="6131" y="3402"/>
                    <a:pt x="6094" y="3402"/>
                  </a:cubicBezTo>
                  <a:cubicBezTo>
                    <a:pt x="6070" y="3402"/>
                    <a:pt x="6046" y="3415"/>
                    <a:pt x="6033" y="3445"/>
                  </a:cubicBezTo>
                  <a:cubicBezTo>
                    <a:pt x="6018" y="3478"/>
                    <a:pt x="6004" y="3513"/>
                    <a:pt x="5990" y="3547"/>
                  </a:cubicBezTo>
                  <a:cubicBezTo>
                    <a:pt x="3916" y="4339"/>
                    <a:pt x="1896" y="5289"/>
                    <a:pt x="51" y="6492"/>
                  </a:cubicBezTo>
                  <a:cubicBezTo>
                    <a:pt x="1" y="6525"/>
                    <a:pt x="36" y="6588"/>
                    <a:pt x="83" y="6588"/>
                  </a:cubicBezTo>
                  <a:cubicBezTo>
                    <a:pt x="92" y="6588"/>
                    <a:pt x="101" y="6586"/>
                    <a:pt x="110" y="6581"/>
                  </a:cubicBezTo>
                  <a:cubicBezTo>
                    <a:pt x="956" y="6115"/>
                    <a:pt x="1810" y="5677"/>
                    <a:pt x="2671" y="5261"/>
                  </a:cubicBezTo>
                  <a:lnTo>
                    <a:pt x="2671" y="5261"/>
                  </a:lnTo>
                  <a:cubicBezTo>
                    <a:pt x="2490" y="5813"/>
                    <a:pt x="2459" y="6396"/>
                    <a:pt x="2620" y="6964"/>
                  </a:cubicBezTo>
                  <a:cubicBezTo>
                    <a:pt x="2625" y="6981"/>
                    <a:pt x="2639" y="6988"/>
                    <a:pt x="2654" y="6988"/>
                  </a:cubicBezTo>
                  <a:cubicBezTo>
                    <a:pt x="2676" y="6988"/>
                    <a:pt x="2698" y="6973"/>
                    <a:pt x="2694" y="6948"/>
                  </a:cubicBezTo>
                  <a:cubicBezTo>
                    <a:pt x="2585" y="6344"/>
                    <a:pt x="2609" y="5762"/>
                    <a:pt x="2819" y="5190"/>
                  </a:cubicBezTo>
                  <a:cubicBezTo>
                    <a:pt x="2968" y="5118"/>
                    <a:pt x="3117" y="5049"/>
                    <a:pt x="3265" y="4980"/>
                  </a:cubicBezTo>
                  <a:lnTo>
                    <a:pt x="3265" y="4980"/>
                  </a:lnTo>
                  <a:cubicBezTo>
                    <a:pt x="3048" y="5549"/>
                    <a:pt x="3004" y="6172"/>
                    <a:pt x="3145" y="6763"/>
                  </a:cubicBezTo>
                  <a:cubicBezTo>
                    <a:pt x="3147" y="6770"/>
                    <a:pt x="3152" y="6772"/>
                    <a:pt x="3158" y="6772"/>
                  </a:cubicBezTo>
                  <a:cubicBezTo>
                    <a:pt x="3165" y="6772"/>
                    <a:pt x="3173" y="6767"/>
                    <a:pt x="3172" y="6757"/>
                  </a:cubicBezTo>
                  <a:cubicBezTo>
                    <a:pt x="3090" y="6146"/>
                    <a:pt x="3143" y="5577"/>
                    <a:pt x="3340" y="4993"/>
                  </a:cubicBezTo>
                  <a:cubicBezTo>
                    <a:pt x="3345" y="4974"/>
                    <a:pt x="3340" y="4960"/>
                    <a:pt x="3329" y="4950"/>
                  </a:cubicBezTo>
                  <a:cubicBezTo>
                    <a:pt x="4168" y="4561"/>
                    <a:pt x="5015" y="4191"/>
                    <a:pt x="5872" y="3849"/>
                  </a:cubicBezTo>
                  <a:lnTo>
                    <a:pt x="5872" y="3849"/>
                  </a:lnTo>
                  <a:cubicBezTo>
                    <a:pt x="5370" y="5260"/>
                    <a:pt x="5490" y="6885"/>
                    <a:pt x="6133" y="8226"/>
                  </a:cubicBezTo>
                  <a:cubicBezTo>
                    <a:pt x="6141" y="8243"/>
                    <a:pt x="6156" y="8250"/>
                    <a:pt x="6172" y="8250"/>
                  </a:cubicBezTo>
                  <a:cubicBezTo>
                    <a:pt x="6197" y="8250"/>
                    <a:pt x="6221" y="8230"/>
                    <a:pt x="6209" y="8199"/>
                  </a:cubicBezTo>
                  <a:cubicBezTo>
                    <a:pt x="5606" y="6724"/>
                    <a:pt x="5601" y="5248"/>
                    <a:pt x="6083" y="3764"/>
                  </a:cubicBezTo>
                  <a:cubicBezTo>
                    <a:pt x="6340" y="3664"/>
                    <a:pt x="6596" y="3567"/>
                    <a:pt x="6853" y="3469"/>
                  </a:cubicBezTo>
                  <a:lnTo>
                    <a:pt x="6853" y="3469"/>
                  </a:lnTo>
                  <a:cubicBezTo>
                    <a:pt x="6554" y="4780"/>
                    <a:pt x="6611" y="6115"/>
                    <a:pt x="6998" y="7407"/>
                  </a:cubicBezTo>
                  <a:cubicBezTo>
                    <a:pt x="7001" y="7416"/>
                    <a:pt x="7007" y="7419"/>
                    <a:pt x="7014" y="7419"/>
                  </a:cubicBezTo>
                  <a:cubicBezTo>
                    <a:pt x="7026" y="7419"/>
                    <a:pt x="7038" y="7409"/>
                    <a:pt x="7034" y="7394"/>
                  </a:cubicBezTo>
                  <a:cubicBezTo>
                    <a:pt x="6681" y="6076"/>
                    <a:pt x="6676" y="4737"/>
                    <a:pt x="6991" y="3419"/>
                  </a:cubicBezTo>
                  <a:cubicBezTo>
                    <a:pt x="7780" y="3125"/>
                    <a:pt x="8578" y="2854"/>
                    <a:pt x="9390" y="2603"/>
                  </a:cubicBezTo>
                  <a:cubicBezTo>
                    <a:pt x="9511" y="2564"/>
                    <a:pt x="9633" y="2530"/>
                    <a:pt x="9754" y="2494"/>
                  </a:cubicBezTo>
                  <a:lnTo>
                    <a:pt x="9754" y="2494"/>
                  </a:lnTo>
                  <a:cubicBezTo>
                    <a:pt x="9691" y="2885"/>
                    <a:pt x="9462" y="3458"/>
                    <a:pt x="9427" y="3674"/>
                  </a:cubicBezTo>
                  <a:cubicBezTo>
                    <a:pt x="9362" y="4064"/>
                    <a:pt x="9331" y="4462"/>
                    <a:pt x="9333" y="4857"/>
                  </a:cubicBezTo>
                  <a:cubicBezTo>
                    <a:pt x="9338" y="5751"/>
                    <a:pt x="9521" y="6625"/>
                    <a:pt x="9884" y="7444"/>
                  </a:cubicBezTo>
                  <a:cubicBezTo>
                    <a:pt x="9891" y="7460"/>
                    <a:pt x="9905" y="7467"/>
                    <a:pt x="9918" y="7467"/>
                  </a:cubicBezTo>
                  <a:cubicBezTo>
                    <a:pt x="9939" y="7467"/>
                    <a:pt x="9960" y="7448"/>
                    <a:pt x="9950" y="7421"/>
                  </a:cubicBezTo>
                  <a:cubicBezTo>
                    <a:pt x="9569" y="6320"/>
                    <a:pt x="9397" y="5185"/>
                    <a:pt x="9547" y="4021"/>
                  </a:cubicBezTo>
                  <a:cubicBezTo>
                    <a:pt x="9616" y="3485"/>
                    <a:pt x="9829" y="3008"/>
                    <a:pt x="9931" y="2485"/>
                  </a:cubicBezTo>
                  <a:cubicBezTo>
                    <a:pt x="9935" y="2468"/>
                    <a:pt x="9936" y="2454"/>
                    <a:pt x="9941" y="2440"/>
                  </a:cubicBezTo>
                  <a:cubicBezTo>
                    <a:pt x="10922" y="2148"/>
                    <a:pt x="11910" y="1881"/>
                    <a:pt x="12903" y="1631"/>
                  </a:cubicBezTo>
                  <a:lnTo>
                    <a:pt x="12903" y="1631"/>
                  </a:lnTo>
                  <a:cubicBezTo>
                    <a:pt x="12867" y="1867"/>
                    <a:pt x="12842" y="2130"/>
                    <a:pt x="12842" y="2158"/>
                  </a:cubicBezTo>
                  <a:cubicBezTo>
                    <a:pt x="12842" y="2497"/>
                    <a:pt x="12856" y="2835"/>
                    <a:pt x="12884" y="3173"/>
                  </a:cubicBezTo>
                  <a:cubicBezTo>
                    <a:pt x="12931" y="3721"/>
                    <a:pt x="13018" y="4266"/>
                    <a:pt x="13143" y="4801"/>
                  </a:cubicBezTo>
                  <a:cubicBezTo>
                    <a:pt x="13421" y="5982"/>
                    <a:pt x="13872" y="7161"/>
                    <a:pt x="14560" y="8168"/>
                  </a:cubicBezTo>
                  <a:cubicBezTo>
                    <a:pt x="14567" y="8177"/>
                    <a:pt x="14575" y="8181"/>
                    <a:pt x="14583" y="8181"/>
                  </a:cubicBezTo>
                  <a:cubicBezTo>
                    <a:pt x="14602" y="8181"/>
                    <a:pt x="14620" y="8158"/>
                    <a:pt x="14609" y="8134"/>
                  </a:cubicBezTo>
                  <a:cubicBezTo>
                    <a:pt x="13961" y="6859"/>
                    <a:pt x="13431" y="5581"/>
                    <a:pt x="13195" y="4164"/>
                  </a:cubicBezTo>
                  <a:cubicBezTo>
                    <a:pt x="13089" y="3529"/>
                    <a:pt x="13034" y="2886"/>
                    <a:pt x="13035" y="2242"/>
                  </a:cubicBezTo>
                  <a:cubicBezTo>
                    <a:pt x="13035" y="2091"/>
                    <a:pt x="13099" y="1818"/>
                    <a:pt x="13106" y="1578"/>
                  </a:cubicBezTo>
                  <a:cubicBezTo>
                    <a:pt x="13212" y="1551"/>
                    <a:pt x="13319" y="1527"/>
                    <a:pt x="13425" y="1500"/>
                  </a:cubicBezTo>
                  <a:lnTo>
                    <a:pt x="13425" y="1500"/>
                  </a:lnTo>
                  <a:cubicBezTo>
                    <a:pt x="13315" y="2752"/>
                    <a:pt x="13500" y="3985"/>
                    <a:pt x="13953" y="5162"/>
                  </a:cubicBezTo>
                  <a:cubicBezTo>
                    <a:pt x="13957" y="5173"/>
                    <a:pt x="13965" y="5177"/>
                    <a:pt x="13974" y="5177"/>
                  </a:cubicBezTo>
                  <a:cubicBezTo>
                    <a:pt x="13988" y="5177"/>
                    <a:pt x="14002" y="5164"/>
                    <a:pt x="13995" y="5148"/>
                  </a:cubicBezTo>
                  <a:cubicBezTo>
                    <a:pt x="13569" y="3952"/>
                    <a:pt x="13428" y="2727"/>
                    <a:pt x="13544" y="1472"/>
                  </a:cubicBezTo>
                  <a:cubicBezTo>
                    <a:pt x="14451" y="1249"/>
                    <a:pt x="15362" y="1040"/>
                    <a:pt x="16275" y="839"/>
                  </a:cubicBezTo>
                  <a:cubicBezTo>
                    <a:pt x="16397" y="3167"/>
                    <a:pt x="17793" y="5454"/>
                    <a:pt x="19763" y="6674"/>
                  </a:cubicBezTo>
                  <a:cubicBezTo>
                    <a:pt x="19768" y="6677"/>
                    <a:pt x="19773" y="6679"/>
                    <a:pt x="19778" y="6679"/>
                  </a:cubicBezTo>
                  <a:cubicBezTo>
                    <a:pt x="19806" y="6679"/>
                    <a:pt x="19828" y="6635"/>
                    <a:pt x="19802" y="6616"/>
                  </a:cubicBezTo>
                  <a:cubicBezTo>
                    <a:pt x="17865" y="5176"/>
                    <a:pt x="16746" y="3181"/>
                    <a:pt x="16450" y="802"/>
                  </a:cubicBezTo>
                  <a:cubicBezTo>
                    <a:pt x="17271" y="626"/>
                    <a:pt x="18094" y="457"/>
                    <a:pt x="18916" y="291"/>
                  </a:cubicBezTo>
                  <a:cubicBezTo>
                    <a:pt x="19098" y="842"/>
                    <a:pt x="19424" y="1386"/>
                    <a:pt x="19717" y="1873"/>
                  </a:cubicBezTo>
                  <a:cubicBezTo>
                    <a:pt x="19722" y="1880"/>
                    <a:pt x="19727" y="1883"/>
                    <a:pt x="19733" y="1883"/>
                  </a:cubicBezTo>
                  <a:cubicBezTo>
                    <a:pt x="19747" y="1883"/>
                    <a:pt x="19761" y="1866"/>
                    <a:pt x="19753" y="1850"/>
                  </a:cubicBezTo>
                  <a:cubicBezTo>
                    <a:pt x="19465" y="1339"/>
                    <a:pt x="19263" y="795"/>
                    <a:pt x="19013" y="272"/>
                  </a:cubicBezTo>
                  <a:cubicBezTo>
                    <a:pt x="19092" y="256"/>
                    <a:pt x="19170" y="239"/>
                    <a:pt x="19249" y="224"/>
                  </a:cubicBezTo>
                  <a:cubicBezTo>
                    <a:pt x="19706" y="1514"/>
                    <a:pt x="20840" y="2550"/>
                    <a:pt x="22134" y="2953"/>
                  </a:cubicBezTo>
                  <a:cubicBezTo>
                    <a:pt x="22138" y="2954"/>
                    <a:pt x="22141" y="2954"/>
                    <a:pt x="22144" y="2954"/>
                  </a:cubicBezTo>
                  <a:cubicBezTo>
                    <a:pt x="22180" y="2954"/>
                    <a:pt x="22196" y="2893"/>
                    <a:pt x="22160" y="2876"/>
                  </a:cubicBezTo>
                  <a:cubicBezTo>
                    <a:pt x="20854" y="2330"/>
                    <a:pt x="19960" y="1422"/>
                    <a:pt x="19366" y="149"/>
                  </a:cubicBezTo>
                  <a:cubicBezTo>
                    <a:pt x="19366" y="146"/>
                    <a:pt x="19364" y="145"/>
                    <a:pt x="19362" y="143"/>
                  </a:cubicBezTo>
                  <a:cubicBezTo>
                    <a:pt x="19384" y="79"/>
                    <a:pt x="19354" y="1"/>
                    <a:pt x="19276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8" name="Google Shape;4438;p20"/>
            <p:cNvSpPr/>
            <p:nvPr/>
          </p:nvSpPr>
          <p:spPr>
            <a:xfrm>
              <a:off x="6574700" y="342100"/>
              <a:ext cx="66275" cy="46475"/>
            </a:xfrm>
            <a:custGeom>
              <a:avLst/>
              <a:gdLst/>
              <a:ahLst/>
              <a:cxnLst/>
              <a:rect l="l" t="t" r="r" b="b"/>
              <a:pathLst>
                <a:path w="2651" h="1859" extrusionOk="0">
                  <a:moveTo>
                    <a:pt x="68" y="1"/>
                  </a:moveTo>
                  <a:cubicBezTo>
                    <a:pt x="33" y="1"/>
                    <a:pt x="0" y="37"/>
                    <a:pt x="27" y="75"/>
                  </a:cubicBezTo>
                  <a:cubicBezTo>
                    <a:pt x="641" y="947"/>
                    <a:pt x="1430" y="1748"/>
                    <a:pt x="2544" y="1858"/>
                  </a:cubicBezTo>
                  <a:cubicBezTo>
                    <a:pt x="2547" y="1858"/>
                    <a:pt x="2549" y="1858"/>
                    <a:pt x="2552" y="1858"/>
                  </a:cubicBezTo>
                  <a:cubicBezTo>
                    <a:pt x="2630" y="1858"/>
                    <a:pt x="2650" y="1735"/>
                    <a:pt x="2568" y="1726"/>
                  </a:cubicBezTo>
                  <a:cubicBezTo>
                    <a:pt x="1457" y="1621"/>
                    <a:pt x="775" y="829"/>
                    <a:pt x="106" y="20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9" name="Google Shape;4439;p20"/>
            <p:cNvSpPr/>
            <p:nvPr/>
          </p:nvSpPr>
          <p:spPr>
            <a:xfrm>
              <a:off x="6670725" y="234400"/>
              <a:ext cx="62975" cy="121250"/>
            </a:xfrm>
            <a:custGeom>
              <a:avLst/>
              <a:gdLst/>
              <a:ahLst/>
              <a:cxnLst/>
              <a:rect l="l" t="t" r="r" b="b"/>
              <a:pathLst>
                <a:path w="2519" h="4850" extrusionOk="0">
                  <a:moveTo>
                    <a:pt x="41" y="1"/>
                  </a:moveTo>
                  <a:cubicBezTo>
                    <a:pt x="20" y="1"/>
                    <a:pt x="1" y="15"/>
                    <a:pt x="2" y="43"/>
                  </a:cubicBezTo>
                  <a:cubicBezTo>
                    <a:pt x="105" y="1830"/>
                    <a:pt x="640" y="3965"/>
                    <a:pt x="2374" y="4840"/>
                  </a:cubicBezTo>
                  <a:cubicBezTo>
                    <a:pt x="2386" y="4846"/>
                    <a:pt x="2398" y="4849"/>
                    <a:pt x="2409" y="4849"/>
                  </a:cubicBezTo>
                  <a:cubicBezTo>
                    <a:pt x="2479" y="4849"/>
                    <a:pt x="2518" y="4742"/>
                    <a:pt x="2442" y="4700"/>
                  </a:cubicBezTo>
                  <a:cubicBezTo>
                    <a:pt x="674" y="3737"/>
                    <a:pt x="450" y="1820"/>
                    <a:pt x="87" y="38"/>
                  </a:cubicBezTo>
                  <a:cubicBezTo>
                    <a:pt x="81" y="13"/>
                    <a:pt x="61" y="1"/>
                    <a:pt x="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0" name="Google Shape;4440;p20"/>
            <p:cNvSpPr/>
            <p:nvPr/>
          </p:nvSpPr>
          <p:spPr>
            <a:xfrm>
              <a:off x="6792850" y="202650"/>
              <a:ext cx="20975" cy="128100"/>
            </a:xfrm>
            <a:custGeom>
              <a:avLst/>
              <a:gdLst/>
              <a:ahLst/>
              <a:cxnLst/>
              <a:rect l="l" t="t" r="r" b="b"/>
              <a:pathLst>
                <a:path w="839" h="5124" extrusionOk="0">
                  <a:moveTo>
                    <a:pt x="333" y="0"/>
                  </a:moveTo>
                  <a:cubicBezTo>
                    <a:pt x="319" y="0"/>
                    <a:pt x="304" y="8"/>
                    <a:pt x="298" y="27"/>
                  </a:cubicBezTo>
                  <a:cubicBezTo>
                    <a:pt x="0" y="988"/>
                    <a:pt x="67" y="2050"/>
                    <a:pt x="164" y="3038"/>
                  </a:cubicBezTo>
                  <a:cubicBezTo>
                    <a:pt x="224" y="3634"/>
                    <a:pt x="157" y="4707"/>
                    <a:pt x="702" y="5110"/>
                  </a:cubicBezTo>
                  <a:cubicBezTo>
                    <a:pt x="715" y="5120"/>
                    <a:pt x="729" y="5124"/>
                    <a:pt x="743" y="5124"/>
                  </a:cubicBezTo>
                  <a:cubicBezTo>
                    <a:pt x="792" y="5124"/>
                    <a:pt x="838" y="5073"/>
                    <a:pt x="801" y="5023"/>
                  </a:cubicBezTo>
                  <a:cubicBezTo>
                    <a:pt x="346" y="4403"/>
                    <a:pt x="366" y="3416"/>
                    <a:pt x="303" y="2675"/>
                  </a:cubicBezTo>
                  <a:cubicBezTo>
                    <a:pt x="225" y="1784"/>
                    <a:pt x="276" y="927"/>
                    <a:pt x="369" y="41"/>
                  </a:cubicBezTo>
                  <a:cubicBezTo>
                    <a:pt x="371" y="15"/>
                    <a:pt x="352" y="0"/>
                    <a:pt x="33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1" name="Google Shape;4441;p20"/>
            <p:cNvSpPr/>
            <p:nvPr/>
          </p:nvSpPr>
          <p:spPr>
            <a:xfrm>
              <a:off x="6875150" y="182975"/>
              <a:ext cx="24075" cy="130850"/>
            </a:xfrm>
            <a:custGeom>
              <a:avLst/>
              <a:gdLst/>
              <a:ahLst/>
              <a:cxnLst/>
              <a:rect l="l" t="t" r="r" b="b"/>
              <a:pathLst>
                <a:path w="963" h="5234" extrusionOk="0">
                  <a:moveTo>
                    <a:pt x="909" y="0"/>
                  </a:moveTo>
                  <a:cubicBezTo>
                    <a:pt x="898" y="0"/>
                    <a:pt x="888" y="5"/>
                    <a:pt x="879" y="14"/>
                  </a:cubicBezTo>
                  <a:cubicBezTo>
                    <a:pt x="234" y="787"/>
                    <a:pt x="152" y="1870"/>
                    <a:pt x="138" y="2838"/>
                  </a:cubicBezTo>
                  <a:cubicBezTo>
                    <a:pt x="128" y="3600"/>
                    <a:pt x="74" y="4662"/>
                    <a:pt x="703" y="5218"/>
                  </a:cubicBezTo>
                  <a:cubicBezTo>
                    <a:pt x="715" y="5229"/>
                    <a:pt x="728" y="5234"/>
                    <a:pt x="740" y="5234"/>
                  </a:cubicBezTo>
                  <a:cubicBezTo>
                    <a:pt x="779" y="5234"/>
                    <a:pt x="809" y="5184"/>
                    <a:pt x="787" y="5142"/>
                  </a:cubicBezTo>
                  <a:cubicBezTo>
                    <a:pt x="1" y="3632"/>
                    <a:pt x="173" y="1546"/>
                    <a:pt x="947" y="58"/>
                  </a:cubicBezTo>
                  <a:cubicBezTo>
                    <a:pt x="962" y="29"/>
                    <a:pt x="936" y="0"/>
                    <a:pt x="90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2" name="Google Shape;4442;p20"/>
            <p:cNvSpPr/>
            <p:nvPr/>
          </p:nvSpPr>
          <p:spPr>
            <a:xfrm>
              <a:off x="6964350" y="205700"/>
              <a:ext cx="49800" cy="92400"/>
            </a:xfrm>
            <a:custGeom>
              <a:avLst/>
              <a:gdLst/>
              <a:ahLst/>
              <a:cxnLst/>
              <a:rect l="l" t="t" r="r" b="b"/>
              <a:pathLst>
                <a:path w="1992" h="3696" extrusionOk="0">
                  <a:moveTo>
                    <a:pt x="1941" y="1"/>
                  </a:moveTo>
                  <a:cubicBezTo>
                    <a:pt x="1936" y="1"/>
                    <a:pt x="1931" y="2"/>
                    <a:pt x="1926" y="3"/>
                  </a:cubicBezTo>
                  <a:cubicBezTo>
                    <a:pt x="1339" y="238"/>
                    <a:pt x="924" y="774"/>
                    <a:pt x="647" y="1328"/>
                  </a:cubicBezTo>
                  <a:cubicBezTo>
                    <a:pt x="337" y="1946"/>
                    <a:pt x="1" y="2902"/>
                    <a:pt x="64" y="3596"/>
                  </a:cubicBezTo>
                  <a:cubicBezTo>
                    <a:pt x="68" y="3639"/>
                    <a:pt x="99" y="3674"/>
                    <a:pt x="142" y="3683"/>
                  </a:cubicBezTo>
                  <a:lnTo>
                    <a:pt x="195" y="3694"/>
                  </a:lnTo>
                  <a:cubicBezTo>
                    <a:pt x="200" y="3695"/>
                    <a:pt x="205" y="3695"/>
                    <a:pt x="210" y="3695"/>
                  </a:cubicBezTo>
                  <a:cubicBezTo>
                    <a:pt x="236" y="3695"/>
                    <a:pt x="263" y="3684"/>
                    <a:pt x="276" y="3666"/>
                  </a:cubicBezTo>
                  <a:cubicBezTo>
                    <a:pt x="284" y="3653"/>
                    <a:pt x="294" y="3639"/>
                    <a:pt x="303" y="3626"/>
                  </a:cubicBezTo>
                  <a:cubicBezTo>
                    <a:pt x="335" y="3580"/>
                    <a:pt x="307" y="3506"/>
                    <a:pt x="252" y="3506"/>
                  </a:cubicBezTo>
                  <a:cubicBezTo>
                    <a:pt x="243" y="3506"/>
                    <a:pt x="234" y="3508"/>
                    <a:pt x="225" y="3512"/>
                  </a:cubicBezTo>
                  <a:cubicBezTo>
                    <a:pt x="324" y="3474"/>
                    <a:pt x="409" y="2638"/>
                    <a:pt x="440" y="2508"/>
                  </a:cubicBezTo>
                  <a:cubicBezTo>
                    <a:pt x="521" y="2161"/>
                    <a:pt x="625" y="1816"/>
                    <a:pt x="770" y="1490"/>
                  </a:cubicBezTo>
                  <a:cubicBezTo>
                    <a:pt x="1042" y="883"/>
                    <a:pt x="1441" y="469"/>
                    <a:pt x="1962" y="71"/>
                  </a:cubicBezTo>
                  <a:cubicBezTo>
                    <a:pt x="1992" y="49"/>
                    <a:pt x="1975" y="1"/>
                    <a:pt x="19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3" name="Google Shape;4443;p20"/>
            <p:cNvSpPr/>
            <p:nvPr/>
          </p:nvSpPr>
          <p:spPr>
            <a:xfrm>
              <a:off x="6734850" y="441875"/>
              <a:ext cx="14375" cy="46875"/>
            </a:xfrm>
            <a:custGeom>
              <a:avLst/>
              <a:gdLst/>
              <a:ahLst/>
              <a:cxnLst/>
              <a:rect l="l" t="t" r="r" b="b"/>
              <a:pathLst>
                <a:path w="575" h="1875" extrusionOk="0">
                  <a:moveTo>
                    <a:pt x="122" y="0"/>
                  </a:moveTo>
                  <a:cubicBezTo>
                    <a:pt x="101" y="0"/>
                    <a:pt x="79" y="12"/>
                    <a:pt x="77" y="37"/>
                  </a:cubicBezTo>
                  <a:cubicBezTo>
                    <a:pt x="1" y="671"/>
                    <a:pt x="172" y="1327"/>
                    <a:pt x="513" y="1862"/>
                  </a:cubicBezTo>
                  <a:cubicBezTo>
                    <a:pt x="519" y="1871"/>
                    <a:pt x="527" y="1875"/>
                    <a:pt x="534" y="1875"/>
                  </a:cubicBezTo>
                  <a:cubicBezTo>
                    <a:pt x="554" y="1875"/>
                    <a:pt x="575" y="1851"/>
                    <a:pt x="561" y="1828"/>
                  </a:cubicBezTo>
                  <a:cubicBezTo>
                    <a:pt x="248" y="1257"/>
                    <a:pt x="138" y="686"/>
                    <a:pt x="165" y="41"/>
                  </a:cubicBezTo>
                  <a:cubicBezTo>
                    <a:pt x="167" y="14"/>
                    <a:pt x="144" y="0"/>
                    <a:pt x="1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4" name="Google Shape;4444;p20"/>
            <p:cNvSpPr/>
            <p:nvPr/>
          </p:nvSpPr>
          <p:spPr>
            <a:xfrm>
              <a:off x="6911650" y="364150"/>
              <a:ext cx="39400" cy="66475"/>
            </a:xfrm>
            <a:custGeom>
              <a:avLst/>
              <a:gdLst/>
              <a:ahLst/>
              <a:cxnLst/>
              <a:rect l="l" t="t" r="r" b="b"/>
              <a:pathLst>
                <a:path w="1576" h="2659" extrusionOk="0">
                  <a:moveTo>
                    <a:pt x="57" y="1"/>
                  </a:moveTo>
                  <a:cubicBezTo>
                    <a:pt x="30" y="1"/>
                    <a:pt x="1" y="25"/>
                    <a:pt x="11" y="59"/>
                  </a:cubicBezTo>
                  <a:cubicBezTo>
                    <a:pt x="313" y="1018"/>
                    <a:pt x="845" y="1936"/>
                    <a:pt x="1547" y="2656"/>
                  </a:cubicBezTo>
                  <a:cubicBezTo>
                    <a:pt x="1549" y="2658"/>
                    <a:pt x="1551" y="2659"/>
                    <a:pt x="1554" y="2659"/>
                  </a:cubicBezTo>
                  <a:cubicBezTo>
                    <a:pt x="1564" y="2659"/>
                    <a:pt x="1576" y="2646"/>
                    <a:pt x="1568" y="2636"/>
                  </a:cubicBezTo>
                  <a:cubicBezTo>
                    <a:pt x="923" y="1837"/>
                    <a:pt x="440" y="1000"/>
                    <a:pt x="95" y="30"/>
                  </a:cubicBezTo>
                  <a:cubicBezTo>
                    <a:pt x="89" y="9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5" name="Google Shape;4445;p20"/>
            <p:cNvSpPr/>
            <p:nvPr/>
          </p:nvSpPr>
          <p:spPr>
            <a:xfrm>
              <a:off x="6944725" y="232475"/>
              <a:ext cx="21325" cy="67500"/>
            </a:xfrm>
            <a:custGeom>
              <a:avLst/>
              <a:gdLst/>
              <a:ahLst/>
              <a:cxnLst/>
              <a:rect l="l" t="t" r="r" b="b"/>
              <a:pathLst>
                <a:path w="853" h="2700" extrusionOk="0">
                  <a:moveTo>
                    <a:pt x="815" y="1"/>
                  </a:moveTo>
                  <a:cubicBezTo>
                    <a:pt x="805" y="1"/>
                    <a:pt x="795" y="6"/>
                    <a:pt x="788" y="17"/>
                  </a:cubicBezTo>
                  <a:cubicBezTo>
                    <a:pt x="296" y="773"/>
                    <a:pt x="1" y="1772"/>
                    <a:pt x="245" y="2668"/>
                  </a:cubicBezTo>
                  <a:cubicBezTo>
                    <a:pt x="251" y="2690"/>
                    <a:pt x="267" y="2700"/>
                    <a:pt x="285" y="2700"/>
                  </a:cubicBezTo>
                  <a:cubicBezTo>
                    <a:pt x="310" y="2700"/>
                    <a:pt x="337" y="2680"/>
                    <a:pt x="337" y="2650"/>
                  </a:cubicBezTo>
                  <a:cubicBezTo>
                    <a:pt x="310" y="1701"/>
                    <a:pt x="368" y="892"/>
                    <a:pt x="839" y="41"/>
                  </a:cubicBezTo>
                  <a:cubicBezTo>
                    <a:pt x="852" y="18"/>
                    <a:pt x="834" y="1"/>
                    <a:pt x="815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6" name="Google Shape;4446;p20"/>
            <p:cNvSpPr/>
            <p:nvPr/>
          </p:nvSpPr>
          <p:spPr>
            <a:xfrm>
              <a:off x="6885575" y="205975"/>
              <a:ext cx="10425" cy="76975"/>
            </a:xfrm>
            <a:custGeom>
              <a:avLst/>
              <a:gdLst/>
              <a:ahLst/>
              <a:cxnLst/>
              <a:rect l="l" t="t" r="r" b="b"/>
              <a:pathLst>
                <a:path w="417" h="3079" extrusionOk="0">
                  <a:moveTo>
                    <a:pt x="241" y="1"/>
                  </a:moveTo>
                  <a:cubicBezTo>
                    <a:pt x="228" y="1"/>
                    <a:pt x="216" y="8"/>
                    <a:pt x="212" y="25"/>
                  </a:cubicBezTo>
                  <a:cubicBezTo>
                    <a:pt x="0" y="1030"/>
                    <a:pt x="95" y="2082"/>
                    <a:pt x="376" y="3064"/>
                  </a:cubicBezTo>
                  <a:cubicBezTo>
                    <a:pt x="379" y="3074"/>
                    <a:pt x="385" y="3078"/>
                    <a:pt x="392" y="3078"/>
                  </a:cubicBezTo>
                  <a:cubicBezTo>
                    <a:pt x="404" y="3078"/>
                    <a:pt x="416" y="3067"/>
                    <a:pt x="413" y="3052"/>
                  </a:cubicBezTo>
                  <a:cubicBezTo>
                    <a:pt x="166" y="2039"/>
                    <a:pt x="157" y="1067"/>
                    <a:pt x="271" y="35"/>
                  </a:cubicBezTo>
                  <a:cubicBezTo>
                    <a:pt x="275" y="14"/>
                    <a:pt x="258" y="1"/>
                    <a:pt x="2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7" name="Google Shape;4447;p20"/>
            <p:cNvSpPr/>
            <p:nvPr/>
          </p:nvSpPr>
          <p:spPr>
            <a:xfrm>
              <a:off x="6807275" y="221275"/>
              <a:ext cx="18225" cy="98950"/>
            </a:xfrm>
            <a:custGeom>
              <a:avLst/>
              <a:gdLst/>
              <a:ahLst/>
              <a:cxnLst/>
              <a:rect l="l" t="t" r="r" b="b"/>
              <a:pathLst>
                <a:path w="729" h="3958" extrusionOk="0">
                  <a:moveTo>
                    <a:pt x="464" y="1"/>
                  </a:moveTo>
                  <a:cubicBezTo>
                    <a:pt x="443" y="1"/>
                    <a:pt x="424" y="13"/>
                    <a:pt x="420" y="38"/>
                  </a:cubicBezTo>
                  <a:cubicBezTo>
                    <a:pt x="238" y="1223"/>
                    <a:pt x="1" y="2887"/>
                    <a:pt x="690" y="3949"/>
                  </a:cubicBezTo>
                  <a:cubicBezTo>
                    <a:pt x="694" y="3955"/>
                    <a:pt x="699" y="3958"/>
                    <a:pt x="704" y="3958"/>
                  </a:cubicBezTo>
                  <a:cubicBezTo>
                    <a:pt x="716" y="3958"/>
                    <a:pt x="728" y="3944"/>
                    <a:pt x="720" y="3931"/>
                  </a:cubicBezTo>
                  <a:cubicBezTo>
                    <a:pt x="91" y="2886"/>
                    <a:pt x="351" y="1196"/>
                    <a:pt x="516" y="58"/>
                  </a:cubicBezTo>
                  <a:cubicBezTo>
                    <a:pt x="522" y="22"/>
                    <a:pt x="492" y="1"/>
                    <a:pt x="46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8" name="Google Shape;4448;p20"/>
            <p:cNvSpPr/>
            <p:nvPr/>
          </p:nvSpPr>
          <p:spPr>
            <a:xfrm>
              <a:off x="6775625" y="234750"/>
              <a:ext cx="8625" cy="49625"/>
            </a:xfrm>
            <a:custGeom>
              <a:avLst/>
              <a:gdLst/>
              <a:ahLst/>
              <a:cxnLst/>
              <a:rect l="l" t="t" r="r" b="b"/>
              <a:pathLst>
                <a:path w="345" h="1985" extrusionOk="0">
                  <a:moveTo>
                    <a:pt x="68" y="0"/>
                  </a:moveTo>
                  <a:cubicBezTo>
                    <a:pt x="48" y="0"/>
                    <a:pt x="26" y="15"/>
                    <a:pt x="24" y="43"/>
                  </a:cubicBezTo>
                  <a:cubicBezTo>
                    <a:pt x="0" y="682"/>
                    <a:pt x="142" y="1347"/>
                    <a:pt x="286" y="1967"/>
                  </a:cubicBezTo>
                  <a:cubicBezTo>
                    <a:pt x="289" y="1979"/>
                    <a:pt x="300" y="1985"/>
                    <a:pt x="311" y="1985"/>
                  </a:cubicBezTo>
                  <a:cubicBezTo>
                    <a:pt x="328" y="1985"/>
                    <a:pt x="345" y="1974"/>
                    <a:pt x="341" y="1954"/>
                  </a:cubicBezTo>
                  <a:cubicBezTo>
                    <a:pt x="212" y="1316"/>
                    <a:pt x="185" y="681"/>
                    <a:pt x="106" y="36"/>
                  </a:cubicBezTo>
                  <a:cubicBezTo>
                    <a:pt x="103" y="12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9" name="Google Shape;4449;p20"/>
            <p:cNvSpPr/>
            <p:nvPr/>
          </p:nvSpPr>
          <p:spPr>
            <a:xfrm>
              <a:off x="6695050" y="267350"/>
              <a:ext cx="52800" cy="75075"/>
            </a:xfrm>
            <a:custGeom>
              <a:avLst/>
              <a:gdLst/>
              <a:ahLst/>
              <a:cxnLst/>
              <a:rect l="l" t="t" r="r" b="b"/>
              <a:pathLst>
                <a:path w="2112" h="3003" extrusionOk="0">
                  <a:moveTo>
                    <a:pt x="71" y="0"/>
                  </a:moveTo>
                  <a:cubicBezTo>
                    <a:pt x="37" y="0"/>
                    <a:pt x="0" y="32"/>
                    <a:pt x="12" y="76"/>
                  </a:cubicBezTo>
                  <a:cubicBezTo>
                    <a:pt x="269" y="1159"/>
                    <a:pt x="938" y="2620"/>
                    <a:pt x="2079" y="3001"/>
                  </a:cubicBezTo>
                  <a:cubicBezTo>
                    <a:pt x="2081" y="3002"/>
                    <a:pt x="2083" y="3002"/>
                    <a:pt x="2084" y="3002"/>
                  </a:cubicBezTo>
                  <a:cubicBezTo>
                    <a:pt x="2100" y="3002"/>
                    <a:pt x="2111" y="2979"/>
                    <a:pt x="2093" y="2971"/>
                  </a:cubicBezTo>
                  <a:cubicBezTo>
                    <a:pt x="993" y="2514"/>
                    <a:pt x="405" y="1109"/>
                    <a:pt x="117" y="38"/>
                  </a:cubicBezTo>
                  <a:cubicBezTo>
                    <a:pt x="110" y="12"/>
                    <a:pt x="91" y="0"/>
                    <a:pt x="71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0" name="Google Shape;4450;p20"/>
            <p:cNvSpPr/>
            <p:nvPr/>
          </p:nvSpPr>
          <p:spPr>
            <a:xfrm>
              <a:off x="6657825" y="265775"/>
              <a:ext cx="17525" cy="55600"/>
            </a:xfrm>
            <a:custGeom>
              <a:avLst/>
              <a:gdLst/>
              <a:ahLst/>
              <a:cxnLst/>
              <a:rect l="l" t="t" r="r" b="b"/>
              <a:pathLst>
                <a:path w="701" h="2224" extrusionOk="0">
                  <a:moveTo>
                    <a:pt x="41" y="1"/>
                  </a:moveTo>
                  <a:cubicBezTo>
                    <a:pt x="21" y="1"/>
                    <a:pt x="1" y="15"/>
                    <a:pt x="4" y="37"/>
                  </a:cubicBezTo>
                  <a:cubicBezTo>
                    <a:pt x="104" y="788"/>
                    <a:pt x="350" y="1520"/>
                    <a:pt x="653" y="2210"/>
                  </a:cubicBezTo>
                  <a:cubicBezTo>
                    <a:pt x="658" y="2219"/>
                    <a:pt x="666" y="2223"/>
                    <a:pt x="674" y="2223"/>
                  </a:cubicBezTo>
                  <a:cubicBezTo>
                    <a:pt x="687" y="2223"/>
                    <a:pt x="701" y="2212"/>
                    <a:pt x="694" y="2196"/>
                  </a:cubicBezTo>
                  <a:cubicBezTo>
                    <a:pt x="408" y="1489"/>
                    <a:pt x="230" y="768"/>
                    <a:pt x="70" y="23"/>
                  </a:cubicBezTo>
                  <a:cubicBezTo>
                    <a:pt x="67" y="7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1" name="Google Shape;4451;p20"/>
            <p:cNvSpPr/>
            <p:nvPr/>
          </p:nvSpPr>
          <p:spPr>
            <a:xfrm>
              <a:off x="6599625" y="349675"/>
              <a:ext cx="37500" cy="26700"/>
            </a:xfrm>
            <a:custGeom>
              <a:avLst/>
              <a:gdLst/>
              <a:ahLst/>
              <a:cxnLst/>
              <a:rect l="l" t="t" r="r" b="b"/>
              <a:pathLst>
                <a:path w="1500" h="1068" extrusionOk="0">
                  <a:moveTo>
                    <a:pt x="24" y="1"/>
                  </a:moveTo>
                  <a:cubicBezTo>
                    <a:pt x="12" y="1"/>
                    <a:pt x="0" y="15"/>
                    <a:pt x="8" y="30"/>
                  </a:cubicBezTo>
                  <a:cubicBezTo>
                    <a:pt x="327" y="541"/>
                    <a:pt x="850" y="966"/>
                    <a:pt x="1457" y="1068"/>
                  </a:cubicBezTo>
                  <a:cubicBezTo>
                    <a:pt x="1458" y="1068"/>
                    <a:pt x="1460" y="1068"/>
                    <a:pt x="1461" y="1068"/>
                  </a:cubicBezTo>
                  <a:cubicBezTo>
                    <a:pt x="1494" y="1068"/>
                    <a:pt x="1499" y="1021"/>
                    <a:pt x="1467" y="1011"/>
                  </a:cubicBezTo>
                  <a:cubicBezTo>
                    <a:pt x="874" y="815"/>
                    <a:pt x="398" y="534"/>
                    <a:pt x="38" y="9"/>
                  </a:cubicBezTo>
                  <a:cubicBezTo>
                    <a:pt x="34" y="3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2" name="Google Shape;4452;p20"/>
            <p:cNvSpPr/>
            <p:nvPr/>
          </p:nvSpPr>
          <p:spPr>
            <a:xfrm>
              <a:off x="6472325" y="168075"/>
              <a:ext cx="601575" cy="354375"/>
            </a:xfrm>
            <a:custGeom>
              <a:avLst/>
              <a:gdLst/>
              <a:ahLst/>
              <a:cxnLst/>
              <a:rect l="l" t="t" r="r" b="b"/>
              <a:pathLst>
                <a:path w="24063" h="14175" extrusionOk="0">
                  <a:moveTo>
                    <a:pt x="19512" y="221"/>
                  </a:moveTo>
                  <a:cubicBezTo>
                    <a:pt x="20595" y="221"/>
                    <a:pt x="21656" y="716"/>
                    <a:pt x="21808" y="1932"/>
                  </a:cubicBezTo>
                  <a:cubicBezTo>
                    <a:pt x="21967" y="3208"/>
                    <a:pt x="21057" y="4218"/>
                    <a:pt x="20099" y="4918"/>
                  </a:cubicBezTo>
                  <a:cubicBezTo>
                    <a:pt x="20043" y="4960"/>
                    <a:pt x="20057" y="5031"/>
                    <a:pt x="20099" y="5068"/>
                  </a:cubicBezTo>
                  <a:cubicBezTo>
                    <a:pt x="17026" y="5701"/>
                    <a:pt x="13951" y="6359"/>
                    <a:pt x="10954" y="7269"/>
                  </a:cubicBezTo>
                  <a:cubicBezTo>
                    <a:pt x="8888" y="7897"/>
                    <a:pt x="6858" y="8630"/>
                    <a:pt x="4869" y="9465"/>
                  </a:cubicBezTo>
                  <a:cubicBezTo>
                    <a:pt x="3892" y="9876"/>
                    <a:pt x="2926" y="10312"/>
                    <a:pt x="1970" y="10776"/>
                  </a:cubicBezTo>
                  <a:cubicBezTo>
                    <a:pt x="1391" y="11056"/>
                    <a:pt x="711" y="11313"/>
                    <a:pt x="314" y="11837"/>
                  </a:cubicBezTo>
                  <a:cubicBezTo>
                    <a:pt x="372" y="10692"/>
                    <a:pt x="745" y="9611"/>
                    <a:pt x="1509" y="8724"/>
                  </a:cubicBezTo>
                  <a:cubicBezTo>
                    <a:pt x="2320" y="7782"/>
                    <a:pt x="3443" y="7463"/>
                    <a:pt x="4465" y="6831"/>
                  </a:cubicBezTo>
                  <a:cubicBezTo>
                    <a:pt x="5189" y="6383"/>
                    <a:pt x="5640" y="5728"/>
                    <a:pt x="6043" y="4996"/>
                  </a:cubicBezTo>
                  <a:cubicBezTo>
                    <a:pt x="6528" y="4116"/>
                    <a:pt x="6985" y="3111"/>
                    <a:pt x="7990" y="2735"/>
                  </a:cubicBezTo>
                  <a:cubicBezTo>
                    <a:pt x="8420" y="2575"/>
                    <a:pt x="8870" y="2543"/>
                    <a:pt x="9324" y="2543"/>
                  </a:cubicBezTo>
                  <a:cubicBezTo>
                    <a:pt x="9635" y="2543"/>
                    <a:pt x="9947" y="2558"/>
                    <a:pt x="10258" y="2558"/>
                  </a:cubicBezTo>
                  <a:cubicBezTo>
                    <a:pt x="10547" y="2558"/>
                    <a:pt x="10835" y="2545"/>
                    <a:pt x="11117" y="2494"/>
                  </a:cubicBezTo>
                  <a:cubicBezTo>
                    <a:pt x="11895" y="2353"/>
                    <a:pt x="12565" y="1925"/>
                    <a:pt x="13218" y="1501"/>
                  </a:cubicBezTo>
                  <a:cubicBezTo>
                    <a:pt x="13996" y="997"/>
                    <a:pt x="14750" y="530"/>
                    <a:pt x="15672" y="530"/>
                  </a:cubicBezTo>
                  <a:cubicBezTo>
                    <a:pt x="15787" y="530"/>
                    <a:pt x="15904" y="537"/>
                    <a:pt x="16025" y="553"/>
                  </a:cubicBezTo>
                  <a:cubicBezTo>
                    <a:pt x="16399" y="600"/>
                    <a:pt x="16752" y="681"/>
                    <a:pt x="17117" y="681"/>
                  </a:cubicBezTo>
                  <a:cubicBezTo>
                    <a:pt x="17248" y="681"/>
                    <a:pt x="17381" y="670"/>
                    <a:pt x="17517" y="644"/>
                  </a:cubicBezTo>
                  <a:cubicBezTo>
                    <a:pt x="18033" y="541"/>
                    <a:pt x="18507" y="321"/>
                    <a:pt x="19032" y="253"/>
                  </a:cubicBezTo>
                  <a:cubicBezTo>
                    <a:pt x="19191" y="232"/>
                    <a:pt x="19351" y="221"/>
                    <a:pt x="19512" y="221"/>
                  </a:cubicBezTo>
                  <a:close/>
                  <a:moveTo>
                    <a:pt x="23789" y="4458"/>
                  </a:moveTo>
                  <a:cubicBezTo>
                    <a:pt x="23808" y="4486"/>
                    <a:pt x="23832" y="4514"/>
                    <a:pt x="23851" y="4545"/>
                  </a:cubicBezTo>
                  <a:cubicBezTo>
                    <a:pt x="23873" y="4585"/>
                    <a:pt x="23889" y="4626"/>
                    <a:pt x="23903" y="4668"/>
                  </a:cubicBezTo>
                  <a:cubicBezTo>
                    <a:pt x="19810" y="5377"/>
                    <a:pt x="15709" y="6174"/>
                    <a:pt x="11709" y="7298"/>
                  </a:cubicBezTo>
                  <a:cubicBezTo>
                    <a:pt x="7794" y="8399"/>
                    <a:pt x="3728" y="9823"/>
                    <a:pt x="303" y="12069"/>
                  </a:cubicBezTo>
                  <a:cubicBezTo>
                    <a:pt x="304" y="12048"/>
                    <a:pt x="304" y="12025"/>
                    <a:pt x="304" y="12004"/>
                  </a:cubicBezTo>
                  <a:cubicBezTo>
                    <a:pt x="903" y="11185"/>
                    <a:pt x="2152" y="10804"/>
                    <a:pt x="3033" y="10397"/>
                  </a:cubicBezTo>
                  <a:cubicBezTo>
                    <a:pt x="3928" y="9985"/>
                    <a:pt x="4832" y="9594"/>
                    <a:pt x="5745" y="9228"/>
                  </a:cubicBezTo>
                  <a:cubicBezTo>
                    <a:pt x="7608" y="8477"/>
                    <a:pt x="9505" y="7818"/>
                    <a:pt x="11429" y="7254"/>
                  </a:cubicBezTo>
                  <a:cubicBezTo>
                    <a:pt x="15481" y="6070"/>
                    <a:pt x="19663" y="5329"/>
                    <a:pt x="23789" y="4458"/>
                  </a:cubicBezTo>
                  <a:close/>
                  <a:moveTo>
                    <a:pt x="19857" y="5603"/>
                  </a:moveTo>
                  <a:cubicBezTo>
                    <a:pt x="19864" y="5644"/>
                    <a:pt x="19889" y="5685"/>
                    <a:pt x="19940" y="5699"/>
                  </a:cubicBezTo>
                  <a:cubicBezTo>
                    <a:pt x="21182" y="6060"/>
                    <a:pt x="22221" y="7013"/>
                    <a:pt x="22564" y="8284"/>
                  </a:cubicBezTo>
                  <a:cubicBezTo>
                    <a:pt x="22889" y="9482"/>
                    <a:pt x="22658" y="11113"/>
                    <a:pt x="21558" y="11864"/>
                  </a:cubicBezTo>
                  <a:cubicBezTo>
                    <a:pt x="21106" y="12173"/>
                    <a:pt x="20588" y="12231"/>
                    <a:pt x="20058" y="12231"/>
                  </a:cubicBezTo>
                  <a:cubicBezTo>
                    <a:pt x="19734" y="12231"/>
                    <a:pt x="19405" y="12209"/>
                    <a:pt x="19085" y="12209"/>
                  </a:cubicBezTo>
                  <a:cubicBezTo>
                    <a:pt x="18957" y="12209"/>
                    <a:pt x="18829" y="12213"/>
                    <a:pt x="18705" y="12223"/>
                  </a:cubicBezTo>
                  <a:cubicBezTo>
                    <a:pt x="17877" y="12288"/>
                    <a:pt x="17338" y="12689"/>
                    <a:pt x="16714" y="13195"/>
                  </a:cubicBezTo>
                  <a:cubicBezTo>
                    <a:pt x="16152" y="13649"/>
                    <a:pt x="15595" y="13825"/>
                    <a:pt x="15002" y="13825"/>
                  </a:cubicBezTo>
                  <a:cubicBezTo>
                    <a:pt x="14586" y="13825"/>
                    <a:pt x="14153" y="13739"/>
                    <a:pt x="13688" y="13601"/>
                  </a:cubicBezTo>
                  <a:cubicBezTo>
                    <a:pt x="12775" y="13330"/>
                    <a:pt x="11894" y="13050"/>
                    <a:pt x="10928" y="13050"/>
                  </a:cubicBezTo>
                  <a:cubicBezTo>
                    <a:pt x="9968" y="13051"/>
                    <a:pt x="9107" y="13310"/>
                    <a:pt x="8218" y="13640"/>
                  </a:cubicBezTo>
                  <a:cubicBezTo>
                    <a:pt x="7696" y="13833"/>
                    <a:pt x="7208" y="13931"/>
                    <a:pt x="6726" y="13931"/>
                  </a:cubicBezTo>
                  <a:cubicBezTo>
                    <a:pt x="6174" y="13931"/>
                    <a:pt x="5629" y="13803"/>
                    <a:pt x="5045" y="13544"/>
                  </a:cubicBezTo>
                  <a:cubicBezTo>
                    <a:pt x="3700" y="12946"/>
                    <a:pt x="2489" y="12093"/>
                    <a:pt x="1042" y="12093"/>
                  </a:cubicBezTo>
                  <a:cubicBezTo>
                    <a:pt x="812" y="12093"/>
                    <a:pt x="576" y="12114"/>
                    <a:pt x="332" y="12162"/>
                  </a:cubicBezTo>
                  <a:cubicBezTo>
                    <a:pt x="2192" y="11201"/>
                    <a:pt x="4016" y="10212"/>
                    <a:pt x="5959" y="9420"/>
                  </a:cubicBezTo>
                  <a:cubicBezTo>
                    <a:pt x="7850" y="8647"/>
                    <a:pt x="9796" y="8004"/>
                    <a:pt x="11764" y="7452"/>
                  </a:cubicBezTo>
                  <a:cubicBezTo>
                    <a:pt x="14434" y="6701"/>
                    <a:pt x="17140" y="6133"/>
                    <a:pt x="19857" y="5603"/>
                  </a:cubicBezTo>
                  <a:close/>
                  <a:moveTo>
                    <a:pt x="19586" y="0"/>
                  </a:moveTo>
                  <a:cubicBezTo>
                    <a:pt x="19330" y="0"/>
                    <a:pt x="19073" y="25"/>
                    <a:pt x="18825" y="67"/>
                  </a:cubicBezTo>
                  <a:cubicBezTo>
                    <a:pt x="18236" y="164"/>
                    <a:pt x="17677" y="462"/>
                    <a:pt x="17078" y="476"/>
                  </a:cubicBezTo>
                  <a:cubicBezTo>
                    <a:pt x="17059" y="477"/>
                    <a:pt x="17041" y="477"/>
                    <a:pt x="17022" y="477"/>
                  </a:cubicBezTo>
                  <a:cubicBezTo>
                    <a:pt x="16501" y="477"/>
                    <a:pt x="16007" y="311"/>
                    <a:pt x="15491" y="311"/>
                  </a:cubicBezTo>
                  <a:cubicBezTo>
                    <a:pt x="15372" y="311"/>
                    <a:pt x="15251" y="320"/>
                    <a:pt x="15128" y="342"/>
                  </a:cubicBezTo>
                  <a:cubicBezTo>
                    <a:pt x="14739" y="411"/>
                    <a:pt x="14373" y="568"/>
                    <a:pt x="14026" y="753"/>
                  </a:cubicBezTo>
                  <a:cubicBezTo>
                    <a:pt x="13057" y="1270"/>
                    <a:pt x="12206" y="2074"/>
                    <a:pt x="11096" y="2279"/>
                  </a:cubicBezTo>
                  <a:cubicBezTo>
                    <a:pt x="10785" y="2337"/>
                    <a:pt x="10466" y="2351"/>
                    <a:pt x="10146" y="2351"/>
                  </a:cubicBezTo>
                  <a:cubicBezTo>
                    <a:pt x="9871" y="2351"/>
                    <a:pt x="9595" y="2341"/>
                    <a:pt x="9320" y="2341"/>
                  </a:cubicBezTo>
                  <a:cubicBezTo>
                    <a:pt x="8747" y="2341"/>
                    <a:pt x="8182" y="2384"/>
                    <a:pt x="7654" y="2649"/>
                  </a:cubicBezTo>
                  <a:cubicBezTo>
                    <a:pt x="6810" y="3074"/>
                    <a:pt x="6368" y="3955"/>
                    <a:pt x="5936" y="4748"/>
                  </a:cubicBezTo>
                  <a:cubicBezTo>
                    <a:pt x="5641" y="5292"/>
                    <a:pt x="5337" y="5840"/>
                    <a:pt x="4876" y="6261"/>
                  </a:cubicBezTo>
                  <a:cubicBezTo>
                    <a:pt x="4369" y="6725"/>
                    <a:pt x="3734" y="6983"/>
                    <a:pt x="3125" y="7280"/>
                  </a:cubicBezTo>
                  <a:cubicBezTo>
                    <a:pt x="1308" y="8169"/>
                    <a:pt x="1" y="10009"/>
                    <a:pt x="156" y="12081"/>
                  </a:cubicBezTo>
                  <a:cubicBezTo>
                    <a:pt x="153" y="12089"/>
                    <a:pt x="148" y="12096"/>
                    <a:pt x="146" y="12103"/>
                  </a:cubicBezTo>
                  <a:cubicBezTo>
                    <a:pt x="135" y="12125"/>
                    <a:pt x="148" y="12141"/>
                    <a:pt x="163" y="12148"/>
                  </a:cubicBezTo>
                  <a:lnTo>
                    <a:pt x="163" y="12155"/>
                  </a:lnTo>
                  <a:cubicBezTo>
                    <a:pt x="162" y="12155"/>
                    <a:pt x="160" y="12158"/>
                    <a:pt x="157" y="12159"/>
                  </a:cubicBezTo>
                  <a:cubicBezTo>
                    <a:pt x="125" y="12180"/>
                    <a:pt x="139" y="12217"/>
                    <a:pt x="167" y="12228"/>
                  </a:cubicBezTo>
                  <a:cubicBezTo>
                    <a:pt x="157" y="12269"/>
                    <a:pt x="181" y="12323"/>
                    <a:pt x="228" y="12323"/>
                  </a:cubicBezTo>
                  <a:cubicBezTo>
                    <a:pt x="231" y="12323"/>
                    <a:pt x="235" y="12322"/>
                    <a:pt x="239" y="12321"/>
                  </a:cubicBezTo>
                  <a:cubicBezTo>
                    <a:pt x="482" y="12276"/>
                    <a:pt x="718" y="12256"/>
                    <a:pt x="947" y="12256"/>
                  </a:cubicBezTo>
                  <a:cubicBezTo>
                    <a:pt x="2108" y="12256"/>
                    <a:pt x="3109" y="12786"/>
                    <a:pt x="4167" y="13337"/>
                  </a:cubicBezTo>
                  <a:cubicBezTo>
                    <a:pt x="4972" y="13755"/>
                    <a:pt x="5842" y="14174"/>
                    <a:pt x="6764" y="14174"/>
                  </a:cubicBezTo>
                  <a:cubicBezTo>
                    <a:pt x="6875" y="14174"/>
                    <a:pt x="6987" y="14168"/>
                    <a:pt x="7099" y="14155"/>
                  </a:cubicBezTo>
                  <a:cubicBezTo>
                    <a:pt x="8240" y="14024"/>
                    <a:pt x="9238" y="13379"/>
                    <a:pt x="10403" y="13277"/>
                  </a:cubicBezTo>
                  <a:cubicBezTo>
                    <a:pt x="10549" y="13265"/>
                    <a:pt x="10692" y="13259"/>
                    <a:pt x="10834" y="13259"/>
                  </a:cubicBezTo>
                  <a:cubicBezTo>
                    <a:pt x="11916" y="13259"/>
                    <a:pt x="12879" y="13601"/>
                    <a:pt x="13935" y="13884"/>
                  </a:cubicBezTo>
                  <a:cubicBezTo>
                    <a:pt x="14317" y="13987"/>
                    <a:pt x="14704" y="14058"/>
                    <a:pt x="15083" y="14058"/>
                  </a:cubicBezTo>
                  <a:cubicBezTo>
                    <a:pt x="15530" y="14058"/>
                    <a:pt x="15968" y="13960"/>
                    <a:pt x="16378" y="13704"/>
                  </a:cubicBezTo>
                  <a:cubicBezTo>
                    <a:pt x="16855" y="13404"/>
                    <a:pt x="17229" y="12970"/>
                    <a:pt x="17728" y="12703"/>
                  </a:cubicBezTo>
                  <a:cubicBezTo>
                    <a:pt x="18163" y="12471"/>
                    <a:pt x="18630" y="12424"/>
                    <a:pt x="19108" y="12424"/>
                  </a:cubicBezTo>
                  <a:cubicBezTo>
                    <a:pt x="19191" y="12424"/>
                    <a:pt x="19275" y="12425"/>
                    <a:pt x="19358" y="12427"/>
                  </a:cubicBezTo>
                  <a:cubicBezTo>
                    <a:pt x="19570" y="12433"/>
                    <a:pt x="19784" y="12440"/>
                    <a:pt x="19997" y="12440"/>
                  </a:cubicBezTo>
                  <a:cubicBezTo>
                    <a:pt x="20679" y="12440"/>
                    <a:pt x="21347" y="12362"/>
                    <a:pt x="21895" y="11880"/>
                  </a:cubicBezTo>
                  <a:cubicBezTo>
                    <a:pt x="22540" y="11312"/>
                    <a:pt x="22860" y="10414"/>
                    <a:pt x="22916" y="9575"/>
                  </a:cubicBezTo>
                  <a:cubicBezTo>
                    <a:pt x="23042" y="7734"/>
                    <a:pt x="21881" y="6125"/>
                    <a:pt x="20176" y="5539"/>
                  </a:cubicBezTo>
                  <a:cubicBezTo>
                    <a:pt x="21445" y="5292"/>
                    <a:pt x="22717" y="5053"/>
                    <a:pt x="23988" y="4805"/>
                  </a:cubicBezTo>
                  <a:cubicBezTo>
                    <a:pt x="24044" y="4795"/>
                    <a:pt x="24062" y="4740"/>
                    <a:pt x="24050" y="4698"/>
                  </a:cubicBezTo>
                  <a:lnTo>
                    <a:pt x="24050" y="4691"/>
                  </a:lnTo>
                  <a:cubicBezTo>
                    <a:pt x="24040" y="4614"/>
                    <a:pt x="24019" y="4544"/>
                    <a:pt x="23983" y="4475"/>
                  </a:cubicBezTo>
                  <a:cubicBezTo>
                    <a:pt x="23964" y="4436"/>
                    <a:pt x="23938" y="4393"/>
                    <a:pt x="23903" y="4360"/>
                  </a:cubicBezTo>
                  <a:cubicBezTo>
                    <a:pt x="23903" y="4327"/>
                    <a:pt x="23883" y="4293"/>
                    <a:pt x="23845" y="4293"/>
                  </a:cubicBezTo>
                  <a:cubicBezTo>
                    <a:pt x="23840" y="4293"/>
                    <a:pt x="23834" y="4294"/>
                    <a:pt x="23828" y="4295"/>
                  </a:cubicBezTo>
                  <a:cubicBezTo>
                    <a:pt x="22642" y="4548"/>
                    <a:pt x="21451" y="4789"/>
                    <a:pt x="20259" y="5035"/>
                  </a:cubicBezTo>
                  <a:cubicBezTo>
                    <a:pt x="21195" y="4383"/>
                    <a:pt x="22011" y="3457"/>
                    <a:pt x="22036" y="2261"/>
                  </a:cubicBezTo>
                  <a:cubicBezTo>
                    <a:pt x="22056" y="1263"/>
                    <a:pt x="21467" y="421"/>
                    <a:pt x="20502" y="126"/>
                  </a:cubicBezTo>
                  <a:cubicBezTo>
                    <a:pt x="20206" y="37"/>
                    <a:pt x="19896" y="0"/>
                    <a:pt x="19586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3" name="Google Shape;4453;p20"/>
            <p:cNvSpPr/>
            <p:nvPr/>
          </p:nvSpPr>
          <p:spPr>
            <a:xfrm>
              <a:off x="6811600" y="405750"/>
              <a:ext cx="228450" cy="596350"/>
            </a:xfrm>
            <a:custGeom>
              <a:avLst/>
              <a:gdLst/>
              <a:ahLst/>
              <a:cxnLst/>
              <a:rect l="l" t="t" r="r" b="b"/>
              <a:pathLst>
                <a:path w="9138" h="23854" extrusionOk="0">
                  <a:moveTo>
                    <a:pt x="3923" y="0"/>
                  </a:moveTo>
                  <a:cubicBezTo>
                    <a:pt x="3636" y="0"/>
                    <a:pt x="3339" y="38"/>
                    <a:pt x="3033" y="118"/>
                  </a:cubicBezTo>
                  <a:cubicBezTo>
                    <a:pt x="1809" y="438"/>
                    <a:pt x="915" y="1476"/>
                    <a:pt x="947" y="2761"/>
                  </a:cubicBezTo>
                  <a:cubicBezTo>
                    <a:pt x="974" y="3848"/>
                    <a:pt x="1478" y="4860"/>
                    <a:pt x="1525" y="5944"/>
                  </a:cubicBezTo>
                  <a:cubicBezTo>
                    <a:pt x="1562" y="6841"/>
                    <a:pt x="1162" y="7503"/>
                    <a:pt x="700" y="8236"/>
                  </a:cubicBezTo>
                  <a:cubicBezTo>
                    <a:pt x="0" y="9347"/>
                    <a:pt x="65" y="10296"/>
                    <a:pt x="700" y="11418"/>
                  </a:cubicBezTo>
                  <a:cubicBezTo>
                    <a:pt x="1152" y="12217"/>
                    <a:pt x="1744" y="12982"/>
                    <a:pt x="1946" y="13897"/>
                  </a:cubicBezTo>
                  <a:cubicBezTo>
                    <a:pt x="2190" y="14994"/>
                    <a:pt x="1720" y="16091"/>
                    <a:pt x="1885" y="17187"/>
                  </a:cubicBezTo>
                  <a:cubicBezTo>
                    <a:pt x="2002" y="17979"/>
                    <a:pt x="2550" y="18474"/>
                    <a:pt x="3079" y="19018"/>
                  </a:cubicBezTo>
                  <a:cubicBezTo>
                    <a:pt x="3533" y="19481"/>
                    <a:pt x="3949" y="19977"/>
                    <a:pt x="4330" y="20500"/>
                  </a:cubicBezTo>
                  <a:cubicBezTo>
                    <a:pt x="5071" y="21528"/>
                    <a:pt x="5676" y="22656"/>
                    <a:pt x="6089" y="23853"/>
                  </a:cubicBezTo>
                  <a:lnTo>
                    <a:pt x="6099" y="23852"/>
                  </a:lnTo>
                  <a:cubicBezTo>
                    <a:pt x="5249" y="20337"/>
                    <a:pt x="6502" y="16552"/>
                    <a:pt x="7464" y="13194"/>
                  </a:cubicBezTo>
                  <a:cubicBezTo>
                    <a:pt x="8319" y="10208"/>
                    <a:pt x="9137" y="7025"/>
                    <a:pt x="8714" y="3940"/>
                  </a:cubicBezTo>
                  <a:lnTo>
                    <a:pt x="8712" y="3940"/>
                  </a:lnTo>
                  <a:cubicBezTo>
                    <a:pt x="8722" y="3997"/>
                    <a:pt x="8670" y="4041"/>
                    <a:pt x="8620" y="4041"/>
                  </a:cubicBezTo>
                  <a:cubicBezTo>
                    <a:pt x="8592" y="4041"/>
                    <a:pt x="8564" y="4027"/>
                    <a:pt x="8549" y="3993"/>
                  </a:cubicBezTo>
                  <a:cubicBezTo>
                    <a:pt x="7713" y="2147"/>
                    <a:pt x="6101" y="0"/>
                    <a:pt x="392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4" name="Google Shape;4454;p20"/>
            <p:cNvSpPr/>
            <p:nvPr/>
          </p:nvSpPr>
          <p:spPr>
            <a:xfrm>
              <a:off x="6960225" y="431175"/>
              <a:ext cx="105300" cy="561350"/>
            </a:xfrm>
            <a:custGeom>
              <a:avLst/>
              <a:gdLst/>
              <a:ahLst/>
              <a:cxnLst/>
              <a:rect l="l" t="t" r="r" b="b"/>
              <a:pathLst>
                <a:path w="4212" h="22454" extrusionOk="0">
                  <a:moveTo>
                    <a:pt x="2542" y="0"/>
                  </a:moveTo>
                  <a:cubicBezTo>
                    <a:pt x="2482" y="27"/>
                    <a:pt x="2426" y="57"/>
                    <a:pt x="2376" y="96"/>
                  </a:cubicBezTo>
                  <a:cubicBezTo>
                    <a:pt x="2333" y="129"/>
                    <a:pt x="2295" y="175"/>
                    <a:pt x="2255" y="216"/>
                  </a:cubicBezTo>
                  <a:cubicBezTo>
                    <a:pt x="2258" y="220"/>
                    <a:pt x="2261" y="223"/>
                    <a:pt x="2262" y="226"/>
                  </a:cubicBezTo>
                  <a:cubicBezTo>
                    <a:pt x="3729" y="3735"/>
                    <a:pt x="2984" y="7631"/>
                    <a:pt x="2002" y="11162"/>
                  </a:cubicBezTo>
                  <a:cubicBezTo>
                    <a:pt x="1464" y="13098"/>
                    <a:pt x="843" y="15011"/>
                    <a:pt x="451" y="16980"/>
                  </a:cubicBezTo>
                  <a:cubicBezTo>
                    <a:pt x="84" y="18817"/>
                    <a:pt x="0" y="20606"/>
                    <a:pt x="181" y="22454"/>
                  </a:cubicBezTo>
                  <a:cubicBezTo>
                    <a:pt x="146" y="20654"/>
                    <a:pt x="271" y="18851"/>
                    <a:pt x="624" y="17082"/>
                  </a:cubicBezTo>
                  <a:cubicBezTo>
                    <a:pt x="989" y="15261"/>
                    <a:pt x="1567" y="13494"/>
                    <a:pt x="2094" y="11717"/>
                  </a:cubicBezTo>
                  <a:cubicBezTo>
                    <a:pt x="3216" y="7945"/>
                    <a:pt x="4212" y="3771"/>
                    <a:pt x="254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5" name="Google Shape;4455;p20"/>
            <p:cNvSpPr/>
            <p:nvPr/>
          </p:nvSpPr>
          <p:spPr>
            <a:xfrm>
              <a:off x="6966250" y="439525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6" name="Google Shape;4456;p20"/>
            <p:cNvSpPr/>
            <p:nvPr/>
          </p:nvSpPr>
          <p:spPr>
            <a:xfrm>
              <a:off x="6978575" y="754375"/>
              <a:ext cx="14200" cy="50250"/>
            </a:xfrm>
            <a:custGeom>
              <a:avLst/>
              <a:gdLst/>
              <a:ahLst/>
              <a:cxnLst/>
              <a:rect l="l" t="t" r="r" b="b"/>
              <a:pathLst>
                <a:path w="568" h="2010" extrusionOk="0">
                  <a:moveTo>
                    <a:pt x="568" y="0"/>
                  </a:moveTo>
                  <a:lnTo>
                    <a:pt x="568" y="0"/>
                  </a:lnTo>
                  <a:cubicBezTo>
                    <a:pt x="500" y="127"/>
                    <a:pt x="430" y="254"/>
                    <a:pt x="355" y="379"/>
                  </a:cubicBezTo>
                  <a:cubicBezTo>
                    <a:pt x="355" y="381"/>
                    <a:pt x="352" y="384"/>
                    <a:pt x="349" y="386"/>
                  </a:cubicBezTo>
                  <a:cubicBezTo>
                    <a:pt x="240" y="928"/>
                    <a:pt x="120" y="1470"/>
                    <a:pt x="0" y="2009"/>
                  </a:cubicBezTo>
                  <a:cubicBezTo>
                    <a:pt x="183" y="1329"/>
                    <a:pt x="377" y="658"/>
                    <a:pt x="568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7" name="Google Shape;4457;p20"/>
            <p:cNvSpPr/>
            <p:nvPr/>
          </p:nvSpPr>
          <p:spPr>
            <a:xfrm>
              <a:off x="6953900" y="426550"/>
              <a:ext cx="300400" cy="577325"/>
            </a:xfrm>
            <a:custGeom>
              <a:avLst/>
              <a:gdLst/>
              <a:ahLst/>
              <a:cxnLst/>
              <a:rect l="l" t="t" r="r" b="b"/>
              <a:pathLst>
                <a:path w="12016" h="23093" extrusionOk="0">
                  <a:moveTo>
                    <a:pt x="7673" y="522"/>
                  </a:moveTo>
                  <a:cubicBezTo>
                    <a:pt x="8667" y="522"/>
                    <a:pt x="9652" y="866"/>
                    <a:pt x="10411" y="1624"/>
                  </a:cubicBezTo>
                  <a:cubicBezTo>
                    <a:pt x="11230" y="2443"/>
                    <a:pt x="11699" y="3600"/>
                    <a:pt x="11712" y="4757"/>
                  </a:cubicBezTo>
                  <a:cubicBezTo>
                    <a:pt x="11724" y="5995"/>
                    <a:pt x="11096" y="6828"/>
                    <a:pt x="10537" y="7868"/>
                  </a:cubicBezTo>
                  <a:cubicBezTo>
                    <a:pt x="10304" y="8300"/>
                    <a:pt x="10156" y="8741"/>
                    <a:pt x="10170" y="9238"/>
                  </a:cubicBezTo>
                  <a:cubicBezTo>
                    <a:pt x="10185" y="9774"/>
                    <a:pt x="10375" y="10285"/>
                    <a:pt x="10421" y="10819"/>
                  </a:cubicBezTo>
                  <a:cubicBezTo>
                    <a:pt x="10551" y="12266"/>
                    <a:pt x="9261" y="12680"/>
                    <a:pt x="8219" y="13252"/>
                  </a:cubicBezTo>
                  <a:cubicBezTo>
                    <a:pt x="7417" y="13694"/>
                    <a:pt x="6889" y="14254"/>
                    <a:pt x="6638" y="15149"/>
                  </a:cubicBezTo>
                  <a:cubicBezTo>
                    <a:pt x="6310" y="16311"/>
                    <a:pt x="6289" y="17448"/>
                    <a:pt x="5222" y="18221"/>
                  </a:cubicBezTo>
                  <a:cubicBezTo>
                    <a:pt x="4223" y="18947"/>
                    <a:pt x="3141" y="19396"/>
                    <a:pt x="2252" y="20281"/>
                  </a:cubicBezTo>
                  <a:cubicBezTo>
                    <a:pt x="1530" y="21005"/>
                    <a:pt x="955" y="21854"/>
                    <a:pt x="527" y="22784"/>
                  </a:cubicBezTo>
                  <a:cubicBezTo>
                    <a:pt x="493" y="20784"/>
                    <a:pt x="651" y="18797"/>
                    <a:pt x="1086" y="16842"/>
                  </a:cubicBezTo>
                  <a:cubicBezTo>
                    <a:pt x="1520" y="14889"/>
                    <a:pt x="2169" y="12996"/>
                    <a:pt x="2740" y="11082"/>
                  </a:cubicBezTo>
                  <a:cubicBezTo>
                    <a:pt x="3534" y="8419"/>
                    <a:pt x="4149" y="5554"/>
                    <a:pt x="3748" y="2803"/>
                  </a:cubicBezTo>
                  <a:cubicBezTo>
                    <a:pt x="3749" y="2800"/>
                    <a:pt x="3753" y="2797"/>
                    <a:pt x="3755" y="2796"/>
                  </a:cubicBezTo>
                  <a:cubicBezTo>
                    <a:pt x="4524" y="1371"/>
                    <a:pt x="6110" y="522"/>
                    <a:pt x="7673" y="522"/>
                  </a:cubicBezTo>
                  <a:close/>
                  <a:moveTo>
                    <a:pt x="2879" y="0"/>
                  </a:moveTo>
                  <a:cubicBezTo>
                    <a:pt x="2846" y="0"/>
                    <a:pt x="2812" y="17"/>
                    <a:pt x="2790" y="43"/>
                  </a:cubicBezTo>
                  <a:cubicBezTo>
                    <a:pt x="2704" y="69"/>
                    <a:pt x="2622" y="112"/>
                    <a:pt x="2548" y="164"/>
                  </a:cubicBezTo>
                  <a:cubicBezTo>
                    <a:pt x="2470" y="219"/>
                    <a:pt x="2372" y="298"/>
                    <a:pt x="2351" y="396"/>
                  </a:cubicBezTo>
                  <a:cubicBezTo>
                    <a:pt x="2327" y="422"/>
                    <a:pt x="2315" y="461"/>
                    <a:pt x="2332" y="506"/>
                  </a:cubicBezTo>
                  <a:cubicBezTo>
                    <a:pt x="2429" y="743"/>
                    <a:pt x="2515" y="982"/>
                    <a:pt x="2593" y="1223"/>
                  </a:cubicBezTo>
                  <a:cubicBezTo>
                    <a:pt x="3159" y="2625"/>
                    <a:pt x="3338" y="4192"/>
                    <a:pt x="3313" y="5711"/>
                  </a:cubicBezTo>
                  <a:cubicBezTo>
                    <a:pt x="3417" y="3911"/>
                    <a:pt x="3227" y="2118"/>
                    <a:pt x="2515" y="415"/>
                  </a:cubicBezTo>
                  <a:cubicBezTo>
                    <a:pt x="2514" y="411"/>
                    <a:pt x="2509" y="410"/>
                    <a:pt x="2508" y="404"/>
                  </a:cubicBezTo>
                  <a:cubicBezTo>
                    <a:pt x="2549" y="366"/>
                    <a:pt x="2586" y="319"/>
                    <a:pt x="2629" y="284"/>
                  </a:cubicBezTo>
                  <a:cubicBezTo>
                    <a:pt x="2679" y="246"/>
                    <a:pt x="2738" y="216"/>
                    <a:pt x="2795" y="189"/>
                  </a:cubicBezTo>
                  <a:lnTo>
                    <a:pt x="2795" y="189"/>
                  </a:lnTo>
                  <a:cubicBezTo>
                    <a:pt x="4465" y="3960"/>
                    <a:pt x="3469" y="8132"/>
                    <a:pt x="2347" y="11906"/>
                  </a:cubicBezTo>
                  <a:cubicBezTo>
                    <a:pt x="1818" y="13682"/>
                    <a:pt x="1242" y="15450"/>
                    <a:pt x="877" y="17271"/>
                  </a:cubicBezTo>
                  <a:cubicBezTo>
                    <a:pt x="524" y="19039"/>
                    <a:pt x="402" y="20843"/>
                    <a:pt x="434" y="22643"/>
                  </a:cubicBezTo>
                  <a:cubicBezTo>
                    <a:pt x="253" y="20795"/>
                    <a:pt x="335" y="19005"/>
                    <a:pt x="702" y="17168"/>
                  </a:cubicBezTo>
                  <a:cubicBezTo>
                    <a:pt x="1045" y="15453"/>
                    <a:pt x="1561" y="13780"/>
                    <a:pt x="2042" y="12098"/>
                  </a:cubicBezTo>
                  <a:lnTo>
                    <a:pt x="2042" y="12098"/>
                  </a:lnTo>
                  <a:cubicBezTo>
                    <a:pt x="1894" y="12444"/>
                    <a:pt x="1733" y="12784"/>
                    <a:pt x="1555" y="13115"/>
                  </a:cubicBezTo>
                  <a:cubicBezTo>
                    <a:pt x="1364" y="13773"/>
                    <a:pt x="1168" y="14443"/>
                    <a:pt x="987" y="15125"/>
                  </a:cubicBezTo>
                  <a:cubicBezTo>
                    <a:pt x="491" y="17345"/>
                    <a:pt x="1" y="19560"/>
                    <a:pt x="332" y="21840"/>
                  </a:cubicBezTo>
                  <a:cubicBezTo>
                    <a:pt x="355" y="21994"/>
                    <a:pt x="320" y="22124"/>
                    <a:pt x="253" y="22229"/>
                  </a:cubicBezTo>
                  <a:cubicBezTo>
                    <a:pt x="293" y="22495"/>
                    <a:pt x="345" y="22757"/>
                    <a:pt x="409" y="23020"/>
                  </a:cubicBezTo>
                  <a:cubicBezTo>
                    <a:pt x="411" y="23036"/>
                    <a:pt x="416" y="23050"/>
                    <a:pt x="419" y="23067"/>
                  </a:cubicBezTo>
                  <a:cubicBezTo>
                    <a:pt x="423" y="23082"/>
                    <a:pt x="435" y="23090"/>
                    <a:pt x="447" y="23090"/>
                  </a:cubicBezTo>
                  <a:cubicBezTo>
                    <a:pt x="453" y="23090"/>
                    <a:pt x="460" y="23087"/>
                    <a:pt x="465" y="23084"/>
                  </a:cubicBezTo>
                  <a:cubicBezTo>
                    <a:pt x="474" y="23089"/>
                    <a:pt x="484" y="23092"/>
                    <a:pt x="494" y="23092"/>
                  </a:cubicBezTo>
                  <a:cubicBezTo>
                    <a:pt x="507" y="23092"/>
                    <a:pt x="521" y="23086"/>
                    <a:pt x="527" y="23074"/>
                  </a:cubicBezTo>
                  <a:cubicBezTo>
                    <a:pt x="553" y="23071"/>
                    <a:pt x="579" y="23057"/>
                    <a:pt x="594" y="23027"/>
                  </a:cubicBezTo>
                  <a:cubicBezTo>
                    <a:pt x="1285" y="21507"/>
                    <a:pt x="2395" y="20194"/>
                    <a:pt x="3820" y="19308"/>
                  </a:cubicBezTo>
                  <a:cubicBezTo>
                    <a:pt x="4965" y="18595"/>
                    <a:pt x="6098" y="18148"/>
                    <a:pt x="6502" y="16744"/>
                  </a:cubicBezTo>
                  <a:cubicBezTo>
                    <a:pt x="6677" y="16137"/>
                    <a:pt x="6728" y="15495"/>
                    <a:pt x="6954" y="14902"/>
                  </a:cubicBezTo>
                  <a:cubicBezTo>
                    <a:pt x="7205" y="14250"/>
                    <a:pt x="7653" y="13829"/>
                    <a:pt x="8251" y="13492"/>
                  </a:cubicBezTo>
                  <a:cubicBezTo>
                    <a:pt x="9014" y="13061"/>
                    <a:pt x="10012" y="12760"/>
                    <a:pt x="10452" y="11937"/>
                  </a:cubicBezTo>
                  <a:cubicBezTo>
                    <a:pt x="11088" y="10753"/>
                    <a:pt x="10050" y="9445"/>
                    <a:pt x="10609" y="8209"/>
                  </a:cubicBezTo>
                  <a:cubicBezTo>
                    <a:pt x="11096" y="7134"/>
                    <a:pt x="11816" y="6337"/>
                    <a:pt x="11892" y="5104"/>
                  </a:cubicBezTo>
                  <a:cubicBezTo>
                    <a:pt x="12015" y="3085"/>
                    <a:pt x="10759" y="1001"/>
                    <a:pt x="8758" y="456"/>
                  </a:cubicBezTo>
                  <a:cubicBezTo>
                    <a:pt x="8384" y="354"/>
                    <a:pt x="8001" y="305"/>
                    <a:pt x="7618" y="305"/>
                  </a:cubicBezTo>
                  <a:cubicBezTo>
                    <a:pt x="6058" y="305"/>
                    <a:pt x="4511" y="1120"/>
                    <a:pt x="3694" y="2464"/>
                  </a:cubicBezTo>
                  <a:cubicBezTo>
                    <a:pt x="3550" y="1646"/>
                    <a:pt x="3313" y="842"/>
                    <a:pt x="2963" y="57"/>
                  </a:cubicBezTo>
                  <a:cubicBezTo>
                    <a:pt x="2945" y="17"/>
                    <a:pt x="2913" y="0"/>
                    <a:pt x="287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8" name="Google Shape;4458;p20"/>
            <p:cNvSpPr/>
            <p:nvPr/>
          </p:nvSpPr>
          <p:spPr>
            <a:xfrm>
              <a:off x="6960225" y="431125"/>
              <a:ext cx="105300" cy="561375"/>
            </a:xfrm>
            <a:custGeom>
              <a:avLst/>
              <a:gdLst/>
              <a:ahLst/>
              <a:cxnLst/>
              <a:rect l="l" t="t" r="r" b="b"/>
              <a:pathLst>
                <a:path w="4212" h="2245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485" y="28"/>
                    <a:pt x="2426" y="57"/>
                    <a:pt x="2376" y="95"/>
                  </a:cubicBezTo>
                  <a:cubicBezTo>
                    <a:pt x="2333" y="131"/>
                    <a:pt x="2296" y="177"/>
                    <a:pt x="2255" y="215"/>
                  </a:cubicBezTo>
                  <a:cubicBezTo>
                    <a:pt x="2258" y="221"/>
                    <a:pt x="2261" y="222"/>
                    <a:pt x="2262" y="227"/>
                  </a:cubicBezTo>
                  <a:cubicBezTo>
                    <a:pt x="2974" y="1929"/>
                    <a:pt x="3164" y="3722"/>
                    <a:pt x="3060" y="5522"/>
                  </a:cubicBezTo>
                  <a:cubicBezTo>
                    <a:pt x="3053" y="5929"/>
                    <a:pt x="3034" y="6333"/>
                    <a:pt x="3002" y="6728"/>
                  </a:cubicBezTo>
                  <a:cubicBezTo>
                    <a:pt x="2862" y="8484"/>
                    <a:pt x="2491" y="10276"/>
                    <a:pt x="1792" y="11911"/>
                  </a:cubicBezTo>
                  <a:cubicBezTo>
                    <a:pt x="1308" y="13594"/>
                    <a:pt x="792" y="15267"/>
                    <a:pt x="451" y="16979"/>
                  </a:cubicBezTo>
                  <a:cubicBezTo>
                    <a:pt x="82" y="18818"/>
                    <a:pt x="0" y="20606"/>
                    <a:pt x="181" y="22454"/>
                  </a:cubicBezTo>
                  <a:cubicBezTo>
                    <a:pt x="149" y="20654"/>
                    <a:pt x="271" y="18850"/>
                    <a:pt x="624" y="17082"/>
                  </a:cubicBezTo>
                  <a:cubicBezTo>
                    <a:pt x="989" y="15261"/>
                    <a:pt x="1565" y="13495"/>
                    <a:pt x="2094" y="11718"/>
                  </a:cubicBezTo>
                  <a:cubicBezTo>
                    <a:pt x="3216" y="7944"/>
                    <a:pt x="4212" y="3772"/>
                    <a:pt x="25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9" name="Google Shape;4459;p20"/>
            <p:cNvSpPr/>
            <p:nvPr/>
          </p:nvSpPr>
          <p:spPr>
            <a:xfrm>
              <a:off x="6966250" y="439525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0" name="Google Shape;4460;p20"/>
            <p:cNvSpPr/>
            <p:nvPr/>
          </p:nvSpPr>
          <p:spPr>
            <a:xfrm>
              <a:off x="6964250" y="438925"/>
              <a:ext cx="284400" cy="553575"/>
            </a:xfrm>
            <a:custGeom>
              <a:avLst/>
              <a:gdLst/>
              <a:ahLst/>
              <a:cxnLst/>
              <a:rect l="l" t="t" r="r" b="b"/>
              <a:pathLst>
                <a:path w="11376" h="22143" extrusionOk="0">
                  <a:moveTo>
                    <a:pt x="8147" y="0"/>
                  </a:moveTo>
                  <a:cubicBezTo>
                    <a:pt x="8139" y="0"/>
                    <a:pt x="8131" y="3"/>
                    <a:pt x="8122" y="9"/>
                  </a:cubicBezTo>
                  <a:cubicBezTo>
                    <a:pt x="6725" y="1081"/>
                    <a:pt x="5471" y="2344"/>
                    <a:pt x="3609" y="2415"/>
                  </a:cubicBezTo>
                  <a:cubicBezTo>
                    <a:pt x="3583" y="2316"/>
                    <a:pt x="3557" y="2217"/>
                    <a:pt x="3526" y="2119"/>
                  </a:cubicBezTo>
                  <a:cubicBezTo>
                    <a:pt x="3509" y="2063"/>
                    <a:pt x="3461" y="2039"/>
                    <a:pt x="3415" y="2039"/>
                  </a:cubicBezTo>
                  <a:cubicBezTo>
                    <a:pt x="3354" y="2039"/>
                    <a:pt x="3296" y="2082"/>
                    <a:pt x="3319" y="2155"/>
                  </a:cubicBezTo>
                  <a:cubicBezTo>
                    <a:pt x="3353" y="2267"/>
                    <a:pt x="3384" y="2381"/>
                    <a:pt x="3411" y="2494"/>
                  </a:cubicBezTo>
                  <a:cubicBezTo>
                    <a:pt x="3404" y="2525"/>
                    <a:pt x="3408" y="2555"/>
                    <a:pt x="3428" y="2575"/>
                  </a:cubicBezTo>
                  <a:cubicBezTo>
                    <a:pt x="3615" y="3415"/>
                    <a:pt x="3595" y="4291"/>
                    <a:pt x="3499" y="5162"/>
                  </a:cubicBezTo>
                  <a:cubicBezTo>
                    <a:pt x="3493" y="5161"/>
                    <a:pt x="3487" y="5161"/>
                    <a:pt x="3481" y="5161"/>
                  </a:cubicBezTo>
                  <a:cubicBezTo>
                    <a:pt x="3380" y="5161"/>
                    <a:pt x="3334" y="5317"/>
                    <a:pt x="3447" y="5356"/>
                  </a:cubicBezTo>
                  <a:cubicBezTo>
                    <a:pt x="3456" y="5359"/>
                    <a:pt x="3468" y="5360"/>
                    <a:pt x="3476" y="5364"/>
                  </a:cubicBezTo>
                  <a:cubicBezTo>
                    <a:pt x="3390" y="6074"/>
                    <a:pt x="3259" y="6778"/>
                    <a:pt x="3153" y="7455"/>
                  </a:cubicBezTo>
                  <a:cubicBezTo>
                    <a:pt x="3129" y="7611"/>
                    <a:pt x="3102" y="7764"/>
                    <a:pt x="3075" y="7918"/>
                  </a:cubicBezTo>
                  <a:cubicBezTo>
                    <a:pt x="3067" y="7927"/>
                    <a:pt x="3061" y="7938"/>
                    <a:pt x="3058" y="7952"/>
                  </a:cubicBezTo>
                  <a:cubicBezTo>
                    <a:pt x="2831" y="9039"/>
                    <a:pt x="2566" y="10101"/>
                    <a:pt x="2268" y="11154"/>
                  </a:cubicBezTo>
                  <a:cubicBezTo>
                    <a:pt x="2267" y="11154"/>
                    <a:pt x="2267" y="11154"/>
                    <a:pt x="2266" y="11154"/>
                  </a:cubicBezTo>
                  <a:cubicBezTo>
                    <a:pt x="2224" y="11154"/>
                    <a:pt x="2189" y="11204"/>
                    <a:pt x="2220" y="11250"/>
                  </a:cubicBezTo>
                  <a:cubicBezTo>
                    <a:pt x="2224" y="11257"/>
                    <a:pt x="2228" y="11263"/>
                    <a:pt x="2234" y="11270"/>
                  </a:cubicBezTo>
                  <a:cubicBezTo>
                    <a:pt x="2176" y="11470"/>
                    <a:pt x="2119" y="11672"/>
                    <a:pt x="2059" y="11873"/>
                  </a:cubicBezTo>
                  <a:cubicBezTo>
                    <a:pt x="1994" y="12061"/>
                    <a:pt x="1929" y="12246"/>
                    <a:pt x="1858" y="12431"/>
                  </a:cubicBezTo>
                  <a:cubicBezTo>
                    <a:pt x="709" y="15473"/>
                    <a:pt x="0" y="18798"/>
                    <a:pt x="134" y="22069"/>
                  </a:cubicBezTo>
                  <a:cubicBezTo>
                    <a:pt x="136" y="22116"/>
                    <a:pt x="176" y="22142"/>
                    <a:pt x="212" y="22142"/>
                  </a:cubicBezTo>
                  <a:cubicBezTo>
                    <a:pt x="243" y="22142"/>
                    <a:pt x="271" y="22123"/>
                    <a:pt x="271" y="22082"/>
                  </a:cubicBezTo>
                  <a:cubicBezTo>
                    <a:pt x="270" y="21009"/>
                    <a:pt x="363" y="19943"/>
                    <a:pt x="497" y="18881"/>
                  </a:cubicBezTo>
                  <a:cubicBezTo>
                    <a:pt x="633" y="19399"/>
                    <a:pt x="970" y="19905"/>
                    <a:pt x="1325" y="20275"/>
                  </a:cubicBezTo>
                  <a:cubicBezTo>
                    <a:pt x="1332" y="20283"/>
                    <a:pt x="1340" y="20286"/>
                    <a:pt x="1348" y="20286"/>
                  </a:cubicBezTo>
                  <a:cubicBezTo>
                    <a:pt x="1372" y="20286"/>
                    <a:pt x="1393" y="20257"/>
                    <a:pt x="1374" y="20232"/>
                  </a:cubicBezTo>
                  <a:cubicBezTo>
                    <a:pt x="973" y="19694"/>
                    <a:pt x="787" y="19173"/>
                    <a:pt x="538" y="18565"/>
                  </a:cubicBezTo>
                  <a:cubicBezTo>
                    <a:pt x="619" y="17971"/>
                    <a:pt x="709" y="17378"/>
                    <a:pt x="802" y="16785"/>
                  </a:cubicBezTo>
                  <a:cubicBezTo>
                    <a:pt x="871" y="16350"/>
                    <a:pt x="963" y="15925"/>
                    <a:pt x="1069" y="15508"/>
                  </a:cubicBezTo>
                  <a:cubicBezTo>
                    <a:pt x="1255" y="16179"/>
                    <a:pt x="1679" y="16756"/>
                    <a:pt x="2180" y="17239"/>
                  </a:cubicBezTo>
                  <a:cubicBezTo>
                    <a:pt x="2581" y="17627"/>
                    <a:pt x="3233" y="18355"/>
                    <a:pt x="3828" y="18355"/>
                  </a:cubicBezTo>
                  <a:cubicBezTo>
                    <a:pt x="3836" y="18355"/>
                    <a:pt x="3844" y="18355"/>
                    <a:pt x="3852" y="18355"/>
                  </a:cubicBezTo>
                  <a:cubicBezTo>
                    <a:pt x="3898" y="18353"/>
                    <a:pt x="3907" y="18288"/>
                    <a:pt x="3859" y="18284"/>
                  </a:cubicBezTo>
                  <a:cubicBezTo>
                    <a:pt x="3287" y="18236"/>
                    <a:pt x="2516" y="17372"/>
                    <a:pt x="2152" y="16986"/>
                  </a:cubicBezTo>
                  <a:cubicBezTo>
                    <a:pt x="1658" y="16464"/>
                    <a:pt x="1333" y="15889"/>
                    <a:pt x="1161" y="15191"/>
                  </a:cubicBezTo>
                  <a:cubicBezTo>
                    <a:pt x="1159" y="15186"/>
                    <a:pt x="1157" y="15185"/>
                    <a:pt x="1157" y="15184"/>
                  </a:cubicBezTo>
                  <a:cubicBezTo>
                    <a:pt x="1445" y="14147"/>
                    <a:pt x="1820" y="13146"/>
                    <a:pt x="2194" y="12126"/>
                  </a:cubicBezTo>
                  <a:cubicBezTo>
                    <a:pt x="3048" y="13484"/>
                    <a:pt x="4607" y="14507"/>
                    <a:pt x="6176" y="14795"/>
                  </a:cubicBezTo>
                  <a:cubicBezTo>
                    <a:pt x="6178" y="14796"/>
                    <a:pt x="6181" y="14796"/>
                    <a:pt x="6183" y="14796"/>
                  </a:cubicBezTo>
                  <a:cubicBezTo>
                    <a:pt x="6227" y="14796"/>
                    <a:pt x="6240" y="14724"/>
                    <a:pt x="6195" y="14711"/>
                  </a:cubicBezTo>
                  <a:cubicBezTo>
                    <a:pt x="4566" y="14198"/>
                    <a:pt x="3370" y="13334"/>
                    <a:pt x="2320" y="11998"/>
                  </a:cubicBezTo>
                  <a:cubicBezTo>
                    <a:pt x="2305" y="11978"/>
                    <a:pt x="2283" y="11970"/>
                    <a:pt x="2261" y="11970"/>
                  </a:cubicBezTo>
                  <a:cubicBezTo>
                    <a:pt x="2258" y="11970"/>
                    <a:pt x="2254" y="11970"/>
                    <a:pt x="2251" y="11970"/>
                  </a:cubicBezTo>
                  <a:cubicBezTo>
                    <a:pt x="2262" y="11939"/>
                    <a:pt x="2275" y="11910"/>
                    <a:pt x="2285" y="11880"/>
                  </a:cubicBezTo>
                  <a:cubicBezTo>
                    <a:pt x="2331" y="11756"/>
                    <a:pt x="2371" y="11633"/>
                    <a:pt x="2413" y="11509"/>
                  </a:cubicBezTo>
                  <a:cubicBezTo>
                    <a:pt x="2945" y="12168"/>
                    <a:pt x="3665" y="12711"/>
                    <a:pt x="4394" y="13110"/>
                  </a:cubicBezTo>
                  <a:cubicBezTo>
                    <a:pt x="4398" y="13112"/>
                    <a:pt x="4402" y="13113"/>
                    <a:pt x="4406" y="13113"/>
                  </a:cubicBezTo>
                  <a:cubicBezTo>
                    <a:pt x="4427" y="13113"/>
                    <a:pt x="4441" y="13086"/>
                    <a:pt x="4421" y="13073"/>
                  </a:cubicBezTo>
                  <a:cubicBezTo>
                    <a:pt x="3670" y="12586"/>
                    <a:pt x="3065" y="12001"/>
                    <a:pt x="2468" y="11353"/>
                  </a:cubicBezTo>
                  <a:cubicBezTo>
                    <a:pt x="2856" y="10170"/>
                    <a:pt x="3119" y="8959"/>
                    <a:pt x="3322" y="7731"/>
                  </a:cubicBezTo>
                  <a:cubicBezTo>
                    <a:pt x="3535" y="8160"/>
                    <a:pt x="3948" y="8487"/>
                    <a:pt x="4304" y="8801"/>
                  </a:cubicBezTo>
                  <a:cubicBezTo>
                    <a:pt x="4848" y="9281"/>
                    <a:pt x="5441" y="9704"/>
                    <a:pt x="6073" y="10067"/>
                  </a:cubicBezTo>
                  <a:cubicBezTo>
                    <a:pt x="7216" y="10725"/>
                    <a:pt x="8594" y="11311"/>
                    <a:pt x="9928" y="11380"/>
                  </a:cubicBezTo>
                  <a:cubicBezTo>
                    <a:pt x="9929" y="11380"/>
                    <a:pt x="9929" y="11380"/>
                    <a:pt x="9930" y="11380"/>
                  </a:cubicBezTo>
                  <a:cubicBezTo>
                    <a:pt x="9970" y="11380"/>
                    <a:pt x="9986" y="11321"/>
                    <a:pt x="9944" y="11308"/>
                  </a:cubicBezTo>
                  <a:cubicBezTo>
                    <a:pt x="8689" y="10950"/>
                    <a:pt x="7506" y="10647"/>
                    <a:pt x="6351" y="10009"/>
                  </a:cubicBezTo>
                  <a:cubicBezTo>
                    <a:pt x="5801" y="9706"/>
                    <a:pt x="5279" y="9353"/>
                    <a:pt x="4791" y="8959"/>
                  </a:cubicBezTo>
                  <a:cubicBezTo>
                    <a:pt x="4287" y="8551"/>
                    <a:pt x="3617" y="8048"/>
                    <a:pt x="3391" y="7420"/>
                  </a:cubicBezTo>
                  <a:cubicBezTo>
                    <a:pt x="3386" y="7410"/>
                    <a:pt x="3380" y="7400"/>
                    <a:pt x="3373" y="7393"/>
                  </a:cubicBezTo>
                  <a:cubicBezTo>
                    <a:pt x="3394" y="7266"/>
                    <a:pt x="3414" y="7138"/>
                    <a:pt x="3434" y="7011"/>
                  </a:cubicBezTo>
                  <a:cubicBezTo>
                    <a:pt x="3511" y="6490"/>
                    <a:pt x="3599" y="5959"/>
                    <a:pt x="3668" y="5426"/>
                  </a:cubicBezTo>
                  <a:cubicBezTo>
                    <a:pt x="4787" y="5782"/>
                    <a:pt x="5965" y="5970"/>
                    <a:pt x="7142" y="5970"/>
                  </a:cubicBezTo>
                  <a:cubicBezTo>
                    <a:pt x="8579" y="5970"/>
                    <a:pt x="10013" y="5690"/>
                    <a:pt x="11332" y="5099"/>
                  </a:cubicBezTo>
                  <a:cubicBezTo>
                    <a:pt x="11376" y="5080"/>
                    <a:pt x="11350" y="5024"/>
                    <a:pt x="11311" y="5024"/>
                  </a:cubicBezTo>
                  <a:cubicBezTo>
                    <a:pt x="11306" y="5024"/>
                    <a:pt x="11301" y="5025"/>
                    <a:pt x="11296" y="5027"/>
                  </a:cubicBezTo>
                  <a:cubicBezTo>
                    <a:pt x="9933" y="5508"/>
                    <a:pt x="8532" y="5766"/>
                    <a:pt x="7130" y="5766"/>
                  </a:cubicBezTo>
                  <a:cubicBezTo>
                    <a:pt x="5979" y="5766"/>
                    <a:pt x="4827" y="5592"/>
                    <a:pt x="3694" y="5223"/>
                  </a:cubicBezTo>
                  <a:cubicBezTo>
                    <a:pt x="3723" y="4963"/>
                    <a:pt x="3747" y="4706"/>
                    <a:pt x="3761" y="4447"/>
                  </a:cubicBezTo>
                  <a:cubicBezTo>
                    <a:pt x="4266" y="4550"/>
                    <a:pt x="4786" y="4597"/>
                    <a:pt x="5309" y="4597"/>
                  </a:cubicBezTo>
                  <a:cubicBezTo>
                    <a:pt x="6387" y="4597"/>
                    <a:pt x="7479" y="4398"/>
                    <a:pt x="8483" y="4089"/>
                  </a:cubicBezTo>
                  <a:cubicBezTo>
                    <a:pt x="8506" y="4083"/>
                    <a:pt x="8503" y="4049"/>
                    <a:pt x="8482" y="4049"/>
                  </a:cubicBezTo>
                  <a:cubicBezTo>
                    <a:pt x="8480" y="4049"/>
                    <a:pt x="8478" y="4049"/>
                    <a:pt x="8475" y="4050"/>
                  </a:cubicBezTo>
                  <a:cubicBezTo>
                    <a:pt x="7493" y="4307"/>
                    <a:pt x="6534" y="4401"/>
                    <a:pt x="5561" y="4401"/>
                  </a:cubicBezTo>
                  <a:cubicBezTo>
                    <a:pt x="4972" y="4401"/>
                    <a:pt x="4378" y="4366"/>
                    <a:pt x="3771" y="4313"/>
                  </a:cubicBezTo>
                  <a:cubicBezTo>
                    <a:pt x="3797" y="3734"/>
                    <a:pt x="3771" y="3156"/>
                    <a:pt x="3651" y="2590"/>
                  </a:cubicBezTo>
                  <a:cubicBezTo>
                    <a:pt x="5437" y="2498"/>
                    <a:pt x="6990" y="1341"/>
                    <a:pt x="8172" y="66"/>
                  </a:cubicBezTo>
                  <a:cubicBezTo>
                    <a:pt x="8198" y="38"/>
                    <a:pt x="8177" y="0"/>
                    <a:pt x="814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1" name="Google Shape;4461;p20"/>
            <p:cNvSpPr/>
            <p:nvPr/>
          </p:nvSpPr>
          <p:spPr>
            <a:xfrm>
              <a:off x="6924225" y="898900"/>
              <a:ext cx="36725" cy="21900"/>
            </a:xfrm>
            <a:custGeom>
              <a:avLst/>
              <a:gdLst/>
              <a:ahLst/>
              <a:cxnLst/>
              <a:rect l="l" t="t" r="r" b="b"/>
              <a:pathLst>
                <a:path w="1469" h="876" extrusionOk="0">
                  <a:moveTo>
                    <a:pt x="1392" y="1"/>
                  </a:moveTo>
                  <a:cubicBezTo>
                    <a:pt x="1380" y="1"/>
                    <a:pt x="1367" y="5"/>
                    <a:pt x="1357" y="16"/>
                  </a:cubicBezTo>
                  <a:cubicBezTo>
                    <a:pt x="1172" y="214"/>
                    <a:pt x="1022" y="413"/>
                    <a:pt x="782" y="553"/>
                  </a:cubicBezTo>
                  <a:cubicBezTo>
                    <a:pt x="547" y="688"/>
                    <a:pt x="290" y="738"/>
                    <a:pt x="31" y="805"/>
                  </a:cubicBezTo>
                  <a:cubicBezTo>
                    <a:pt x="0" y="812"/>
                    <a:pt x="2" y="856"/>
                    <a:pt x="36" y="862"/>
                  </a:cubicBezTo>
                  <a:cubicBezTo>
                    <a:pt x="89" y="871"/>
                    <a:pt x="143" y="876"/>
                    <a:pt x="199" y="876"/>
                  </a:cubicBezTo>
                  <a:cubicBezTo>
                    <a:pt x="694" y="876"/>
                    <a:pt x="1265" y="523"/>
                    <a:pt x="1453" y="81"/>
                  </a:cubicBezTo>
                  <a:cubicBezTo>
                    <a:pt x="1469" y="42"/>
                    <a:pt x="1430" y="1"/>
                    <a:pt x="1392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2" name="Google Shape;4462;p20"/>
            <p:cNvSpPr/>
            <p:nvPr/>
          </p:nvSpPr>
          <p:spPr>
            <a:xfrm>
              <a:off x="6858625" y="802750"/>
              <a:ext cx="122825" cy="18525"/>
            </a:xfrm>
            <a:custGeom>
              <a:avLst/>
              <a:gdLst/>
              <a:ahLst/>
              <a:cxnLst/>
              <a:rect l="l" t="t" r="r" b="b"/>
              <a:pathLst>
                <a:path w="4913" h="741" extrusionOk="0">
                  <a:moveTo>
                    <a:pt x="4739" y="0"/>
                  </a:moveTo>
                  <a:cubicBezTo>
                    <a:pt x="4652" y="0"/>
                    <a:pt x="4647" y="135"/>
                    <a:pt x="4722" y="172"/>
                  </a:cubicBezTo>
                  <a:lnTo>
                    <a:pt x="4722" y="172"/>
                  </a:lnTo>
                  <a:cubicBezTo>
                    <a:pt x="4700" y="161"/>
                    <a:pt x="4667" y="156"/>
                    <a:pt x="4626" y="156"/>
                  </a:cubicBezTo>
                  <a:cubicBezTo>
                    <a:pt x="4324" y="156"/>
                    <a:pt x="3577" y="418"/>
                    <a:pt x="3344" y="454"/>
                  </a:cubicBezTo>
                  <a:cubicBezTo>
                    <a:pt x="2965" y="512"/>
                    <a:pt x="2581" y="542"/>
                    <a:pt x="2196" y="542"/>
                  </a:cubicBezTo>
                  <a:cubicBezTo>
                    <a:pt x="2189" y="542"/>
                    <a:pt x="2181" y="542"/>
                    <a:pt x="2173" y="542"/>
                  </a:cubicBezTo>
                  <a:cubicBezTo>
                    <a:pt x="1461" y="542"/>
                    <a:pt x="774" y="417"/>
                    <a:pt x="79" y="276"/>
                  </a:cubicBezTo>
                  <a:cubicBezTo>
                    <a:pt x="75" y="275"/>
                    <a:pt x="71" y="275"/>
                    <a:pt x="68" y="275"/>
                  </a:cubicBezTo>
                  <a:cubicBezTo>
                    <a:pt x="13" y="275"/>
                    <a:pt x="0" y="365"/>
                    <a:pt x="53" y="385"/>
                  </a:cubicBezTo>
                  <a:cubicBezTo>
                    <a:pt x="748" y="636"/>
                    <a:pt x="1493" y="740"/>
                    <a:pt x="2233" y="740"/>
                  </a:cubicBezTo>
                  <a:cubicBezTo>
                    <a:pt x="2362" y="740"/>
                    <a:pt x="2490" y="737"/>
                    <a:pt x="2619" y="731"/>
                  </a:cubicBezTo>
                  <a:cubicBezTo>
                    <a:pt x="3291" y="700"/>
                    <a:pt x="4306" y="648"/>
                    <a:pt x="4872" y="241"/>
                  </a:cubicBezTo>
                  <a:cubicBezTo>
                    <a:pt x="4913" y="213"/>
                    <a:pt x="4913" y="158"/>
                    <a:pt x="4899" y="117"/>
                  </a:cubicBezTo>
                  <a:cubicBezTo>
                    <a:pt x="4870" y="29"/>
                    <a:pt x="4844" y="21"/>
                    <a:pt x="4759" y="2"/>
                  </a:cubicBezTo>
                  <a:cubicBezTo>
                    <a:pt x="4752" y="1"/>
                    <a:pt x="4745" y="0"/>
                    <a:pt x="473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3" name="Google Shape;4463;p20"/>
            <p:cNvSpPr/>
            <p:nvPr/>
          </p:nvSpPr>
          <p:spPr>
            <a:xfrm>
              <a:off x="6828875" y="697875"/>
              <a:ext cx="181025" cy="35675"/>
            </a:xfrm>
            <a:custGeom>
              <a:avLst/>
              <a:gdLst/>
              <a:ahLst/>
              <a:cxnLst/>
              <a:rect l="l" t="t" r="r" b="b"/>
              <a:pathLst>
                <a:path w="7241" h="1427" extrusionOk="0">
                  <a:moveTo>
                    <a:pt x="66" y="1"/>
                  </a:moveTo>
                  <a:cubicBezTo>
                    <a:pt x="25" y="1"/>
                    <a:pt x="0" y="63"/>
                    <a:pt x="40" y="89"/>
                  </a:cubicBezTo>
                  <a:cubicBezTo>
                    <a:pt x="1310" y="942"/>
                    <a:pt x="2915" y="1426"/>
                    <a:pt x="4491" y="1426"/>
                  </a:cubicBezTo>
                  <a:cubicBezTo>
                    <a:pt x="5403" y="1426"/>
                    <a:pt x="6305" y="1265"/>
                    <a:pt x="7126" y="919"/>
                  </a:cubicBezTo>
                  <a:cubicBezTo>
                    <a:pt x="7240" y="870"/>
                    <a:pt x="7179" y="715"/>
                    <a:pt x="7074" y="715"/>
                  </a:cubicBezTo>
                  <a:cubicBezTo>
                    <a:pt x="7060" y="715"/>
                    <a:pt x="7046" y="717"/>
                    <a:pt x="7032" y="723"/>
                  </a:cubicBezTo>
                  <a:cubicBezTo>
                    <a:pt x="6211" y="1041"/>
                    <a:pt x="5363" y="1197"/>
                    <a:pt x="4503" y="1197"/>
                  </a:cubicBezTo>
                  <a:cubicBezTo>
                    <a:pt x="4102" y="1197"/>
                    <a:pt x="3699" y="1163"/>
                    <a:pt x="3295" y="1096"/>
                  </a:cubicBezTo>
                  <a:cubicBezTo>
                    <a:pt x="2153" y="902"/>
                    <a:pt x="1147" y="433"/>
                    <a:pt x="83" y="4"/>
                  </a:cubicBezTo>
                  <a:cubicBezTo>
                    <a:pt x="77" y="2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4" name="Google Shape;4464;p20"/>
            <p:cNvSpPr/>
            <p:nvPr/>
          </p:nvSpPr>
          <p:spPr>
            <a:xfrm>
              <a:off x="6846050" y="580325"/>
              <a:ext cx="184150" cy="52225"/>
            </a:xfrm>
            <a:custGeom>
              <a:avLst/>
              <a:gdLst/>
              <a:ahLst/>
              <a:cxnLst/>
              <a:rect l="l" t="t" r="r" b="b"/>
              <a:pathLst>
                <a:path w="7366" h="2089" extrusionOk="0">
                  <a:moveTo>
                    <a:pt x="64" y="1"/>
                  </a:moveTo>
                  <a:cubicBezTo>
                    <a:pt x="32" y="1"/>
                    <a:pt x="0" y="32"/>
                    <a:pt x="23" y="67"/>
                  </a:cubicBezTo>
                  <a:cubicBezTo>
                    <a:pt x="616" y="1082"/>
                    <a:pt x="1843" y="1449"/>
                    <a:pt x="2921" y="1698"/>
                  </a:cubicBezTo>
                  <a:cubicBezTo>
                    <a:pt x="3799" y="1899"/>
                    <a:pt x="4725" y="2089"/>
                    <a:pt x="5639" y="2089"/>
                  </a:cubicBezTo>
                  <a:cubicBezTo>
                    <a:pt x="6190" y="2089"/>
                    <a:pt x="6736" y="2020"/>
                    <a:pt x="7264" y="1844"/>
                  </a:cubicBezTo>
                  <a:cubicBezTo>
                    <a:pt x="7366" y="1809"/>
                    <a:pt x="7317" y="1649"/>
                    <a:pt x="7221" y="1649"/>
                  </a:cubicBezTo>
                  <a:cubicBezTo>
                    <a:pt x="7214" y="1649"/>
                    <a:pt x="7207" y="1649"/>
                    <a:pt x="7200" y="1651"/>
                  </a:cubicBezTo>
                  <a:cubicBezTo>
                    <a:pt x="6665" y="1783"/>
                    <a:pt x="6135" y="1838"/>
                    <a:pt x="5608" y="1838"/>
                  </a:cubicBezTo>
                  <a:cubicBezTo>
                    <a:pt x="4736" y="1838"/>
                    <a:pt x="3871" y="1688"/>
                    <a:pt x="2995" y="1487"/>
                  </a:cubicBezTo>
                  <a:cubicBezTo>
                    <a:pt x="1891" y="1235"/>
                    <a:pt x="878" y="877"/>
                    <a:pt x="99" y="16"/>
                  </a:cubicBezTo>
                  <a:cubicBezTo>
                    <a:pt x="89" y="5"/>
                    <a:pt x="77" y="1"/>
                    <a:pt x="6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5" name="Google Shape;4465;p20"/>
            <p:cNvSpPr/>
            <p:nvPr/>
          </p:nvSpPr>
          <p:spPr>
            <a:xfrm>
              <a:off x="6853200" y="429200"/>
              <a:ext cx="181100" cy="120375"/>
            </a:xfrm>
            <a:custGeom>
              <a:avLst/>
              <a:gdLst/>
              <a:ahLst/>
              <a:cxnLst/>
              <a:rect l="l" t="t" r="r" b="b"/>
              <a:pathLst>
                <a:path w="7244" h="4815" extrusionOk="0">
                  <a:moveTo>
                    <a:pt x="14" y="0"/>
                  </a:moveTo>
                  <a:cubicBezTo>
                    <a:pt x="7" y="0"/>
                    <a:pt x="1" y="8"/>
                    <a:pt x="5" y="16"/>
                  </a:cubicBezTo>
                  <a:cubicBezTo>
                    <a:pt x="413" y="1227"/>
                    <a:pt x="1768" y="2310"/>
                    <a:pt x="2799" y="2988"/>
                  </a:cubicBezTo>
                  <a:cubicBezTo>
                    <a:pt x="3422" y="3396"/>
                    <a:pt x="4086" y="3718"/>
                    <a:pt x="4778" y="3989"/>
                  </a:cubicBezTo>
                  <a:cubicBezTo>
                    <a:pt x="5529" y="4284"/>
                    <a:pt x="6314" y="4624"/>
                    <a:pt x="7099" y="4812"/>
                  </a:cubicBezTo>
                  <a:cubicBezTo>
                    <a:pt x="7108" y="4814"/>
                    <a:pt x="7116" y="4815"/>
                    <a:pt x="7124" y="4815"/>
                  </a:cubicBezTo>
                  <a:cubicBezTo>
                    <a:pt x="7211" y="4815"/>
                    <a:pt x="7244" y="4699"/>
                    <a:pt x="7156" y="4656"/>
                  </a:cubicBezTo>
                  <a:cubicBezTo>
                    <a:pt x="5799" y="3973"/>
                    <a:pt x="4308" y="3689"/>
                    <a:pt x="3009" y="2858"/>
                  </a:cubicBezTo>
                  <a:cubicBezTo>
                    <a:pt x="2399" y="2467"/>
                    <a:pt x="1839" y="2011"/>
                    <a:pt x="1329" y="1501"/>
                  </a:cubicBezTo>
                  <a:cubicBezTo>
                    <a:pt x="863" y="1032"/>
                    <a:pt x="505" y="446"/>
                    <a:pt x="23" y="4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6" name="Google Shape;4466;p20"/>
            <p:cNvSpPr/>
            <p:nvPr/>
          </p:nvSpPr>
          <p:spPr>
            <a:xfrm>
              <a:off x="6997800" y="854450"/>
              <a:ext cx="35100" cy="40550"/>
            </a:xfrm>
            <a:custGeom>
              <a:avLst/>
              <a:gdLst/>
              <a:ahLst/>
              <a:cxnLst/>
              <a:rect l="l" t="t" r="r" b="b"/>
              <a:pathLst>
                <a:path w="1404" h="1622" extrusionOk="0">
                  <a:moveTo>
                    <a:pt x="42" y="0"/>
                  </a:moveTo>
                  <a:cubicBezTo>
                    <a:pt x="21" y="0"/>
                    <a:pt x="0" y="21"/>
                    <a:pt x="11" y="49"/>
                  </a:cubicBezTo>
                  <a:cubicBezTo>
                    <a:pt x="235" y="679"/>
                    <a:pt x="717" y="1400"/>
                    <a:pt x="1377" y="1621"/>
                  </a:cubicBezTo>
                  <a:cubicBezTo>
                    <a:pt x="1380" y="1621"/>
                    <a:pt x="1382" y="1622"/>
                    <a:pt x="1384" y="1622"/>
                  </a:cubicBezTo>
                  <a:cubicBezTo>
                    <a:pt x="1399" y="1622"/>
                    <a:pt x="1403" y="1601"/>
                    <a:pt x="1387" y="1592"/>
                  </a:cubicBezTo>
                  <a:cubicBezTo>
                    <a:pt x="691" y="1252"/>
                    <a:pt x="463" y="632"/>
                    <a:pt x="73" y="18"/>
                  </a:cubicBezTo>
                  <a:cubicBezTo>
                    <a:pt x="65" y="6"/>
                    <a:pt x="53" y="0"/>
                    <a:pt x="4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7" name="Google Shape;4467;p20"/>
            <p:cNvSpPr/>
            <p:nvPr/>
          </p:nvSpPr>
          <p:spPr>
            <a:xfrm>
              <a:off x="7121200" y="663025"/>
              <a:ext cx="82275" cy="39925"/>
            </a:xfrm>
            <a:custGeom>
              <a:avLst/>
              <a:gdLst/>
              <a:ahLst/>
              <a:cxnLst/>
              <a:rect l="l" t="t" r="r" b="b"/>
              <a:pathLst>
                <a:path w="3291" h="1597" extrusionOk="0">
                  <a:moveTo>
                    <a:pt x="68" y="0"/>
                  </a:moveTo>
                  <a:cubicBezTo>
                    <a:pt x="30" y="0"/>
                    <a:pt x="1" y="49"/>
                    <a:pt x="39" y="77"/>
                  </a:cubicBezTo>
                  <a:cubicBezTo>
                    <a:pt x="533" y="424"/>
                    <a:pt x="959" y="825"/>
                    <a:pt x="1510" y="1096"/>
                  </a:cubicBezTo>
                  <a:cubicBezTo>
                    <a:pt x="2063" y="1370"/>
                    <a:pt x="2655" y="1529"/>
                    <a:pt x="3265" y="1596"/>
                  </a:cubicBezTo>
                  <a:cubicBezTo>
                    <a:pt x="3266" y="1596"/>
                    <a:pt x="3267" y="1596"/>
                    <a:pt x="3269" y="1596"/>
                  </a:cubicBezTo>
                  <a:cubicBezTo>
                    <a:pt x="3290" y="1596"/>
                    <a:pt x="3290" y="1562"/>
                    <a:pt x="3269" y="1559"/>
                  </a:cubicBezTo>
                  <a:cubicBezTo>
                    <a:pt x="2611" y="1453"/>
                    <a:pt x="1977" y="1256"/>
                    <a:pt x="1393" y="929"/>
                  </a:cubicBezTo>
                  <a:cubicBezTo>
                    <a:pt x="927" y="668"/>
                    <a:pt x="558" y="248"/>
                    <a:pt x="91" y="6"/>
                  </a:cubicBezTo>
                  <a:cubicBezTo>
                    <a:pt x="83" y="2"/>
                    <a:pt x="76" y="0"/>
                    <a:pt x="68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8" name="Google Shape;4468;p20"/>
            <p:cNvSpPr/>
            <p:nvPr/>
          </p:nvSpPr>
          <p:spPr>
            <a:xfrm>
              <a:off x="6878825" y="438325"/>
              <a:ext cx="68925" cy="53125"/>
            </a:xfrm>
            <a:custGeom>
              <a:avLst/>
              <a:gdLst/>
              <a:ahLst/>
              <a:cxnLst/>
              <a:rect l="l" t="t" r="r" b="b"/>
              <a:pathLst>
                <a:path w="2757" h="2125" extrusionOk="0">
                  <a:moveTo>
                    <a:pt x="52" y="1"/>
                  </a:moveTo>
                  <a:cubicBezTo>
                    <a:pt x="24" y="1"/>
                    <a:pt x="1" y="31"/>
                    <a:pt x="23" y="59"/>
                  </a:cubicBezTo>
                  <a:cubicBezTo>
                    <a:pt x="685" y="926"/>
                    <a:pt x="1634" y="1610"/>
                    <a:pt x="2591" y="2114"/>
                  </a:cubicBezTo>
                  <a:cubicBezTo>
                    <a:pt x="2605" y="2122"/>
                    <a:pt x="2618" y="2125"/>
                    <a:pt x="2631" y="2125"/>
                  </a:cubicBezTo>
                  <a:cubicBezTo>
                    <a:pt x="2703" y="2125"/>
                    <a:pt x="2757" y="2026"/>
                    <a:pt x="2680" y="1984"/>
                  </a:cubicBezTo>
                  <a:cubicBezTo>
                    <a:pt x="1702" y="1444"/>
                    <a:pt x="900" y="763"/>
                    <a:pt x="78" y="11"/>
                  </a:cubicBezTo>
                  <a:cubicBezTo>
                    <a:pt x="70" y="4"/>
                    <a:pt x="61" y="1"/>
                    <a:pt x="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9" name="Google Shape;4469;p20"/>
            <p:cNvSpPr/>
            <p:nvPr/>
          </p:nvSpPr>
          <p:spPr>
            <a:xfrm>
              <a:off x="6910200" y="597500"/>
              <a:ext cx="109225" cy="19800"/>
            </a:xfrm>
            <a:custGeom>
              <a:avLst/>
              <a:gdLst/>
              <a:ahLst/>
              <a:cxnLst/>
              <a:rect l="l" t="t" r="r" b="b"/>
              <a:pathLst>
                <a:path w="4369" h="792" extrusionOk="0">
                  <a:moveTo>
                    <a:pt x="43" y="1"/>
                  </a:moveTo>
                  <a:cubicBezTo>
                    <a:pt x="11" y="1"/>
                    <a:pt x="0" y="47"/>
                    <a:pt x="33" y="63"/>
                  </a:cubicBezTo>
                  <a:cubicBezTo>
                    <a:pt x="932" y="514"/>
                    <a:pt x="2058" y="791"/>
                    <a:pt x="3129" y="791"/>
                  </a:cubicBezTo>
                  <a:cubicBezTo>
                    <a:pt x="3528" y="791"/>
                    <a:pt x="3919" y="753"/>
                    <a:pt x="4288" y="670"/>
                  </a:cubicBezTo>
                  <a:cubicBezTo>
                    <a:pt x="4367" y="652"/>
                    <a:pt x="4369" y="519"/>
                    <a:pt x="4283" y="519"/>
                  </a:cubicBezTo>
                  <a:cubicBezTo>
                    <a:pt x="4282" y="519"/>
                    <a:pt x="4282" y="519"/>
                    <a:pt x="4281" y="519"/>
                  </a:cubicBezTo>
                  <a:cubicBezTo>
                    <a:pt x="3862" y="526"/>
                    <a:pt x="3451" y="550"/>
                    <a:pt x="3038" y="550"/>
                  </a:cubicBezTo>
                  <a:cubicBezTo>
                    <a:pt x="2773" y="550"/>
                    <a:pt x="2507" y="540"/>
                    <a:pt x="2237" y="509"/>
                  </a:cubicBezTo>
                  <a:cubicBezTo>
                    <a:pt x="1487" y="423"/>
                    <a:pt x="774" y="221"/>
                    <a:pt x="54" y="3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0" name="Google Shape;4470;p20"/>
            <p:cNvSpPr/>
            <p:nvPr/>
          </p:nvSpPr>
          <p:spPr>
            <a:xfrm>
              <a:off x="6862950" y="615700"/>
              <a:ext cx="87600" cy="27875"/>
            </a:xfrm>
            <a:custGeom>
              <a:avLst/>
              <a:gdLst/>
              <a:ahLst/>
              <a:cxnLst/>
              <a:rect l="l" t="t" r="r" b="b"/>
              <a:pathLst>
                <a:path w="3504" h="1115" extrusionOk="0">
                  <a:moveTo>
                    <a:pt x="46" y="1"/>
                  </a:moveTo>
                  <a:cubicBezTo>
                    <a:pt x="19" y="1"/>
                    <a:pt x="1" y="36"/>
                    <a:pt x="29" y="57"/>
                  </a:cubicBezTo>
                  <a:cubicBezTo>
                    <a:pt x="971" y="788"/>
                    <a:pt x="2173" y="1115"/>
                    <a:pt x="3356" y="1115"/>
                  </a:cubicBezTo>
                  <a:cubicBezTo>
                    <a:pt x="3389" y="1115"/>
                    <a:pt x="3421" y="1115"/>
                    <a:pt x="3454" y="1114"/>
                  </a:cubicBezTo>
                  <a:cubicBezTo>
                    <a:pt x="3496" y="1111"/>
                    <a:pt x="3503" y="1046"/>
                    <a:pt x="3459" y="1045"/>
                  </a:cubicBezTo>
                  <a:cubicBezTo>
                    <a:pt x="2213" y="1008"/>
                    <a:pt x="1137" y="617"/>
                    <a:pt x="64" y="6"/>
                  </a:cubicBezTo>
                  <a:cubicBezTo>
                    <a:pt x="58" y="2"/>
                    <a:pt x="51" y="1"/>
                    <a:pt x="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1" name="Google Shape;4471;p20"/>
            <p:cNvSpPr/>
            <p:nvPr/>
          </p:nvSpPr>
          <p:spPr>
            <a:xfrm>
              <a:off x="6900750" y="699700"/>
              <a:ext cx="100950" cy="13950"/>
            </a:xfrm>
            <a:custGeom>
              <a:avLst/>
              <a:gdLst/>
              <a:ahLst/>
              <a:cxnLst/>
              <a:rect l="l" t="t" r="r" b="b"/>
              <a:pathLst>
                <a:path w="4038" h="558" extrusionOk="0">
                  <a:moveTo>
                    <a:pt x="4000" y="1"/>
                  </a:moveTo>
                  <a:cubicBezTo>
                    <a:pt x="3996" y="1"/>
                    <a:pt x="3993" y="1"/>
                    <a:pt x="3989" y="3"/>
                  </a:cubicBezTo>
                  <a:cubicBezTo>
                    <a:pt x="3320" y="305"/>
                    <a:pt x="2619" y="479"/>
                    <a:pt x="1891" y="479"/>
                  </a:cubicBezTo>
                  <a:cubicBezTo>
                    <a:pt x="1808" y="479"/>
                    <a:pt x="1724" y="477"/>
                    <a:pt x="1640" y="472"/>
                  </a:cubicBezTo>
                  <a:cubicBezTo>
                    <a:pt x="1153" y="444"/>
                    <a:pt x="681" y="290"/>
                    <a:pt x="194" y="290"/>
                  </a:cubicBezTo>
                  <a:cubicBezTo>
                    <a:pt x="142" y="290"/>
                    <a:pt x="90" y="292"/>
                    <a:pt x="39" y="295"/>
                  </a:cubicBezTo>
                  <a:cubicBezTo>
                    <a:pt x="0" y="297"/>
                    <a:pt x="6" y="360"/>
                    <a:pt x="43" y="362"/>
                  </a:cubicBezTo>
                  <a:cubicBezTo>
                    <a:pt x="679" y="387"/>
                    <a:pt x="1293" y="557"/>
                    <a:pt x="1930" y="557"/>
                  </a:cubicBezTo>
                  <a:cubicBezTo>
                    <a:pt x="1981" y="557"/>
                    <a:pt x="2031" y="556"/>
                    <a:pt x="2081" y="554"/>
                  </a:cubicBezTo>
                  <a:cubicBezTo>
                    <a:pt x="2761" y="524"/>
                    <a:pt x="3403" y="346"/>
                    <a:pt x="4011" y="51"/>
                  </a:cubicBezTo>
                  <a:cubicBezTo>
                    <a:pt x="4037" y="39"/>
                    <a:pt x="4024" y="1"/>
                    <a:pt x="4000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2" name="Google Shape;4472;p20"/>
            <p:cNvSpPr/>
            <p:nvPr/>
          </p:nvSpPr>
          <p:spPr>
            <a:xfrm>
              <a:off x="6887100" y="795125"/>
              <a:ext cx="60075" cy="7350"/>
            </a:xfrm>
            <a:custGeom>
              <a:avLst/>
              <a:gdLst/>
              <a:ahLst/>
              <a:cxnLst/>
              <a:rect l="l" t="t" r="r" b="b"/>
              <a:pathLst>
                <a:path w="2403" h="294" extrusionOk="0">
                  <a:moveTo>
                    <a:pt x="2372" y="0"/>
                  </a:moveTo>
                  <a:cubicBezTo>
                    <a:pt x="2370" y="0"/>
                    <a:pt x="2368" y="0"/>
                    <a:pt x="2366" y="1"/>
                  </a:cubicBezTo>
                  <a:cubicBezTo>
                    <a:pt x="1978" y="124"/>
                    <a:pt x="1607" y="177"/>
                    <a:pt x="1237" y="177"/>
                  </a:cubicBezTo>
                  <a:cubicBezTo>
                    <a:pt x="856" y="177"/>
                    <a:pt x="475" y="121"/>
                    <a:pt x="72" y="31"/>
                  </a:cubicBezTo>
                  <a:cubicBezTo>
                    <a:pt x="68" y="30"/>
                    <a:pt x="65" y="29"/>
                    <a:pt x="61" y="29"/>
                  </a:cubicBezTo>
                  <a:cubicBezTo>
                    <a:pt x="20" y="29"/>
                    <a:pt x="1" y="87"/>
                    <a:pt x="45" y="103"/>
                  </a:cubicBezTo>
                  <a:cubicBezTo>
                    <a:pt x="373" y="235"/>
                    <a:pt x="728" y="294"/>
                    <a:pt x="1085" y="294"/>
                  </a:cubicBezTo>
                  <a:cubicBezTo>
                    <a:pt x="1529" y="294"/>
                    <a:pt x="1977" y="202"/>
                    <a:pt x="2380" y="45"/>
                  </a:cubicBezTo>
                  <a:cubicBezTo>
                    <a:pt x="2403" y="37"/>
                    <a:pt x="2392" y="0"/>
                    <a:pt x="237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3" name="Google Shape;4473;p20"/>
            <p:cNvSpPr/>
            <p:nvPr/>
          </p:nvSpPr>
          <p:spPr>
            <a:xfrm>
              <a:off x="6932550" y="881450"/>
              <a:ext cx="23425" cy="7975"/>
            </a:xfrm>
            <a:custGeom>
              <a:avLst/>
              <a:gdLst/>
              <a:ahLst/>
              <a:cxnLst/>
              <a:rect l="l" t="t" r="r" b="b"/>
              <a:pathLst>
                <a:path w="937" h="319" extrusionOk="0">
                  <a:moveTo>
                    <a:pt x="897" y="0"/>
                  </a:moveTo>
                  <a:cubicBezTo>
                    <a:pt x="892" y="0"/>
                    <a:pt x="888" y="1"/>
                    <a:pt x="883" y="4"/>
                  </a:cubicBezTo>
                  <a:cubicBezTo>
                    <a:pt x="619" y="158"/>
                    <a:pt x="338" y="234"/>
                    <a:pt x="34" y="261"/>
                  </a:cubicBezTo>
                  <a:cubicBezTo>
                    <a:pt x="1" y="262"/>
                    <a:pt x="5" y="319"/>
                    <a:pt x="36" y="319"/>
                  </a:cubicBezTo>
                  <a:cubicBezTo>
                    <a:pt x="36" y="319"/>
                    <a:pt x="37" y="319"/>
                    <a:pt x="37" y="319"/>
                  </a:cubicBezTo>
                  <a:cubicBezTo>
                    <a:pt x="351" y="318"/>
                    <a:pt x="643" y="221"/>
                    <a:pt x="910" y="58"/>
                  </a:cubicBezTo>
                  <a:cubicBezTo>
                    <a:pt x="936" y="41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4" name="Google Shape;4474;p20"/>
            <p:cNvSpPr/>
            <p:nvPr/>
          </p:nvSpPr>
          <p:spPr>
            <a:xfrm>
              <a:off x="6805700" y="400300"/>
              <a:ext cx="224000" cy="604550"/>
            </a:xfrm>
            <a:custGeom>
              <a:avLst/>
              <a:gdLst/>
              <a:ahLst/>
              <a:cxnLst/>
              <a:rect l="l" t="t" r="r" b="b"/>
              <a:pathLst>
                <a:path w="8960" h="24182" extrusionOk="0">
                  <a:moveTo>
                    <a:pt x="4118" y="1"/>
                  </a:moveTo>
                  <a:cubicBezTo>
                    <a:pt x="3859" y="1"/>
                    <a:pt x="3591" y="30"/>
                    <a:pt x="3317" y="92"/>
                  </a:cubicBezTo>
                  <a:cubicBezTo>
                    <a:pt x="2436" y="289"/>
                    <a:pt x="1611" y="875"/>
                    <a:pt x="1216" y="1695"/>
                  </a:cubicBezTo>
                  <a:cubicBezTo>
                    <a:pt x="750" y="2661"/>
                    <a:pt x="1024" y="3717"/>
                    <a:pt x="1271" y="4700"/>
                  </a:cubicBezTo>
                  <a:cubicBezTo>
                    <a:pt x="1428" y="5328"/>
                    <a:pt x="1600" y="5979"/>
                    <a:pt x="1524" y="6634"/>
                  </a:cubicBezTo>
                  <a:cubicBezTo>
                    <a:pt x="1445" y="7282"/>
                    <a:pt x="1090" y="7790"/>
                    <a:pt x="754" y="8327"/>
                  </a:cubicBezTo>
                  <a:cubicBezTo>
                    <a:pt x="230" y="9163"/>
                    <a:pt x="0" y="9973"/>
                    <a:pt x="356" y="10930"/>
                  </a:cubicBezTo>
                  <a:cubicBezTo>
                    <a:pt x="754" y="12007"/>
                    <a:pt x="1608" y="12866"/>
                    <a:pt x="1930" y="13980"/>
                  </a:cubicBezTo>
                  <a:cubicBezTo>
                    <a:pt x="2288" y="15217"/>
                    <a:pt x="1642" y="16493"/>
                    <a:pt x="1981" y="17725"/>
                  </a:cubicBezTo>
                  <a:cubicBezTo>
                    <a:pt x="2280" y="18812"/>
                    <a:pt x="3421" y="19558"/>
                    <a:pt x="4100" y="20409"/>
                  </a:cubicBezTo>
                  <a:cubicBezTo>
                    <a:pt x="4998" y="21539"/>
                    <a:pt x="5666" y="22795"/>
                    <a:pt x="6188" y="24136"/>
                  </a:cubicBezTo>
                  <a:cubicBezTo>
                    <a:pt x="6201" y="24168"/>
                    <a:pt x="6224" y="24182"/>
                    <a:pt x="6249" y="24182"/>
                  </a:cubicBezTo>
                  <a:cubicBezTo>
                    <a:pt x="6297" y="24182"/>
                    <a:pt x="6348" y="24131"/>
                    <a:pt x="6327" y="24070"/>
                  </a:cubicBezTo>
                  <a:cubicBezTo>
                    <a:pt x="5914" y="22873"/>
                    <a:pt x="5309" y="21743"/>
                    <a:pt x="4568" y="20717"/>
                  </a:cubicBezTo>
                  <a:cubicBezTo>
                    <a:pt x="4188" y="20193"/>
                    <a:pt x="3770" y="19696"/>
                    <a:pt x="3317" y="19235"/>
                  </a:cubicBezTo>
                  <a:cubicBezTo>
                    <a:pt x="2787" y="18691"/>
                    <a:pt x="2240" y="18195"/>
                    <a:pt x="2122" y="17402"/>
                  </a:cubicBezTo>
                  <a:cubicBezTo>
                    <a:pt x="1957" y="16305"/>
                    <a:pt x="2427" y="15211"/>
                    <a:pt x="2183" y="14112"/>
                  </a:cubicBezTo>
                  <a:cubicBezTo>
                    <a:pt x="1978" y="13199"/>
                    <a:pt x="1390" y="12435"/>
                    <a:pt x="938" y="11633"/>
                  </a:cubicBezTo>
                  <a:cubicBezTo>
                    <a:pt x="302" y="10509"/>
                    <a:pt x="239" y="9564"/>
                    <a:pt x="938" y="8451"/>
                  </a:cubicBezTo>
                  <a:cubicBezTo>
                    <a:pt x="1398" y="7721"/>
                    <a:pt x="1799" y="7058"/>
                    <a:pt x="1762" y="6161"/>
                  </a:cubicBezTo>
                  <a:cubicBezTo>
                    <a:pt x="1716" y="5075"/>
                    <a:pt x="1212" y="4065"/>
                    <a:pt x="1185" y="2977"/>
                  </a:cubicBezTo>
                  <a:cubicBezTo>
                    <a:pt x="1152" y="1693"/>
                    <a:pt x="2046" y="655"/>
                    <a:pt x="3270" y="333"/>
                  </a:cubicBezTo>
                  <a:cubicBezTo>
                    <a:pt x="3577" y="253"/>
                    <a:pt x="3874" y="216"/>
                    <a:pt x="4161" y="216"/>
                  </a:cubicBezTo>
                  <a:cubicBezTo>
                    <a:pt x="6339" y="216"/>
                    <a:pt x="7950" y="2362"/>
                    <a:pt x="8786" y="4209"/>
                  </a:cubicBezTo>
                  <a:cubicBezTo>
                    <a:pt x="8802" y="4243"/>
                    <a:pt x="8830" y="4257"/>
                    <a:pt x="8858" y="4257"/>
                  </a:cubicBezTo>
                  <a:cubicBezTo>
                    <a:pt x="8908" y="4257"/>
                    <a:pt x="8960" y="4214"/>
                    <a:pt x="8950" y="4156"/>
                  </a:cubicBezTo>
                  <a:cubicBezTo>
                    <a:pt x="8948" y="4149"/>
                    <a:pt x="8946" y="4142"/>
                    <a:pt x="8943" y="4134"/>
                  </a:cubicBezTo>
                  <a:cubicBezTo>
                    <a:pt x="8075" y="2222"/>
                    <a:pt x="6390" y="1"/>
                    <a:pt x="411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5" name="Google Shape;4475;p20"/>
            <p:cNvSpPr/>
            <p:nvPr/>
          </p:nvSpPr>
          <p:spPr>
            <a:xfrm>
              <a:off x="6942825" y="426450"/>
              <a:ext cx="311425" cy="577325"/>
            </a:xfrm>
            <a:custGeom>
              <a:avLst/>
              <a:gdLst/>
              <a:ahLst/>
              <a:cxnLst/>
              <a:rect l="l" t="t" r="r" b="b"/>
              <a:pathLst>
                <a:path w="12457" h="23093" extrusionOk="0">
                  <a:moveTo>
                    <a:pt x="3238" y="192"/>
                  </a:moveTo>
                  <a:cubicBezTo>
                    <a:pt x="4909" y="3963"/>
                    <a:pt x="3914" y="8135"/>
                    <a:pt x="2791" y="11907"/>
                  </a:cubicBezTo>
                  <a:cubicBezTo>
                    <a:pt x="2263" y="13685"/>
                    <a:pt x="1685" y="15451"/>
                    <a:pt x="1320" y="17272"/>
                  </a:cubicBezTo>
                  <a:cubicBezTo>
                    <a:pt x="970" y="19040"/>
                    <a:pt x="845" y="20843"/>
                    <a:pt x="880" y="22644"/>
                  </a:cubicBezTo>
                  <a:cubicBezTo>
                    <a:pt x="698" y="20798"/>
                    <a:pt x="781" y="19007"/>
                    <a:pt x="1148" y="17171"/>
                  </a:cubicBezTo>
                  <a:cubicBezTo>
                    <a:pt x="1539" y="15201"/>
                    <a:pt x="2160" y="13288"/>
                    <a:pt x="2700" y="11354"/>
                  </a:cubicBezTo>
                  <a:cubicBezTo>
                    <a:pt x="3681" y="7823"/>
                    <a:pt x="4425" y="3926"/>
                    <a:pt x="2958" y="418"/>
                  </a:cubicBezTo>
                  <a:cubicBezTo>
                    <a:pt x="2957" y="414"/>
                    <a:pt x="2954" y="412"/>
                    <a:pt x="2951" y="407"/>
                  </a:cubicBezTo>
                  <a:cubicBezTo>
                    <a:pt x="2991" y="366"/>
                    <a:pt x="3029" y="321"/>
                    <a:pt x="3074" y="287"/>
                  </a:cubicBezTo>
                  <a:cubicBezTo>
                    <a:pt x="3123" y="249"/>
                    <a:pt x="3180" y="217"/>
                    <a:pt x="3238" y="192"/>
                  </a:cubicBezTo>
                  <a:close/>
                  <a:moveTo>
                    <a:pt x="8120" y="525"/>
                  </a:moveTo>
                  <a:cubicBezTo>
                    <a:pt x="9114" y="525"/>
                    <a:pt x="10099" y="868"/>
                    <a:pt x="10857" y="1626"/>
                  </a:cubicBezTo>
                  <a:cubicBezTo>
                    <a:pt x="11676" y="2445"/>
                    <a:pt x="12146" y="3604"/>
                    <a:pt x="12159" y="4759"/>
                  </a:cubicBezTo>
                  <a:cubicBezTo>
                    <a:pt x="12170" y="5997"/>
                    <a:pt x="11542" y="6832"/>
                    <a:pt x="10983" y="7870"/>
                  </a:cubicBezTo>
                  <a:cubicBezTo>
                    <a:pt x="10750" y="8303"/>
                    <a:pt x="10600" y="8743"/>
                    <a:pt x="10616" y="9239"/>
                  </a:cubicBezTo>
                  <a:cubicBezTo>
                    <a:pt x="10634" y="9778"/>
                    <a:pt x="10822" y="10288"/>
                    <a:pt x="10869" y="10820"/>
                  </a:cubicBezTo>
                  <a:cubicBezTo>
                    <a:pt x="10996" y="12266"/>
                    <a:pt x="9707" y="12682"/>
                    <a:pt x="8666" y="13254"/>
                  </a:cubicBezTo>
                  <a:cubicBezTo>
                    <a:pt x="7864" y="13696"/>
                    <a:pt x="7336" y="14257"/>
                    <a:pt x="7085" y="15152"/>
                  </a:cubicBezTo>
                  <a:cubicBezTo>
                    <a:pt x="6754" y="16312"/>
                    <a:pt x="6735" y="17447"/>
                    <a:pt x="5667" y="18224"/>
                  </a:cubicBezTo>
                  <a:cubicBezTo>
                    <a:pt x="4671" y="18950"/>
                    <a:pt x="3586" y="19397"/>
                    <a:pt x="2700" y="20284"/>
                  </a:cubicBezTo>
                  <a:cubicBezTo>
                    <a:pt x="1973" y="21009"/>
                    <a:pt x="1398" y="21858"/>
                    <a:pt x="973" y="22785"/>
                  </a:cubicBezTo>
                  <a:cubicBezTo>
                    <a:pt x="939" y="20786"/>
                    <a:pt x="1099" y="18800"/>
                    <a:pt x="1532" y="16844"/>
                  </a:cubicBezTo>
                  <a:cubicBezTo>
                    <a:pt x="1967" y="14892"/>
                    <a:pt x="2614" y="12999"/>
                    <a:pt x="3185" y="11084"/>
                  </a:cubicBezTo>
                  <a:cubicBezTo>
                    <a:pt x="3980" y="8420"/>
                    <a:pt x="4593" y="5557"/>
                    <a:pt x="4193" y="2805"/>
                  </a:cubicBezTo>
                  <a:cubicBezTo>
                    <a:pt x="4195" y="2804"/>
                    <a:pt x="4199" y="2801"/>
                    <a:pt x="4200" y="2798"/>
                  </a:cubicBezTo>
                  <a:cubicBezTo>
                    <a:pt x="4971" y="1374"/>
                    <a:pt x="6557" y="525"/>
                    <a:pt x="8120" y="525"/>
                  </a:cubicBezTo>
                  <a:close/>
                  <a:moveTo>
                    <a:pt x="3320" y="0"/>
                  </a:moveTo>
                  <a:cubicBezTo>
                    <a:pt x="3287" y="0"/>
                    <a:pt x="3254" y="16"/>
                    <a:pt x="3232" y="42"/>
                  </a:cubicBezTo>
                  <a:cubicBezTo>
                    <a:pt x="3146" y="69"/>
                    <a:pt x="3064" y="112"/>
                    <a:pt x="2989" y="165"/>
                  </a:cubicBezTo>
                  <a:cubicBezTo>
                    <a:pt x="2911" y="219"/>
                    <a:pt x="2814" y="297"/>
                    <a:pt x="2793" y="395"/>
                  </a:cubicBezTo>
                  <a:cubicBezTo>
                    <a:pt x="2767" y="422"/>
                    <a:pt x="2756" y="462"/>
                    <a:pt x="2773" y="505"/>
                  </a:cubicBezTo>
                  <a:cubicBezTo>
                    <a:pt x="3125" y="1361"/>
                    <a:pt x="3345" y="2232"/>
                    <a:pt x="3466" y="3110"/>
                  </a:cubicBezTo>
                  <a:cubicBezTo>
                    <a:pt x="3890" y="6195"/>
                    <a:pt x="3071" y="9380"/>
                    <a:pt x="2215" y="12363"/>
                  </a:cubicBezTo>
                  <a:cubicBezTo>
                    <a:pt x="1253" y="15719"/>
                    <a:pt x="0" y="19504"/>
                    <a:pt x="850" y="23020"/>
                  </a:cubicBezTo>
                  <a:cubicBezTo>
                    <a:pt x="853" y="23037"/>
                    <a:pt x="857" y="23051"/>
                    <a:pt x="860" y="23066"/>
                  </a:cubicBezTo>
                  <a:cubicBezTo>
                    <a:pt x="865" y="23082"/>
                    <a:pt x="876" y="23089"/>
                    <a:pt x="888" y="23089"/>
                  </a:cubicBezTo>
                  <a:cubicBezTo>
                    <a:pt x="894" y="23089"/>
                    <a:pt x="901" y="23087"/>
                    <a:pt x="907" y="23083"/>
                  </a:cubicBezTo>
                  <a:cubicBezTo>
                    <a:pt x="916" y="23089"/>
                    <a:pt x="926" y="23092"/>
                    <a:pt x="936" y="23092"/>
                  </a:cubicBezTo>
                  <a:cubicBezTo>
                    <a:pt x="949" y="23092"/>
                    <a:pt x="962" y="23087"/>
                    <a:pt x="967" y="23073"/>
                  </a:cubicBezTo>
                  <a:cubicBezTo>
                    <a:pt x="994" y="23072"/>
                    <a:pt x="1021" y="23058"/>
                    <a:pt x="1035" y="23027"/>
                  </a:cubicBezTo>
                  <a:cubicBezTo>
                    <a:pt x="1727" y="21506"/>
                    <a:pt x="2837" y="20193"/>
                    <a:pt x="4261" y="19310"/>
                  </a:cubicBezTo>
                  <a:cubicBezTo>
                    <a:pt x="5406" y="18597"/>
                    <a:pt x="6540" y="18149"/>
                    <a:pt x="6944" y="16746"/>
                  </a:cubicBezTo>
                  <a:cubicBezTo>
                    <a:pt x="7119" y="16140"/>
                    <a:pt x="7170" y="15495"/>
                    <a:pt x="7395" y="14902"/>
                  </a:cubicBezTo>
                  <a:cubicBezTo>
                    <a:pt x="7644" y="14250"/>
                    <a:pt x="8094" y="13829"/>
                    <a:pt x="8693" y="13493"/>
                  </a:cubicBezTo>
                  <a:cubicBezTo>
                    <a:pt x="9455" y="13064"/>
                    <a:pt x="10452" y="12760"/>
                    <a:pt x="10893" y="11937"/>
                  </a:cubicBezTo>
                  <a:cubicBezTo>
                    <a:pt x="11528" y="10754"/>
                    <a:pt x="10490" y="9444"/>
                    <a:pt x="11051" y="8208"/>
                  </a:cubicBezTo>
                  <a:cubicBezTo>
                    <a:pt x="11539" y="7134"/>
                    <a:pt x="12258" y="6336"/>
                    <a:pt x="12333" y="5104"/>
                  </a:cubicBezTo>
                  <a:cubicBezTo>
                    <a:pt x="12457" y="3085"/>
                    <a:pt x="11200" y="1001"/>
                    <a:pt x="9198" y="456"/>
                  </a:cubicBezTo>
                  <a:cubicBezTo>
                    <a:pt x="8825" y="354"/>
                    <a:pt x="8442" y="305"/>
                    <a:pt x="8059" y="305"/>
                  </a:cubicBezTo>
                  <a:cubicBezTo>
                    <a:pt x="6500" y="305"/>
                    <a:pt x="4953" y="1120"/>
                    <a:pt x="4136" y="2464"/>
                  </a:cubicBezTo>
                  <a:cubicBezTo>
                    <a:pt x="3993" y="1648"/>
                    <a:pt x="3756" y="843"/>
                    <a:pt x="3403" y="57"/>
                  </a:cubicBezTo>
                  <a:cubicBezTo>
                    <a:pt x="3385" y="17"/>
                    <a:pt x="3353" y="0"/>
                    <a:pt x="3320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6" name="Google Shape;4476;p20"/>
            <p:cNvSpPr/>
            <p:nvPr/>
          </p:nvSpPr>
          <p:spPr>
            <a:xfrm>
              <a:off x="6733225" y="426575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7" name="Google Shape;4477;p20"/>
            <p:cNvSpPr/>
            <p:nvPr/>
          </p:nvSpPr>
          <p:spPr>
            <a:xfrm>
              <a:off x="6732100" y="329175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8" name="Google Shape;4478;p20"/>
            <p:cNvSpPr/>
            <p:nvPr/>
          </p:nvSpPr>
          <p:spPr>
            <a:xfrm>
              <a:off x="6718475" y="273950"/>
              <a:ext cx="325800" cy="399325"/>
            </a:xfrm>
            <a:custGeom>
              <a:avLst/>
              <a:gdLst/>
              <a:ahLst/>
              <a:cxnLst/>
              <a:rect l="l" t="t" r="r" b="b"/>
              <a:pathLst>
                <a:path w="13032" h="15973" extrusionOk="0">
                  <a:moveTo>
                    <a:pt x="9242" y="0"/>
                  </a:moveTo>
                  <a:cubicBezTo>
                    <a:pt x="8264" y="0"/>
                    <a:pt x="7267" y="359"/>
                    <a:pt x="6369" y="844"/>
                  </a:cubicBezTo>
                  <a:cubicBezTo>
                    <a:pt x="7373" y="1522"/>
                    <a:pt x="8323" y="2353"/>
                    <a:pt x="8971" y="3381"/>
                  </a:cubicBezTo>
                  <a:cubicBezTo>
                    <a:pt x="9437" y="4119"/>
                    <a:pt x="10067" y="5404"/>
                    <a:pt x="9437" y="6219"/>
                  </a:cubicBezTo>
                  <a:cubicBezTo>
                    <a:pt x="9231" y="6486"/>
                    <a:pt x="8994" y="6593"/>
                    <a:pt x="8754" y="6593"/>
                  </a:cubicBezTo>
                  <a:cubicBezTo>
                    <a:pt x="8231" y="6593"/>
                    <a:pt x="7694" y="6086"/>
                    <a:pt x="7430" y="5629"/>
                  </a:cubicBezTo>
                  <a:cubicBezTo>
                    <a:pt x="6650" y="4273"/>
                    <a:pt x="6206" y="2702"/>
                    <a:pt x="4729" y="1932"/>
                  </a:cubicBezTo>
                  <a:cubicBezTo>
                    <a:pt x="4719" y="1927"/>
                    <a:pt x="4712" y="1920"/>
                    <a:pt x="4705" y="1915"/>
                  </a:cubicBezTo>
                  <a:cubicBezTo>
                    <a:pt x="3635" y="2682"/>
                    <a:pt x="2621" y="3560"/>
                    <a:pt x="1797" y="4580"/>
                  </a:cubicBezTo>
                  <a:cubicBezTo>
                    <a:pt x="1846" y="4579"/>
                    <a:pt x="1896" y="4578"/>
                    <a:pt x="1945" y="4578"/>
                  </a:cubicBezTo>
                  <a:cubicBezTo>
                    <a:pt x="3019" y="4578"/>
                    <a:pt x="4146" y="4742"/>
                    <a:pt x="5114" y="5195"/>
                  </a:cubicBezTo>
                  <a:cubicBezTo>
                    <a:pt x="5771" y="5504"/>
                    <a:pt x="6835" y="6312"/>
                    <a:pt x="6561" y="7179"/>
                  </a:cubicBezTo>
                  <a:cubicBezTo>
                    <a:pt x="6430" y="7595"/>
                    <a:pt x="5984" y="7717"/>
                    <a:pt x="5510" y="7717"/>
                  </a:cubicBezTo>
                  <a:cubicBezTo>
                    <a:pt x="5093" y="7717"/>
                    <a:pt x="4653" y="7623"/>
                    <a:pt x="4386" y="7550"/>
                  </a:cubicBezTo>
                  <a:cubicBezTo>
                    <a:pt x="3861" y="7406"/>
                    <a:pt x="3362" y="7179"/>
                    <a:pt x="2874" y="6943"/>
                  </a:cubicBezTo>
                  <a:cubicBezTo>
                    <a:pt x="2192" y="6617"/>
                    <a:pt x="1518" y="6347"/>
                    <a:pt x="805" y="6103"/>
                  </a:cubicBezTo>
                  <a:cubicBezTo>
                    <a:pt x="349" y="7014"/>
                    <a:pt x="91" y="7983"/>
                    <a:pt x="4" y="9006"/>
                  </a:cubicBezTo>
                  <a:cubicBezTo>
                    <a:pt x="1133" y="8542"/>
                    <a:pt x="2437" y="8250"/>
                    <a:pt x="3665" y="8250"/>
                  </a:cubicBezTo>
                  <a:cubicBezTo>
                    <a:pt x="3786" y="8250"/>
                    <a:pt x="3907" y="8253"/>
                    <a:pt x="4027" y="8259"/>
                  </a:cubicBezTo>
                  <a:cubicBezTo>
                    <a:pt x="4809" y="8298"/>
                    <a:pt x="6495" y="8468"/>
                    <a:pt x="6617" y="9498"/>
                  </a:cubicBezTo>
                  <a:cubicBezTo>
                    <a:pt x="6753" y="10636"/>
                    <a:pt x="5197" y="10919"/>
                    <a:pt x="4343" y="10919"/>
                  </a:cubicBezTo>
                  <a:cubicBezTo>
                    <a:pt x="4320" y="10919"/>
                    <a:pt x="4297" y="10919"/>
                    <a:pt x="4274" y="10919"/>
                  </a:cubicBezTo>
                  <a:cubicBezTo>
                    <a:pt x="3103" y="10897"/>
                    <a:pt x="1963" y="10509"/>
                    <a:pt x="799" y="10509"/>
                  </a:cubicBezTo>
                  <a:cubicBezTo>
                    <a:pt x="541" y="10509"/>
                    <a:pt x="282" y="10528"/>
                    <a:pt x="22" y="10574"/>
                  </a:cubicBezTo>
                  <a:cubicBezTo>
                    <a:pt x="20" y="10575"/>
                    <a:pt x="17" y="10575"/>
                    <a:pt x="15" y="10575"/>
                  </a:cubicBezTo>
                  <a:cubicBezTo>
                    <a:pt x="11" y="10575"/>
                    <a:pt x="6" y="10574"/>
                    <a:pt x="1" y="10574"/>
                  </a:cubicBezTo>
                  <a:cubicBezTo>
                    <a:pt x="36" y="11096"/>
                    <a:pt x="95" y="11617"/>
                    <a:pt x="163" y="12138"/>
                  </a:cubicBezTo>
                  <a:cubicBezTo>
                    <a:pt x="538" y="12002"/>
                    <a:pt x="1084" y="11899"/>
                    <a:pt x="1620" y="11899"/>
                  </a:cubicBezTo>
                  <a:cubicBezTo>
                    <a:pt x="2430" y="11899"/>
                    <a:pt x="3218" y="12134"/>
                    <a:pt x="3355" y="12842"/>
                  </a:cubicBezTo>
                  <a:cubicBezTo>
                    <a:pt x="3532" y="13752"/>
                    <a:pt x="2526" y="13957"/>
                    <a:pt x="1584" y="13957"/>
                  </a:cubicBezTo>
                  <a:cubicBezTo>
                    <a:pt x="1125" y="13957"/>
                    <a:pt x="681" y="13909"/>
                    <a:pt x="396" y="13869"/>
                  </a:cubicBezTo>
                  <a:lnTo>
                    <a:pt x="396" y="13869"/>
                  </a:lnTo>
                  <a:cubicBezTo>
                    <a:pt x="481" y="14570"/>
                    <a:pt x="546" y="15268"/>
                    <a:pt x="549" y="15973"/>
                  </a:cubicBezTo>
                  <a:cubicBezTo>
                    <a:pt x="2360" y="15211"/>
                    <a:pt x="4092" y="14385"/>
                    <a:pt x="5709" y="13250"/>
                  </a:cubicBezTo>
                  <a:cubicBezTo>
                    <a:pt x="7263" y="12158"/>
                    <a:pt x="8682" y="10873"/>
                    <a:pt x="9919" y="9429"/>
                  </a:cubicBezTo>
                  <a:cubicBezTo>
                    <a:pt x="10928" y="8249"/>
                    <a:pt x="11698" y="6903"/>
                    <a:pt x="12601" y="5653"/>
                  </a:cubicBezTo>
                  <a:cubicBezTo>
                    <a:pt x="12580" y="5643"/>
                    <a:pt x="12563" y="5624"/>
                    <a:pt x="12553" y="5595"/>
                  </a:cubicBezTo>
                  <a:cubicBezTo>
                    <a:pt x="12020" y="3888"/>
                    <a:pt x="13032" y="1904"/>
                    <a:pt x="11305" y="659"/>
                  </a:cubicBezTo>
                  <a:cubicBezTo>
                    <a:pt x="10657" y="190"/>
                    <a:pt x="9954" y="0"/>
                    <a:pt x="924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9" name="Google Shape;4479;p20"/>
            <p:cNvSpPr/>
            <p:nvPr/>
          </p:nvSpPr>
          <p:spPr>
            <a:xfrm>
              <a:off x="6726575" y="325350"/>
              <a:ext cx="446850" cy="373675"/>
            </a:xfrm>
            <a:custGeom>
              <a:avLst/>
              <a:gdLst/>
              <a:ahLst/>
              <a:cxnLst/>
              <a:rect l="l" t="t" r="r" b="b"/>
              <a:pathLst>
                <a:path w="17874" h="14947" extrusionOk="0">
                  <a:moveTo>
                    <a:pt x="17577" y="152"/>
                  </a:moveTo>
                  <a:cubicBezTo>
                    <a:pt x="17615" y="212"/>
                    <a:pt x="17652" y="273"/>
                    <a:pt x="17692" y="332"/>
                  </a:cubicBezTo>
                  <a:cubicBezTo>
                    <a:pt x="13849" y="855"/>
                    <a:pt x="12084" y="4970"/>
                    <a:pt x="9941" y="7664"/>
                  </a:cubicBezTo>
                  <a:cubicBezTo>
                    <a:pt x="7428" y="10826"/>
                    <a:pt x="3888" y="12632"/>
                    <a:pt x="232" y="14144"/>
                  </a:cubicBezTo>
                  <a:cubicBezTo>
                    <a:pt x="227" y="14147"/>
                    <a:pt x="226" y="14150"/>
                    <a:pt x="225" y="14151"/>
                  </a:cubicBezTo>
                  <a:cubicBezTo>
                    <a:pt x="225" y="14112"/>
                    <a:pt x="226" y="14069"/>
                    <a:pt x="225" y="14028"/>
                  </a:cubicBezTo>
                  <a:cubicBezTo>
                    <a:pt x="3603" y="12923"/>
                    <a:pt x="6723" y="10677"/>
                    <a:pt x="9123" y="8088"/>
                  </a:cubicBezTo>
                  <a:cubicBezTo>
                    <a:pt x="10370" y="6745"/>
                    <a:pt x="11319" y="5234"/>
                    <a:pt x="12362" y="3738"/>
                  </a:cubicBezTo>
                  <a:cubicBezTo>
                    <a:pt x="13637" y="1904"/>
                    <a:pt x="15361" y="625"/>
                    <a:pt x="17565" y="157"/>
                  </a:cubicBezTo>
                  <a:cubicBezTo>
                    <a:pt x="17570" y="156"/>
                    <a:pt x="17572" y="153"/>
                    <a:pt x="17577" y="152"/>
                  </a:cubicBezTo>
                  <a:close/>
                  <a:moveTo>
                    <a:pt x="12716" y="4048"/>
                  </a:moveTo>
                  <a:cubicBezTo>
                    <a:pt x="13199" y="4593"/>
                    <a:pt x="13898" y="4645"/>
                    <a:pt x="14576" y="4760"/>
                  </a:cubicBezTo>
                  <a:cubicBezTo>
                    <a:pt x="15625" y="4935"/>
                    <a:pt x="16369" y="5501"/>
                    <a:pt x="16760" y="6506"/>
                  </a:cubicBezTo>
                  <a:cubicBezTo>
                    <a:pt x="17275" y="7819"/>
                    <a:pt x="17121" y="9344"/>
                    <a:pt x="16581" y="10647"/>
                  </a:cubicBezTo>
                  <a:cubicBezTo>
                    <a:pt x="16427" y="9547"/>
                    <a:pt x="16137" y="8292"/>
                    <a:pt x="15420" y="7463"/>
                  </a:cubicBezTo>
                  <a:cubicBezTo>
                    <a:pt x="15047" y="7030"/>
                    <a:pt x="14428" y="6661"/>
                    <a:pt x="13829" y="6661"/>
                  </a:cubicBezTo>
                  <a:cubicBezTo>
                    <a:pt x="13584" y="6661"/>
                    <a:pt x="13343" y="6723"/>
                    <a:pt x="13123" y="6866"/>
                  </a:cubicBezTo>
                  <a:cubicBezTo>
                    <a:pt x="12313" y="7396"/>
                    <a:pt x="12834" y="8614"/>
                    <a:pt x="13147" y="9278"/>
                  </a:cubicBezTo>
                  <a:cubicBezTo>
                    <a:pt x="13705" y="10459"/>
                    <a:pt x="14604" y="11443"/>
                    <a:pt x="15486" y="12394"/>
                  </a:cubicBezTo>
                  <a:cubicBezTo>
                    <a:pt x="14748" y="13217"/>
                    <a:pt x="13815" y="13817"/>
                    <a:pt x="12776" y="14194"/>
                  </a:cubicBezTo>
                  <a:cubicBezTo>
                    <a:pt x="13055" y="13219"/>
                    <a:pt x="12949" y="12135"/>
                    <a:pt x="12531" y="11219"/>
                  </a:cubicBezTo>
                  <a:cubicBezTo>
                    <a:pt x="12193" y="10472"/>
                    <a:pt x="11531" y="9569"/>
                    <a:pt x="10632" y="9569"/>
                  </a:cubicBezTo>
                  <a:cubicBezTo>
                    <a:pt x="10561" y="9569"/>
                    <a:pt x="10488" y="9575"/>
                    <a:pt x="10414" y="9587"/>
                  </a:cubicBezTo>
                  <a:cubicBezTo>
                    <a:pt x="9609" y="9715"/>
                    <a:pt x="9338" y="10571"/>
                    <a:pt x="9488" y="11282"/>
                  </a:cubicBezTo>
                  <a:cubicBezTo>
                    <a:pt x="9749" y="12516"/>
                    <a:pt x="11077" y="13307"/>
                    <a:pt x="10851" y="14643"/>
                  </a:cubicBezTo>
                  <a:cubicBezTo>
                    <a:pt x="10342" y="14706"/>
                    <a:pt x="9833" y="14732"/>
                    <a:pt x="9325" y="14732"/>
                  </a:cubicBezTo>
                  <a:cubicBezTo>
                    <a:pt x="8742" y="14732"/>
                    <a:pt x="8160" y="14698"/>
                    <a:pt x="7577" y="14644"/>
                  </a:cubicBezTo>
                  <a:cubicBezTo>
                    <a:pt x="8098" y="14031"/>
                    <a:pt x="9079" y="12415"/>
                    <a:pt x="7800" y="12163"/>
                  </a:cubicBezTo>
                  <a:cubicBezTo>
                    <a:pt x="7693" y="12142"/>
                    <a:pt x="7593" y="12132"/>
                    <a:pt x="7498" y="12132"/>
                  </a:cubicBezTo>
                  <a:cubicBezTo>
                    <a:pt x="6347" y="12132"/>
                    <a:pt x="6112" y="13627"/>
                    <a:pt x="5650" y="14425"/>
                  </a:cubicBezTo>
                  <a:cubicBezTo>
                    <a:pt x="4384" y="14265"/>
                    <a:pt x="3118" y="14101"/>
                    <a:pt x="1851" y="14101"/>
                  </a:cubicBezTo>
                  <a:cubicBezTo>
                    <a:pt x="1324" y="14101"/>
                    <a:pt x="797" y="14129"/>
                    <a:pt x="270" y="14198"/>
                  </a:cubicBezTo>
                  <a:cubicBezTo>
                    <a:pt x="3672" y="13085"/>
                    <a:pt x="7008" y="11182"/>
                    <a:pt x="9424" y="8514"/>
                  </a:cubicBezTo>
                  <a:cubicBezTo>
                    <a:pt x="10627" y="7184"/>
                    <a:pt x="11598" y="5525"/>
                    <a:pt x="12716" y="4048"/>
                  </a:cubicBezTo>
                  <a:close/>
                  <a:moveTo>
                    <a:pt x="17563" y="0"/>
                  </a:moveTo>
                  <a:cubicBezTo>
                    <a:pt x="17554" y="0"/>
                    <a:pt x="17544" y="3"/>
                    <a:pt x="17536" y="8"/>
                  </a:cubicBezTo>
                  <a:cubicBezTo>
                    <a:pt x="17533" y="8"/>
                    <a:pt x="17530" y="6"/>
                    <a:pt x="17527" y="6"/>
                  </a:cubicBezTo>
                  <a:cubicBezTo>
                    <a:pt x="17525" y="6"/>
                    <a:pt x="17523" y="7"/>
                    <a:pt x="17521" y="8"/>
                  </a:cubicBezTo>
                  <a:cubicBezTo>
                    <a:pt x="15724" y="379"/>
                    <a:pt x="14096" y="1339"/>
                    <a:pt x="12924" y="2755"/>
                  </a:cubicBezTo>
                  <a:cubicBezTo>
                    <a:pt x="12747" y="2968"/>
                    <a:pt x="12578" y="3187"/>
                    <a:pt x="12413" y="3410"/>
                  </a:cubicBezTo>
                  <a:cubicBezTo>
                    <a:pt x="12411" y="3406"/>
                    <a:pt x="12411" y="3403"/>
                    <a:pt x="12410" y="3399"/>
                  </a:cubicBezTo>
                  <a:cubicBezTo>
                    <a:pt x="11585" y="4895"/>
                    <a:pt x="10592" y="6280"/>
                    <a:pt x="9448" y="7535"/>
                  </a:cubicBezTo>
                  <a:cubicBezTo>
                    <a:pt x="8247" y="8911"/>
                    <a:pt x="6878" y="10140"/>
                    <a:pt x="5385" y="11191"/>
                  </a:cubicBezTo>
                  <a:cubicBezTo>
                    <a:pt x="4024" y="12145"/>
                    <a:pt x="2584" y="12881"/>
                    <a:pt x="1082" y="13544"/>
                  </a:cubicBezTo>
                  <a:cubicBezTo>
                    <a:pt x="918" y="13620"/>
                    <a:pt x="754" y="13692"/>
                    <a:pt x="587" y="13760"/>
                  </a:cubicBezTo>
                  <a:cubicBezTo>
                    <a:pt x="467" y="13811"/>
                    <a:pt x="346" y="13862"/>
                    <a:pt x="226" y="13914"/>
                  </a:cubicBezTo>
                  <a:lnTo>
                    <a:pt x="226" y="13896"/>
                  </a:lnTo>
                  <a:cubicBezTo>
                    <a:pt x="162" y="13918"/>
                    <a:pt x="99" y="13942"/>
                    <a:pt x="34" y="13964"/>
                  </a:cubicBezTo>
                  <a:cubicBezTo>
                    <a:pt x="37" y="14055"/>
                    <a:pt x="41" y="14147"/>
                    <a:pt x="42" y="14239"/>
                  </a:cubicBezTo>
                  <a:cubicBezTo>
                    <a:pt x="0" y="14276"/>
                    <a:pt x="8" y="14356"/>
                    <a:pt x="76" y="14356"/>
                  </a:cubicBezTo>
                  <a:cubicBezTo>
                    <a:pt x="79" y="14356"/>
                    <a:pt x="81" y="14356"/>
                    <a:pt x="83" y="14356"/>
                  </a:cubicBezTo>
                  <a:cubicBezTo>
                    <a:pt x="445" y="14333"/>
                    <a:pt x="804" y="14323"/>
                    <a:pt x="1162" y="14323"/>
                  </a:cubicBezTo>
                  <a:cubicBezTo>
                    <a:pt x="2663" y="14323"/>
                    <a:pt x="4140" y="14500"/>
                    <a:pt x="5629" y="14671"/>
                  </a:cubicBezTo>
                  <a:cubicBezTo>
                    <a:pt x="5647" y="14636"/>
                    <a:pt x="5664" y="14602"/>
                    <a:pt x="5683" y="14568"/>
                  </a:cubicBezTo>
                  <a:cubicBezTo>
                    <a:pt x="5687" y="14569"/>
                    <a:pt x="5691" y="14569"/>
                    <a:pt x="5696" y="14569"/>
                  </a:cubicBezTo>
                  <a:cubicBezTo>
                    <a:pt x="5712" y="14569"/>
                    <a:pt x="5728" y="14562"/>
                    <a:pt x="5742" y="14547"/>
                  </a:cubicBezTo>
                  <a:cubicBezTo>
                    <a:pt x="6254" y="13959"/>
                    <a:pt x="6201" y="13064"/>
                    <a:pt x="6891" y="12598"/>
                  </a:cubicBezTo>
                  <a:cubicBezTo>
                    <a:pt x="7072" y="12478"/>
                    <a:pt x="7329" y="12353"/>
                    <a:pt x="7561" y="12353"/>
                  </a:cubicBezTo>
                  <a:cubicBezTo>
                    <a:pt x="7583" y="12353"/>
                    <a:pt x="7604" y="12355"/>
                    <a:pt x="7625" y="12357"/>
                  </a:cubicBezTo>
                  <a:cubicBezTo>
                    <a:pt x="8564" y="12464"/>
                    <a:pt x="8163" y="13273"/>
                    <a:pt x="7977" y="13642"/>
                  </a:cubicBezTo>
                  <a:cubicBezTo>
                    <a:pt x="7802" y="13988"/>
                    <a:pt x="7570" y="14295"/>
                    <a:pt x="7357" y="14614"/>
                  </a:cubicBezTo>
                  <a:cubicBezTo>
                    <a:pt x="7356" y="14616"/>
                    <a:pt x="7356" y="14617"/>
                    <a:pt x="7356" y="14619"/>
                  </a:cubicBezTo>
                  <a:cubicBezTo>
                    <a:pt x="7326" y="14616"/>
                    <a:pt x="7295" y="14614"/>
                    <a:pt x="7267" y="14610"/>
                  </a:cubicBezTo>
                  <a:cubicBezTo>
                    <a:pt x="7243" y="14686"/>
                    <a:pt x="7214" y="14763"/>
                    <a:pt x="7185" y="14836"/>
                  </a:cubicBezTo>
                  <a:cubicBezTo>
                    <a:pt x="7271" y="14844"/>
                    <a:pt x="7358" y="14854"/>
                    <a:pt x="7446" y="14861"/>
                  </a:cubicBezTo>
                  <a:cubicBezTo>
                    <a:pt x="8027" y="14914"/>
                    <a:pt x="8619" y="14947"/>
                    <a:pt x="9211" y="14947"/>
                  </a:cubicBezTo>
                  <a:cubicBezTo>
                    <a:pt x="9749" y="14947"/>
                    <a:pt x="10289" y="14920"/>
                    <a:pt x="10822" y="14856"/>
                  </a:cubicBezTo>
                  <a:cubicBezTo>
                    <a:pt x="10833" y="14876"/>
                    <a:pt x="10855" y="14888"/>
                    <a:pt x="10878" y="14888"/>
                  </a:cubicBezTo>
                  <a:cubicBezTo>
                    <a:pt x="10897" y="14888"/>
                    <a:pt x="10916" y="14879"/>
                    <a:pt x="10928" y="14857"/>
                  </a:cubicBezTo>
                  <a:cubicBezTo>
                    <a:pt x="10929" y="14852"/>
                    <a:pt x="10930" y="14849"/>
                    <a:pt x="10933" y="14843"/>
                  </a:cubicBezTo>
                  <a:cubicBezTo>
                    <a:pt x="10952" y="14842"/>
                    <a:pt x="10970" y="14840"/>
                    <a:pt x="10990" y="14836"/>
                  </a:cubicBezTo>
                  <a:cubicBezTo>
                    <a:pt x="10993" y="14791"/>
                    <a:pt x="10994" y="14743"/>
                    <a:pt x="10998" y="14696"/>
                  </a:cubicBezTo>
                  <a:cubicBezTo>
                    <a:pt x="11557" y="13205"/>
                    <a:pt x="9458" y="12138"/>
                    <a:pt x="9691" y="10663"/>
                  </a:cubicBezTo>
                  <a:cubicBezTo>
                    <a:pt x="9782" y="10078"/>
                    <a:pt x="10182" y="9823"/>
                    <a:pt x="10627" y="9823"/>
                  </a:cubicBezTo>
                  <a:cubicBezTo>
                    <a:pt x="10960" y="9823"/>
                    <a:pt x="11319" y="9966"/>
                    <a:pt x="11591" y="10221"/>
                  </a:cubicBezTo>
                  <a:cubicBezTo>
                    <a:pt x="11957" y="10562"/>
                    <a:pt x="12228" y="11026"/>
                    <a:pt x="12411" y="11487"/>
                  </a:cubicBezTo>
                  <a:cubicBezTo>
                    <a:pt x="12777" y="12401"/>
                    <a:pt x="12764" y="13334"/>
                    <a:pt x="12536" y="14273"/>
                  </a:cubicBezTo>
                  <a:cubicBezTo>
                    <a:pt x="12523" y="14277"/>
                    <a:pt x="12509" y="14283"/>
                    <a:pt x="12495" y="14287"/>
                  </a:cubicBezTo>
                  <a:cubicBezTo>
                    <a:pt x="12483" y="14369"/>
                    <a:pt x="12479" y="14446"/>
                    <a:pt x="12475" y="14523"/>
                  </a:cubicBezTo>
                  <a:cubicBezTo>
                    <a:pt x="12807" y="14422"/>
                    <a:pt x="13133" y="14302"/>
                    <a:pt x="13449" y="14157"/>
                  </a:cubicBezTo>
                  <a:cubicBezTo>
                    <a:pt x="14330" y="13759"/>
                    <a:pt x="15098" y="13176"/>
                    <a:pt x="15712" y="12457"/>
                  </a:cubicBezTo>
                  <a:cubicBezTo>
                    <a:pt x="15707" y="12450"/>
                    <a:pt x="15702" y="12443"/>
                    <a:pt x="15700" y="12439"/>
                  </a:cubicBezTo>
                  <a:cubicBezTo>
                    <a:pt x="15728" y="12398"/>
                    <a:pt x="15735" y="12340"/>
                    <a:pt x="15692" y="12292"/>
                  </a:cubicBezTo>
                  <a:cubicBezTo>
                    <a:pt x="15029" y="11578"/>
                    <a:pt x="14361" y="10853"/>
                    <a:pt x="13827" y="10036"/>
                  </a:cubicBezTo>
                  <a:cubicBezTo>
                    <a:pt x="13422" y="9419"/>
                    <a:pt x="12681" y="8232"/>
                    <a:pt x="12948" y="7444"/>
                  </a:cubicBezTo>
                  <a:cubicBezTo>
                    <a:pt x="13086" y="7034"/>
                    <a:pt x="13423" y="6891"/>
                    <a:pt x="13787" y="6891"/>
                  </a:cubicBezTo>
                  <a:cubicBezTo>
                    <a:pt x="14125" y="6891"/>
                    <a:pt x="14486" y="7014"/>
                    <a:pt x="14734" y="7161"/>
                  </a:cubicBezTo>
                  <a:cubicBezTo>
                    <a:pt x="15184" y="7431"/>
                    <a:pt x="15486" y="7880"/>
                    <a:pt x="15705" y="8346"/>
                  </a:cubicBezTo>
                  <a:cubicBezTo>
                    <a:pt x="16084" y="9156"/>
                    <a:pt x="16250" y="10053"/>
                    <a:pt x="16456" y="10921"/>
                  </a:cubicBezTo>
                  <a:cubicBezTo>
                    <a:pt x="16456" y="10922"/>
                    <a:pt x="16455" y="10924"/>
                    <a:pt x="16455" y="10925"/>
                  </a:cubicBezTo>
                  <a:cubicBezTo>
                    <a:pt x="16456" y="10927"/>
                    <a:pt x="16458" y="10931"/>
                    <a:pt x="16460" y="10932"/>
                  </a:cubicBezTo>
                  <a:cubicBezTo>
                    <a:pt x="16469" y="10973"/>
                    <a:pt x="16479" y="11014"/>
                    <a:pt x="16489" y="11052"/>
                  </a:cubicBezTo>
                  <a:cubicBezTo>
                    <a:pt x="16496" y="11085"/>
                    <a:pt x="16524" y="11100"/>
                    <a:pt x="16553" y="11100"/>
                  </a:cubicBezTo>
                  <a:cubicBezTo>
                    <a:pt x="16560" y="11100"/>
                    <a:pt x="16568" y="11099"/>
                    <a:pt x="16575" y="11098"/>
                  </a:cubicBezTo>
                  <a:cubicBezTo>
                    <a:pt x="16582" y="11106"/>
                    <a:pt x="16588" y="11116"/>
                    <a:pt x="16595" y="11123"/>
                  </a:cubicBezTo>
                  <a:cubicBezTo>
                    <a:pt x="16682" y="10946"/>
                    <a:pt x="16764" y="10766"/>
                    <a:pt x="16835" y="10579"/>
                  </a:cubicBezTo>
                  <a:cubicBezTo>
                    <a:pt x="17395" y="9131"/>
                    <a:pt x="17517" y="7318"/>
                    <a:pt x="16722" y="5930"/>
                  </a:cubicBezTo>
                  <a:cubicBezTo>
                    <a:pt x="16373" y="5320"/>
                    <a:pt x="15849" y="4860"/>
                    <a:pt x="15170" y="4668"/>
                  </a:cubicBezTo>
                  <a:cubicBezTo>
                    <a:pt x="14382" y="4445"/>
                    <a:pt x="13442" y="4565"/>
                    <a:pt x="12853" y="3900"/>
                  </a:cubicBezTo>
                  <a:cubicBezTo>
                    <a:pt x="12849" y="3894"/>
                    <a:pt x="12842" y="3893"/>
                    <a:pt x="12836" y="3890"/>
                  </a:cubicBezTo>
                  <a:cubicBezTo>
                    <a:pt x="14110" y="2240"/>
                    <a:pt x="15587" y="845"/>
                    <a:pt x="17810" y="442"/>
                  </a:cubicBezTo>
                  <a:cubicBezTo>
                    <a:pt x="17874" y="433"/>
                    <a:pt x="17862" y="334"/>
                    <a:pt x="17810" y="318"/>
                  </a:cubicBezTo>
                  <a:cubicBezTo>
                    <a:pt x="17741" y="217"/>
                    <a:pt x="17670" y="118"/>
                    <a:pt x="17598" y="19"/>
                  </a:cubicBezTo>
                  <a:cubicBezTo>
                    <a:pt x="17589" y="6"/>
                    <a:pt x="17576" y="0"/>
                    <a:pt x="1756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0" name="Google Shape;4480;p20"/>
            <p:cNvSpPr/>
            <p:nvPr/>
          </p:nvSpPr>
          <p:spPr>
            <a:xfrm>
              <a:off x="6733225" y="426575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1" name="Google Shape;4481;p20"/>
            <p:cNvSpPr/>
            <p:nvPr/>
          </p:nvSpPr>
          <p:spPr>
            <a:xfrm>
              <a:off x="6732100" y="329175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2" name="Google Shape;4482;p20"/>
            <p:cNvSpPr/>
            <p:nvPr/>
          </p:nvSpPr>
          <p:spPr>
            <a:xfrm>
              <a:off x="6753600" y="513875"/>
              <a:ext cx="209175" cy="150225"/>
            </a:xfrm>
            <a:custGeom>
              <a:avLst/>
              <a:gdLst/>
              <a:ahLst/>
              <a:cxnLst/>
              <a:rect l="l" t="t" r="r" b="b"/>
              <a:pathLst>
                <a:path w="8367" h="6009" extrusionOk="0">
                  <a:moveTo>
                    <a:pt x="8367" y="0"/>
                  </a:moveTo>
                  <a:lnTo>
                    <a:pt x="8367" y="0"/>
                  </a:lnTo>
                  <a:cubicBezTo>
                    <a:pt x="7675" y="757"/>
                    <a:pt x="6931" y="1468"/>
                    <a:pt x="6136" y="2128"/>
                  </a:cubicBezTo>
                  <a:cubicBezTo>
                    <a:pt x="5068" y="3016"/>
                    <a:pt x="3924" y="3808"/>
                    <a:pt x="2720" y="4504"/>
                  </a:cubicBezTo>
                  <a:cubicBezTo>
                    <a:pt x="1849" y="5006"/>
                    <a:pt x="944" y="5570"/>
                    <a:pt x="1" y="6009"/>
                  </a:cubicBezTo>
                  <a:cubicBezTo>
                    <a:pt x="1503" y="5345"/>
                    <a:pt x="2943" y="4610"/>
                    <a:pt x="4304" y="3655"/>
                  </a:cubicBezTo>
                  <a:cubicBezTo>
                    <a:pt x="5797" y="2605"/>
                    <a:pt x="7166" y="1375"/>
                    <a:pt x="8367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3" name="Google Shape;4483;p20"/>
            <p:cNvSpPr/>
            <p:nvPr/>
          </p:nvSpPr>
          <p:spPr>
            <a:xfrm>
              <a:off x="6732200" y="669375"/>
              <a:ext cx="9075" cy="3875"/>
            </a:xfrm>
            <a:custGeom>
              <a:avLst/>
              <a:gdLst/>
              <a:ahLst/>
              <a:cxnLst/>
              <a:rect l="l" t="t" r="r" b="b"/>
              <a:pathLst>
                <a:path w="363" h="155" extrusionOk="0">
                  <a:moveTo>
                    <a:pt x="362" y="1"/>
                  </a:moveTo>
                  <a:cubicBezTo>
                    <a:pt x="242" y="50"/>
                    <a:pt x="121" y="97"/>
                    <a:pt x="1" y="136"/>
                  </a:cubicBezTo>
                  <a:lnTo>
                    <a:pt x="1" y="155"/>
                  </a:lnTo>
                  <a:cubicBezTo>
                    <a:pt x="121" y="104"/>
                    <a:pt x="242" y="51"/>
                    <a:pt x="36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4" name="Google Shape;4484;p20"/>
            <p:cNvSpPr/>
            <p:nvPr/>
          </p:nvSpPr>
          <p:spPr>
            <a:xfrm>
              <a:off x="6742225" y="42775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12007" y="0"/>
                  </a:moveTo>
                  <a:cubicBezTo>
                    <a:pt x="11987" y="0"/>
                    <a:pt x="11967" y="8"/>
                    <a:pt x="11953" y="27"/>
                  </a:cubicBezTo>
                  <a:cubicBezTo>
                    <a:pt x="11593" y="517"/>
                    <a:pt x="11341" y="1094"/>
                    <a:pt x="11015" y="1610"/>
                  </a:cubicBezTo>
                  <a:cubicBezTo>
                    <a:pt x="10640" y="2201"/>
                    <a:pt x="10231" y="2767"/>
                    <a:pt x="9795" y="3312"/>
                  </a:cubicBezTo>
                  <a:cubicBezTo>
                    <a:pt x="9216" y="4034"/>
                    <a:pt x="8583" y="4716"/>
                    <a:pt x="7911" y="5351"/>
                  </a:cubicBezTo>
                  <a:cubicBezTo>
                    <a:pt x="7896" y="5350"/>
                    <a:pt x="7882" y="5345"/>
                    <a:pt x="7863" y="5345"/>
                  </a:cubicBezTo>
                  <a:cubicBezTo>
                    <a:pt x="7834" y="5345"/>
                    <a:pt x="7831" y="5392"/>
                    <a:pt x="7859" y="5396"/>
                  </a:cubicBezTo>
                  <a:cubicBezTo>
                    <a:pt x="7861" y="5396"/>
                    <a:pt x="7862" y="5399"/>
                    <a:pt x="7863" y="5399"/>
                  </a:cubicBezTo>
                  <a:cubicBezTo>
                    <a:pt x="7601" y="5646"/>
                    <a:pt x="7331" y="5888"/>
                    <a:pt x="7054" y="6121"/>
                  </a:cubicBezTo>
                  <a:cubicBezTo>
                    <a:pt x="4959" y="7885"/>
                    <a:pt x="2596" y="9030"/>
                    <a:pt x="49" y="9989"/>
                  </a:cubicBezTo>
                  <a:cubicBezTo>
                    <a:pt x="0" y="10007"/>
                    <a:pt x="16" y="10073"/>
                    <a:pt x="63" y="10073"/>
                  </a:cubicBezTo>
                  <a:cubicBezTo>
                    <a:pt x="67" y="10073"/>
                    <a:pt x="70" y="10073"/>
                    <a:pt x="74" y="10072"/>
                  </a:cubicBezTo>
                  <a:cubicBezTo>
                    <a:pt x="896" y="9877"/>
                    <a:pt x="1705" y="9599"/>
                    <a:pt x="2491" y="9255"/>
                  </a:cubicBezTo>
                  <a:lnTo>
                    <a:pt x="2491" y="9255"/>
                  </a:lnTo>
                  <a:cubicBezTo>
                    <a:pt x="2473" y="9498"/>
                    <a:pt x="2402" y="9716"/>
                    <a:pt x="2328" y="9962"/>
                  </a:cubicBezTo>
                  <a:cubicBezTo>
                    <a:pt x="2322" y="9982"/>
                    <a:pt x="2342" y="10001"/>
                    <a:pt x="2361" y="10001"/>
                  </a:cubicBezTo>
                  <a:cubicBezTo>
                    <a:pt x="2368" y="10001"/>
                    <a:pt x="2376" y="9998"/>
                    <a:pt x="2381" y="9990"/>
                  </a:cubicBezTo>
                  <a:cubicBezTo>
                    <a:pt x="2541" y="9776"/>
                    <a:pt x="2603" y="9476"/>
                    <a:pt x="2610" y="9201"/>
                  </a:cubicBezTo>
                  <a:cubicBezTo>
                    <a:pt x="2897" y="9073"/>
                    <a:pt x="3180" y="8936"/>
                    <a:pt x="3461" y="8790"/>
                  </a:cubicBezTo>
                  <a:lnTo>
                    <a:pt x="3461" y="8790"/>
                  </a:lnTo>
                  <a:cubicBezTo>
                    <a:pt x="3628" y="9256"/>
                    <a:pt x="3567" y="9695"/>
                    <a:pt x="3388" y="10164"/>
                  </a:cubicBezTo>
                  <a:cubicBezTo>
                    <a:pt x="3382" y="10182"/>
                    <a:pt x="3395" y="10201"/>
                    <a:pt x="3411" y="10201"/>
                  </a:cubicBezTo>
                  <a:cubicBezTo>
                    <a:pt x="3416" y="10201"/>
                    <a:pt x="3422" y="10198"/>
                    <a:pt x="3427" y="10192"/>
                  </a:cubicBezTo>
                  <a:cubicBezTo>
                    <a:pt x="3762" y="9786"/>
                    <a:pt x="3776" y="9198"/>
                    <a:pt x="3590" y="8724"/>
                  </a:cubicBezTo>
                  <a:cubicBezTo>
                    <a:pt x="4419" y="8286"/>
                    <a:pt x="5216" y="7779"/>
                    <a:pt x="5970" y="7232"/>
                  </a:cubicBezTo>
                  <a:lnTo>
                    <a:pt x="5970" y="7232"/>
                  </a:lnTo>
                  <a:cubicBezTo>
                    <a:pt x="6021" y="7923"/>
                    <a:pt x="5177" y="8339"/>
                    <a:pt x="4839" y="8879"/>
                  </a:cubicBezTo>
                  <a:cubicBezTo>
                    <a:pt x="4577" y="9300"/>
                    <a:pt x="4444" y="9779"/>
                    <a:pt x="4468" y="10274"/>
                  </a:cubicBezTo>
                  <a:cubicBezTo>
                    <a:pt x="4469" y="10292"/>
                    <a:pt x="4486" y="10302"/>
                    <a:pt x="4501" y="10302"/>
                  </a:cubicBezTo>
                  <a:cubicBezTo>
                    <a:pt x="4514" y="10302"/>
                    <a:pt x="4525" y="10295"/>
                    <a:pt x="4527" y="10280"/>
                  </a:cubicBezTo>
                  <a:cubicBezTo>
                    <a:pt x="4626" y="9467"/>
                    <a:pt x="4939" y="8861"/>
                    <a:pt x="5537" y="8303"/>
                  </a:cubicBezTo>
                  <a:cubicBezTo>
                    <a:pt x="5878" y="7984"/>
                    <a:pt x="6217" y="7616"/>
                    <a:pt x="6104" y="7133"/>
                  </a:cubicBezTo>
                  <a:cubicBezTo>
                    <a:pt x="6204" y="7058"/>
                    <a:pt x="6303" y="6980"/>
                    <a:pt x="6405" y="6904"/>
                  </a:cubicBezTo>
                  <a:cubicBezTo>
                    <a:pt x="6611" y="7312"/>
                    <a:pt x="7122" y="7434"/>
                    <a:pt x="7471" y="7731"/>
                  </a:cubicBezTo>
                  <a:cubicBezTo>
                    <a:pt x="8356" y="8491"/>
                    <a:pt x="8092" y="9526"/>
                    <a:pt x="7729" y="10477"/>
                  </a:cubicBezTo>
                  <a:cubicBezTo>
                    <a:pt x="7707" y="10535"/>
                    <a:pt x="7748" y="10575"/>
                    <a:pt x="7790" y="10575"/>
                  </a:cubicBezTo>
                  <a:cubicBezTo>
                    <a:pt x="7816" y="10575"/>
                    <a:pt x="7843" y="10560"/>
                    <a:pt x="7856" y="10525"/>
                  </a:cubicBezTo>
                  <a:cubicBezTo>
                    <a:pt x="8112" y="9853"/>
                    <a:pt x="8390" y="9084"/>
                    <a:pt x="8116" y="8372"/>
                  </a:cubicBezTo>
                  <a:cubicBezTo>
                    <a:pt x="8002" y="8074"/>
                    <a:pt x="7805" y="7836"/>
                    <a:pt x="7560" y="7634"/>
                  </a:cubicBezTo>
                  <a:cubicBezTo>
                    <a:pt x="7239" y="7373"/>
                    <a:pt x="6697" y="7223"/>
                    <a:pt x="6471" y="6853"/>
                  </a:cubicBezTo>
                  <a:cubicBezTo>
                    <a:pt x="6717" y="6666"/>
                    <a:pt x="6957" y="6475"/>
                    <a:pt x="7190" y="6279"/>
                  </a:cubicBezTo>
                  <a:cubicBezTo>
                    <a:pt x="7499" y="6020"/>
                    <a:pt x="7798" y="5749"/>
                    <a:pt x="8092" y="5473"/>
                  </a:cubicBezTo>
                  <a:cubicBezTo>
                    <a:pt x="8600" y="5728"/>
                    <a:pt x="8425" y="6437"/>
                    <a:pt x="8410" y="6913"/>
                  </a:cubicBezTo>
                  <a:cubicBezTo>
                    <a:pt x="8398" y="7287"/>
                    <a:pt x="8452" y="7654"/>
                    <a:pt x="8551" y="8014"/>
                  </a:cubicBezTo>
                  <a:cubicBezTo>
                    <a:pt x="8790" y="8881"/>
                    <a:pt x="9231" y="9674"/>
                    <a:pt x="9493" y="10534"/>
                  </a:cubicBezTo>
                  <a:cubicBezTo>
                    <a:pt x="9504" y="10571"/>
                    <a:pt x="9534" y="10587"/>
                    <a:pt x="9564" y="10587"/>
                  </a:cubicBezTo>
                  <a:cubicBezTo>
                    <a:pt x="9611" y="10587"/>
                    <a:pt x="9660" y="10548"/>
                    <a:pt x="9641" y="10490"/>
                  </a:cubicBezTo>
                  <a:cubicBezTo>
                    <a:pt x="9264" y="9270"/>
                    <a:pt x="8480" y="8132"/>
                    <a:pt x="8551" y="6814"/>
                  </a:cubicBezTo>
                  <a:cubicBezTo>
                    <a:pt x="8578" y="6338"/>
                    <a:pt x="8629" y="5629"/>
                    <a:pt x="8157" y="5413"/>
                  </a:cubicBezTo>
                  <a:cubicBezTo>
                    <a:pt x="8297" y="5281"/>
                    <a:pt x="8432" y="5145"/>
                    <a:pt x="8566" y="5008"/>
                  </a:cubicBezTo>
                  <a:cubicBezTo>
                    <a:pt x="8709" y="5118"/>
                    <a:pt x="8868" y="5161"/>
                    <a:pt x="9043" y="5161"/>
                  </a:cubicBezTo>
                  <a:cubicBezTo>
                    <a:pt x="9107" y="5161"/>
                    <a:pt x="9174" y="5155"/>
                    <a:pt x="9243" y="5145"/>
                  </a:cubicBezTo>
                  <a:cubicBezTo>
                    <a:pt x="9558" y="5097"/>
                    <a:pt x="9849" y="4973"/>
                    <a:pt x="10150" y="4973"/>
                  </a:cubicBezTo>
                  <a:cubicBezTo>
                    <a:pt x="10292" y="4973"/>
                    <a:pt x="10437" y="5001"/>
                    <a:pt x="10587" y="5077"/>
                  </a:cubicBezTo>
                  <a:cubicBezTo>
                    <a:pt x="10852" y="5211"/>
                    <a:pt x="11084" y="5437"/>
                    <a:pt x="11284" y="5650"/>
                  </a:cubicBezTo>
                  <a:cubicBezTo>
                    <a:pt x="12294" y="6723"/>
                    <a:pt x="12652" y="8190"/>
                    <a:pt x="12851" y="9606"/>
                  </a:cubicBezTo>
                  <a:cubicBezTo>
                    <a:pt x="12857" y="9644"/>
                    <a:pt x="12888" y="9663"/>
                    <a:pt x="12917" y="9663"/>
                  </a:cubicBezTo>
                  <a:cubicBezTo>
                    <a:pt x="12948" y="9663"/>
                    <a:pt x="12976" y="9642"/>
                    <a:pt x="12970" y="9601"/>
                  </a:cubicBezTo>
                  <a:cubicBezTo>
                    <a:pt x="12829" y="8293"/>
                    <a:pt x="12464" y="6934"/>
                    <a:pt x="11643" y="5882"/>
                  </a:cubicBezTo>
                  <a:cubicBezTo>
                    <a:pt x="11341" y="5498"/>
                    <a:pt x="10954" y="5064"/>
                    <a:pt x="10481" y="4895"/>
                  </a:cubicBezTo>
                  <a:cubicBezTo>
                    <a:pt x="10383" y="4860"/>
                    <a:pt x="10283" y="4846"/>
                    <a:pt x="10183" y="4846"/>
                  </a:cubicBezTo>
                  <a:cubicBezTo>
                    <a:pt x="9787" y="4846"/>
                    <a:pt x="9374" y="5061"/>
                    <a:pt x="8995" y="5061"/>
                  </a:cubicBezTo>
                  <a:cubicBezTo>
                    <a:pt x="8861" y="5061"/>
                    <a:pt x="8731" y="5034"/>
                    <a:pt x="8607" y="4961"/>
                  </a:cubicBezTo>
                  <a:cubicBezTo>
                    <a:pt x="9103" y="4457"/>
                    <a:pt x="9572" y="3931"/>
                    <a:pt x="10012" y="3376"/>
                  </a:cubicBezTo>
                  <a:cubicBezTo>
                    <a:pt x="10155" y="3197"/>
                    <a:pt x="10303" y="3010"/>
                    <a:pt x="10451" y="2820"/>
                  </a:cubicBezTo>
                  <a:cubicBezTo>
                    <a:pt x="10454" y="2820"/>
                    <a:pt x="10457" y="2820"/>
                    <a:pt x="10461" y="2820"/>
                  </a:cubicBezTo>
                  <a:cubicBezTo>
                    <a:pt x="11408" y="2820"/>
                    <a:pt x="11595" y="3898"/>
                    <a:pt x="11760" y="4645"/>
                  </a:cubicBezTo>
                  <a:cubicBezTo>
                    <a:pt x="11880" y="5189"/>
                    <a:pt x="12056" y="5720"/>
                    <a:pt x="12289" y="6226"/>
                  </a:cubicBezTo>
                  <a:cubicBezTo>
                    <a:pt x="12737" y="7195"/>
                    <a:pt x="13381" y="8042"/>
                    <a:pt x="14170" y="8755"/>
                  </a:cubicBezTo>
                  <a:cubicBezTo>
                    <a:pt x="14186" y="8770"/>
                    <a:pt x="14204" y="8776"/>
                    <a:pt x="14221" y="8776"/>
                  </a:cubicBezTo>
                  <a:cubicBezTo>
                    <a:pt x="14284" y="8776"/>
                    <a:pt x="14337" y="8692"/>
                    <a:pt x="14277" y="8639"/>
                  </a:cubicBezTo>
                  <a:cubicBezTo>
                    <a:pt x="13114" y="7592"/>
                    <a:pt x="12274" y="6235"/>
                    <a:pt x="11914" y="4707"/>
                  </a:cubicBezTo>
                  <a:cubicBezTo>
                    <a:pt x="11744" y="3989"/>
                    <a:pt x="11514" y="2732"/>
                    <a:pt x="10600" y="2732"/>
                  </a:cubicBezTo>
                  <a:cubicBezTo>
                    <a:pt x="10573" y="2732"/>
                    <a:pt x="10545" y="2733"/>
                    <a:pt x="10516" y="2735"/>
                  </a:cubicBezTo>
                  <a:cubicBezTo>
                    <a:pt x="10671" y="2536"/>
                    <a:pt x="10827" y="2330"/>
                    <a:pt x="10979" y="2119"/>
                  </a:cubicBezTo>
                  <a:cubicBezTo>
                    <a:pt x="11140" y="2263"/>
                    <a:pt x="11321" y="2331"/>
                    <a:pt x="11527" y="2331"/>
                  </a:cubicBezTo>
                  <a:cubicBezTo>
                    <a:pt x="11593" y="2331"/>
                    <a:pt x="11662" y="2324"/>
                    <a:pt x="11735" y="2310"/>
                  </a:cubicBezTo>
                  <a:cubicBezTo>
                    <a:pt x="11962" y="2266"/>
                    <a:pt x="12160" y="2145"/>
                    <a:pt x="12366" y="2047"/>
                  </a:cubicBezTo>
                  <a:cubicBezTo>
                    <a:pt x="12665" y="1906"/>
                    <a:pt x="12939" y="1830"/>
                    <a:pt x="13238" y="1830"/>
                  </a:cubicBezTo>
                  <a:cubicBezTo>
                    <a:pt x="13367" y="1830"/>
                    <a:pt x="13501" y="1844"/>
                    <a:pt x="13643" y="1874"/>
                  </a:cubicBezTo>
                  <a:cubicBezTo>
                    <a:pt x="14400" y="2035"/>
                    <a:pt x="15126" y="2472"/>
                    <a:pt x="15556" y="3119"/>
                  </a:cubicBezTo>
                  <a:cubicBezTo>
                    <a:pt x="15932" y="3681"/>
                    <a:pt x="16070" y="4333"/>
                    <a:pt x="16303" y="4956"/>
                  </a:cubicBezTo>
                  <a:cubicBezTo>
                    <a:pt x="16312" y="4979"/>
                    <a:pt x="16330" y="4989"/>
                    <a:pt x="16349" y="4989"/>
                  </a:cubicBezTo>
                  <a:cubicBezTo>
                    <a:pt x="16377" y="4989"/>
                    <a:pt x="16404" y="4965"/>
                    <a:pt x="16396" y="4928"/>
                  </a:cubicBezTo>
                  <a:cubicBezTo>
                    <a:pt x="16183" y="3797"/>
                    <a:pt x="15671" y="2647"/>
                    <a:pt x="14612" y="2093"/>
                  </a:cubicBezTo>
                  <a:cubicBezTo>
                    <a:pt x="14193" y="1875"/>
                    <a:pt x="13693" y="1676"/>
                    <a:pt x="13211" y="1676"/>
                  </a:cubicBezTo>
                  <a:cubicBezTo>
                    <a:pt x="13198" y="1676"/>
                    <a:pt x="13185" y="1676"/>
                    <a:pt x="13172" y="1676"/>
                  </a:cubicBezTo>
                  <a:cubicBezTo>
                    <a:pt x="12634" y="1689"/>
                    <a:pt x="12023" y="2226"/>
                    <a:pt x="11467" y="2226"/>
                  </a:cubicBezTo>
                  <a:cubicBezTo>
                    <a:pt x="11310" y="2226"/>
                    <a:pt x="11157" y="2184"/>
                    <a:pt x="11012" y="2074"/>
                  </a:cubicBezTo>
                  <a:cubicBezTo>
                    <a:pt x="11461" y="1446"/>
                    <a:pt x="11864" y="777"/>
                    <a:pt x="12090" y="99"/>
                  </a:cubicBezTo>
                  <a:cubicBezTo>
                    <a:pt x="12108" y="46"/>
                    <a:pt x="12056" y="0"/>
                    <a:pt x="120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5" name="Google Shape;4485;p20"/>
            <p:cNvSpPr/>
            <p:nvPr/>
          </p:nvSpPr>
          <p:spPr>
            <a:xfrm>
              <a:off x="6730475" y="652100"/>
              <a:ext cx="32775" cy="8825"/>
            </a:xfrm>
            <a:custGeom>
              <a:avLst/>
              <a:gdLst/>
              <a:ahLst/>
              <a:cxnLst/>
              <a:rect l="l" t="t" r="r" b="b"/>
              <a:pathLst>
                <a:path w="1311" h="353" extrusionOk="0">
                  <a:moveTo>
                    <a:pt x="392" y="1"/>
                  </a:moveTo>
                  <a:cubicBezTo>
                    <a:pt x="278" y="1"/>
                    <a:pt x="164" y="13"/>
                    <a:pt x="52" y="38"/>
                  </a:cubicBezTo>
                  <a:cubicBezTo>
                    <a:pt x="1" y="50"/>
                    <a:pt x="13" y="134"/>
                    <a:pt x="64" y="134"/>
                  </a:cubicBezTo>
                  <a:cubicBezTo>
                    <a:pt x="65" y="134"/>
                    <a:pt x="67" y="134"/>
                    <a:pt x="69" y="134"/>
                  </a:cubicBezTo>
                  <a:cubicBezTo>
                    <a:pt x="152" y="125"/>
                    <a:pt x="233" y="120"/>
                    <a:pt x="314" y="120"/>
                  </a:cubicBezTo>
                  <a:cubicBezTo>
                    <a:pt x="619" y="120"/>
                    <a:pt x="909" y="188"/>
                    <a:pt x="1187" y="344"/>
                  </a:cubicBezTo>
                  <a:cubicBezTo>
                    <a:pt x="1197" y="350"/>
                    <a:pt x="1208" y="353"/>
                    <a:pt x="1217" y="353"/>
                  </a:cubicBezTo>
                  <a:cubicBezTo>
                    <a:pt x="1274" y="353"/>
                    <a:pt x="1310" y="264"/>
                    <a:pt x="1247" y="231"/>
                  </a:cubicBezTo>
                  <a:cubicBezTo>
                    <a:pt x="984" y="84"/>
                    <a:pt x="689" y="1"/>
                    <a:pt x="39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6" name="Google Shape;4486;p20"/>
            <p:cNvSpPr/>
            <p:nvPr/>
          </p:nvSpPr>
          <p:spPr>
            <a:xfrm>
              <a:off x="6728100" y="598200"/>
              <a:ext cx="130425" cy="36350"/>
            </a:xfrm>
            <a:custGeom>
              <a:avLst/>
              <a:gdLst/>
              <a:ahLst/>
              <a:cxnLst/>
              <a:rect l="l" t="t" r="r" b="b"/>
              <a:pathLst>
                <a:path w="5217" h="1454" extrusionOk="0">
                  <a:moveTo>
                    <a:pt x="4181" y="1"/>
                  </a:moveTo>
                  <a:cubicBezTo>
                    <a:pt x="3896" y="1"/>
                    <a:pt x="3609" y="74"/>
                    <a:pt x="3349" y="222"/>
                  </a:cubicBezTo>
                  <a:cubicBezTo>
                    <a:pt x="2853" y="503"/>
                    <a:pt x="2502" y="963"/>
                    <a:pt x="1958" y="1175"/>
                  </a:cubicBezTo>
                  <a:cubicBezTo>
                    <a:pt x="1672" y="1285"/>
                    <a:pt x="1381" y="1336"/>
                    <a:pt x="1089" y="1336"/>
                  </a:cubicBezTo>
                  <a:cubicBezTo>
                    <a:pt x="741" y="1336"/>
                    <a:pt x="392" y="1263"/>
                    <a:pt x="55" y="1135"/>
                  </a:cubicBezTo>
                  <a:cubicBezTo>
                    <a:pt x="51" y="1134"/>
                    <a:pt x="48" y="1133"/>
                    <a:pt x="45" y="1133"/>
                  </a:cubicBezTo>
                  <a:cubicBezTo>
                    <a:pt x="18" y="1133"/>
                    <a:pt x="1" y="1169"/>
                    <a:pt x="29" y="1183"/>
                  </a:cubicBezTo>
                  <a:cubicBezTo>
                    <a:pt x="382" y="1361"/>
                    <a:pt x="767" y="1453"/>
                    <a:pt x="1152" y="1453"/>
                  </a:cubicBezTo>
                  <a:cubicBezTo>
                    <a:pt x="1496" y="1453"/>
                    <a:pt x="1841" y="1380"/>
                    <a:pt x="2163" y="1231"/>
                  </a:cubicBezTo>
                  <a:cubicBezTo>
                    <a:pt x="2547" y="1053"/>
                    <a:pt x="2821" y="758"/>
                    <a:pt x="3159" y="515"/>
                  </a:cubicBezTo>
                  <a:cubicBezTo>
                    <a:pt x="3496" y="274"/>
                    <a:pt x="3835" y="156"/>
                    <a:pt x="4181" y="156"/>
                  </a:cubicBezTo>
                  <a:cubicBezTo>
                    <a:pt x="4482" y="156"/>
                    <a:pt x="4787" y="245"/>
                    <a:pt x="5099" y="421"/>
                  </a:cubicBezTo>
                  <a:cubicBezTo>
                    <a:pt x="5108" y="426"/>
                    <a:pt x="5117" y="428"/>
                    <a:pt x="5126" y="428"/>
                  </a:cubicBezTo>
                  <a:cubicBezTo>
                    <a:pt x="5175" y="428"/>
                    <a:pt x="5217" y="357"/>
                    <a:pt x="5170" y="326"/>
                  </a:cubicBezTo>
                  <a:cubicBezTo>
                    <a:pt x="4875" y="110"/>
                    <a:pt x="4529" y="1"/>
                    <a:pt x="418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7" name="Google Shape;4487;p20"/>
            <p:cNvSpPr/>
            <p:nvPr/>
          </p:nvSpPr>
          <p:spPr>
            <a:xfrm>
              <a:off x="6719300" y="552900"/>
              <a:ext cx="151175" cy="42300"/>
            </a:xfrm>
            <a:custGeom>
              <a:avLst/>
              <a:gdLst/>
              <a:ahLst/>
              <a:cxnLst/>
              <a:rect l="l" t="t" r="r" b="b"/>
              <a:pathLst>
                <a:path w="6047" h="1692" extrusionOk="0">
                  <a:moveTo>
                    <a:pt x="1838" y="1"/>
                  </a:moveTo>
                  <a:cubicBezTo>
                    <a:pt x="1198" y="1"/>
                    <a:pt x="533" y="128"/>
                    <a:pt x="24" y="372"/>
                  </a:cubicBezTo>
                  <a:cubicBezTo>
                    <a:pt x="0" y="382"/>
                    <a:pt x="15" y="420"/>
                    <a:pt x="39" y="420"/>
                  </a:cubicBezTo>
                  <a:cubicBezTo>
                    <a:pt x="41" y="420"/>
                    <a:pt x="44" y="419"/>
                    <a:pt x="47" y="419"/>
                  </a:cubicBezTo>
                  <a:cubicBezTo>
                    <a:pt x="549" y="251"/>
                    <a:pt x="1141" y="140"/>
                    <a:pt x="1726" y="140"/>
                  </a:cubicBezTo>
                  <a:cubicBezTo>
                    <a:pt x="2411" y="140"/>
                    <a:pt x="3088" y="291"/>
                    <a:pt x="3603" y="680"/>
                  </a:cubicBezTo>
                  <a:cubicBezTo>
                    <a:pt x="4337" y="1235"/>
                    <a:pt x="5023" y="1496"/>
                    <a:pt x="5924" y="1689"/>
                  </a:cubicBezTo>
                  <a:cubicBezTo>
                    <a:pt x="5930" y="1690"/>
                    <a:pt x="5936" y="1691"/>
                    <a:pt x="5941" y="1691"/>
                  </a:cubicBezTo>
                  <a:cubicBezTo>
                    <a:pt x="6021" y="1691"/>
                    <a:pt x="6047" y="1564"/>
                    <a:pt x="5961" y="1544"/>
                  </a:cubicBezTo>
                  <a:cubicBezTo>
                    <a:pt x="5247" y="1381"/>
                    <a:pt x="4555" y="1208"/>
                    <a:pt x="3953" y="764"/>
                  </a:cubicBezTo>
                  <a:cubicBezTo>
                    <a:pt x="3610" y="515"/>
                    <a:pt x="3314" y="246"/>
                    <a:pt x="2896" y="132"/>
                  </a:cubicBezTo>
                  <a:cubicBezTo>
                    <a:pt x="2576" y="44"/>
                    <a:pt x="2211" y="1"/>
                    <a:pt x="183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8" name="Google Shape;4488;p20"/>
            <p:cNvSpPr/>
            <p:nvPr/>
          </p:nvSpPr>
          <p:spPr>
            <a:xfrm>
              <a:off x="6721475" y="542425"/>
              <a:ext cx="209125" cy="19375"/>
            </a:xfrm>
            <a:custGeom>
              <a:avLst/>
              <a:gdLst/>
              <a:ahLst/>
              <a:cxnLst/>
              <a:rect l="l" t="t" r="r" b="b"/>
              <a:pathLst>
                <a:path w="8365" h="775" extrusionOk="0">
                  <a:moveTo>
                    <a:pt x="1056" y="0"/>
                  </a:moveTo>
                  <a:cubicBezTo>
                    <a:pt x="714" y="0"/>
                    <a:pt x="370" y="22"/>
                    <a:pt x="25" y="69"/>
                  </a:cubicBezTo>
                  <a:cubicBezTo>
                    <a:pt x="1" y="74"/>
                    <a:pt x="1" y="110"/>
                    <a:pt x="28" y="110"/>
                  </a:cubicBezTo>
                  <a:cubicBezTo>
                    <a:pt x="206" y="109"/>
                    <a:pt x="383" y="108"/>
                    <a:pt x="560" y="108"/>
                  </a:cubicBezTo>
                  <a:cubicBezTo>
                    <a:pt x="1204" y="108"/>
                    <a:pt x="1841" y="124"/>
                    <a:pt x="2484" y="215"/>
                  </a:cubicBezTo>
                  <a:cubicBezTo>
                    <a:pt x="3177" y="314"/>
                    <a:pt x="3840" y="511"/>
                    <a:pt x="4520" y="664"/>
                  </a:cubicBezTo>
                  <a:cubicBezTo>
                    <a:pt x="4828" y="732"/>
                    <a:pt x="5133" y="774"/>
                    <a:pt x="5437" y="774"/>
                  </a:cubicBezTo>
                  <a:cubicBezTo>
                    <a:pt x="5688" y="774"/>
                    <a:pt x="5939" y="746"/>
                    <a:pt x="6192" y="679"/>
                  </a:cubicBezTo>
                  <a:cubicBezTo>
                    <a:pt x="6720" y="541"/>
                    <a:pt x="7226" y="292"/>
                    <a:pt x="7759" y="292"/>
                  </a:cubicBezTo>
                  <a:cubicBezTo>
                    <a:pt x="7921" y="292"/>
                    <a:pt x="8086" y="315"/>
                    <a:pt x="8254" y="372"/>
                  </a:cubicBezTo>
                  <a:cubicBezTo>
                    <a:pt x="8263" y="375"/>
                    <a:pt x="8271" y="376"/>
                    <a:pt x="8279" y="376"/>
                  </a:cubicBezTo>
                  <a:cubicBezTo>
                    <a:pt x="8347" y="376"/>
                    <a:pt x="8364" y="260"/>
                    <a:pt x="8287" y="232"/>
                  </a:cubicBezTo>
                  <a:cubicBezTo>
                    <a:pt x="8105" y="171"/>
                    <a:pt x="7928" y="146"/>
                    <a:pt x="7755" y="146"/>
                  </a:cubicBezTo>
                  <a:cubicBezTo>
                    <a:pt x="7396" y="146"/>
                    <a:pt x="7048" y="253"/>
                    <a:pt x="6684" y="372"/>
                  </a:cubicBezTo>
                  <a:cubicBezTo>
                    <a:pt x="6209" y="528"/>
                    <a:pt x="5777" y="610"/>
                    <a:pt x="5333" y="610"/>
                  </a:cubicBezTo>
                  <a:cubicBezTo>
                    <a:pt x="5020" y="610"/>
                    <a:pt x="4701" y="569"/>
                    <a:pt x="4355" y="486"/>
                  </a:cubicBezTo>
                  <a:cubicBezTo>
                    <a:pt x="3266" y="225"/>
                    <a:pt x="2170" y="0"/>
                    <a:pt x="105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9" name="Google Shape;4489;p20"/>
            <p:cNvSpPr/>
            <p:nvPr/>
          </p:nvSpPr>
          <p:spPr>
            <a:xfrm>
              <a:off x="6719150" y="468650"/>
              <a:ext cx="220525" cy="74250"/>
            </a:xfrm>
            <a:custGeom>
              <a:avLst/>
              <a:gdLst/>
              <a:ahLst/>
              <a:cxnLst/>
              <a:rect l="l" t="t" r="r" b="b"/>
              <a:pathLst>
                <a:path w="8821" h="2970" extrusionOk="0">
                  <a:moveTo>
                    <a:pt x="3636" y="0"/>
                  </a:moveTo>
                  <a:cubicBezTo>
                    <a:pt x="2399" y="0"/>
                    <a:pt x="1097" y="274"/>
                    <a:pt x="27" y="654"/>
                  </a:cubicBezTo>
                  <a:cubicBezTo>
                    <a:pt x="1" y="665"/>
                    <a:pt x="9" y="701"/>
                    <a:pt x="37" y="701"/>
                  </a:cubicBezTo>
                  <a:cubicBezTo>
                    <a:pt x="38" y="701"/>
                    <a:pt x="40" y="701"/>
                    <a:pt x="42" y="701"/>
                  </a:cubicBezTo>
                  <a:cubicBezTo>
                    <a:pt x="1207" y="464"/>
                    <a:pt x="2522" y="112"/>
                    <a:pt x="3788" y="112"/>
                  </a:cubicBezTo>
                  <a:cubicBezTo>
                    <a:pt x="4480" y="112"/>
                    <a:pt x="5158" y="218"/>
                    <a:pt x="5789" y="505"/>
                  </a:cubicBezTo>
                  <a:cubicBezTo>
                    <a:pt x="6998" y="1055"/>
                    <a:pt x="7407" y="2596"/>
                    <a:pt x="8713" y="2967"/>
                  </a:cubicBezTo>
                  <a:cubicBezTo>
                    <a:pt x="8720" y="2969"/>
                    <a:pt x="8727" y="2970"/>
                    <a:pt x="8733" y="2970"/>
                  </a:cubicBezTo>
                  <a:cubicBezTo>
                    <a:pt x="8802" y="2970"/>
                    <a:pt x="8820" y="2857"/>
                    <a:pt x="8743" y="2834"/>
                  </a:cubicBezTo>
                  <a:cubicBezTo>
                    <a:pt x="7917" y="2601"/>
                    <a:pt x="7486" y="1866"/>
                    <a:pt x="6955" y="1254"/>
                  </a:cubicBezTo>
                  <a:cubicBezTo>
                    <a:pt x="6496" y="726"/>
                    <a:pt x="5971" y="370"/>
                    <a:pt x="5291" y="194"/>
                  </a:cubicBezTo>
                  <a:cubicBezTo>
                    <a:pt x="4773" y="59"/>
                    <a:pt x="4211" y="0"/>
                    <a:pt x="36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0" name="Google Shape;4490;p20"/>
            <p:cNvSpPr/>
            <p:nvPr/>
          </p:nvSpPr>
          <p:spPr>
            <a:xfrm>
              <a:off x="6735550" y="433925"/>
              <a:ext cx="243125" cy="67450"/>
            </a:xfrm>
            <a:custGeom>
              <a:avLst/>
              <a:gdLst/>
              <a:ahLst/>
              <a:cxnLst/>
              <a:rect l="l" t="t" r="r" b="b"/>
              <a:pathLst>
                <a:path w="9725" h="2698" extrusionOk="0">
                  <a:moveTo>
                    <a:pt x="59" y="1"/>
                  </a:moveTo>
                  <a:cubicBezTo>
                    <a:pt x="24" y="1"/>
                    <a:pt x="0" y="49"/>
                    <a:pt x="39" y="68"/>
                  </a:cubicBezTo>
                  <a:cubicBezTo>
                    <a:pt x="1427" y="736"/>
                    <a:pt x="2922" y="1349"/>
                    <a:pt x="4468" y="1490"/>
                  </a:cubicBezTo>
                  <a:cubicBezTo>
                    <a:pt x="4622" y="1504"/>
                    <a:pt x="4776" y="1509"/>
                    <a:pt x="4930" y="1509"/>
                  </a:cubicBezTo>
                  <a:cubicBezTo>
                    <a:pt x="5524" y="1509"/>
                    <a:pt x="6120" y="1427"/>
                    <a:pt x="6713" y="1427"/>
                  </a:cubicBezTo>
                  <a:cubicBezTo>
                    <a:pt x="6942" y="1427"/>
                    <a:pt x="7170" y="1439"/>
                    <a:pt x="7398" y="1473"/>
                  </a:cubicBezTo>
                  <a:cubicBezTo>
                    <a:pt x="8253" y="1603"/>
                    <a:pt x="9004" y="2042"/>
                    <a:pt x="9583" y="2676"/>
                  </a:cubicBezTo>
                  <a:cubicBezTo>
                    <a:pt x="9597" y="2691"/>
                    <a:pt x="9613" y="2697"/>
                    <a:pt x="9628" y="2697"/>
                  </a:cubicBezTo>
                  <a:cubicBezTo>
                    <a:pt x="9680" y="2697"/>
                    <a:pt x="9725" y="2625"/>
                    <a:pt x="9678" y="2571"/>
                  </a:cubicBezTo>
                  <a:cubicBezTo>
                    <a:pt x="9208" y="2057"/>
                    <a:pt x="8636" y="1669"/>
                    <a:pt x="7967" y="1462"/>
                  </a:cubicBezTo>
                  <a:cubicBezTo>
                    <a:pt x="7575" y="1339"/>
                    <a:pt x="7180" y="1303"/>
                    <a:pt x="6783" y="1303"/>
                  </a:cubicBezTo>
                  <a:cubicBezTo>
                    <a:pt x="6365" y="1303"/>
                    <a:pt x="5945" y="1343"/>
                    <a:pt x="5521" y="1367"/>
                  </a:cubicBezTo>
                  <a:cubicBezTo>
                    <a:pt x="5393" y="1374"/>
                    <a:pt x="5266" y="1378"/>
                    <a:pt x="5140" y="1378"/>
                  </a:cubicBezTo>
                  <a:cubicBezTo>
                    <a:pt x="3344" y="1378"/>
                    <a:pt x="1728" y="656"/>
                    <a:pt x="73" y="3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1" name="Google Shape;4491;p20"/>
            <p:cNvSpPr/>
            <p:nvPr/>
          </p:nvSpPr>
          <p:spPr>
            <a:xfrm>
              <a:off x="6780725" y="363400"/>
              <a:ext cx="209350" cy="116550"/>
            </a:xfrm>
            <a:custGeom>
              <a:avLst/>
              <a:gdLst/>
              <a:ahLst/>
              <a:cxnLst/>
              <a:rect l="l" t="t" r="r" b="b"/>
              <a:pathLst>
                <a:path w="8374" h="4662" extrusionOk="0">
                  <a:moveTo>
                    <a:pt x="35" y="0"/>
                  </a:moveTo>
                  <a:cubicBezTo>
                    <a:pt x="9" y="0"/>
                    <a:pt x="1" y="36"/>
                    <a:pt x="28" y="43"/>
                  </a:cubicBezTo>
                  <a:cubicBezTo>
                    <a:pt x="977" y="273"/>
                    <a:pt x="1931" y="530"/>
                    <a:pt x="2791" y="1009"/>
                  </a:cubicBezTo>
                  <a:cubicBezTo>
                    <a:pt x="3728" y="1531"/>
                    <a:pt x="3974" y="2382"/>
                    <a:pt x="4642" y="3131"/>
                  </a:cubicBezTo>
                  <a:cubicBezTo>
                    <a:pt x="5564" y="4158"/>
                    <a:pt x="7127" y="3959"/>
                    <a:pt x="8242" y="4651"/>
                  </a:cubicBezTo>
                  <a:cubicBezTo>
                    <a:pt x="8254" y="4659"/>
                    <a:pt x="8266" y="4662"/>
                    <a:pt x="8277" y="4662"/>
                  </a:cubicBezTo>
                  <a:cubicBezTo>
                    <a:pt x="8337" y="4662"/>
                    <a:pt x="8374" y="4568"/>
                    <a:pt x="8308" y="4530"/>
                  </a:cubicBezTo>
                  <a:cubicBezTo>
                    <a:pt x="7708" y="4157"/>
                    <a:pt x="7038" y="4034"/>
                    <a:pt x="6363" y="3863"/>
                  </a:cubicBezTo>
                  <a:cubicBezTo>
                    <a:pt x="5891" y="3745"/>
                    <a:pt x="5408" y="3604"/>
                    <a:pt x="5019" y="3299"/>
                  </a:cubicBezTo>
                  <a:cubicBezTo>
                    <a:pt x="4645" y="3008"/>
                    <a:pt x="4420" y="2595"/>
                    <a:pt x="4176" y="2200"/>
                  </a:cubicBezTo>
                  <a:cubicBezTo>
                    <a:pt x="3313" y="804"/>
                    <a:pt x="1618" y="180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2" name="Google Shape;4492;p20"/>
            <p:cNvSpPr/>
            <p:nvPr/>
          </p:nvSpPr>
          <p:spPr>
            <a:xfrm>
              <a:off x="6822075" y="33215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39" y="0"/>
                  </a:moveTo>
                  <a:cubicBezTo>
                    <a:pt x="6" y="0"/>
                    <a:pt x="0" y="50"/>
                    <a:pt x="33" y="62"/>
                  </a:cubicBezTo>
                  <a:cubicBezTo>
                    <a:pt x="1706" y="649"/>
                    <a:pt x="2019" y="2484"/>
                    <a:pt x="3108" y="3676"/>
                  </a:cubicBezTo>
                  <a:cubicBezTo>
                    <a:pt x="4178" y="4844"/>
                    <a:pt x="5725" y="4399"/>
                    <a:pt x="7007" y="5096"/>
                  </a:cubicBezTo>
                  <a:cubicBezTo>
                    <a:pt x="7020" y="5103"/>
                    <a:pt x="7032" y="5107"/>
                    <a:pt x="7044" y="5107"/>
                  </a:cubicBezTo>
                  <a:cubicBezTo>
                    <a:pt x="7111" y="5107"/>
                    <a:pt x="7152" y="5003"/>
                    <a:pt x="7079" y="4962"/>
                  </a:cubicBezTo>
                  <a:cubicBezTo>
                    <a:pt x="6423" y="4602"/>
                    <a:pt x="5704" y="4573"/>
                    <a:pt x="4981" y="4455"/>
                  </a:cubicBezTo>
                  <a:cubicBezTo>
                    <a:pt x="4004" y="4299"/>
                    <a:pt x="3311" y="3830"/>
                    <a:pt x="2761" y="3012"/>
                  </a:cubicBezTo>
                  <a:cubicBezTo>
                    <a:pt x="2021" y="1917"/>
                    <a:pt x="1484" y="340"/>
                    <a:pt x="47" y="1"/>
                  </a:cubicBezTo>
                  <a:cubicBezTo>
                    <a:pt x="44" y="0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3" name="Google Shape;4493;p20"/>
            <p:cNvSpPr/>
            <p:nvPr/>
          </p:nvSpPr>
          <p:spPr>
            <a:xfrm>
              <a:off x="6895175" y="286725"/>
              <a:ext cx="119825" cy="158800"/>
            </a:xfrm>
            <a:custGeom>
              <a:avLst/>
              <a:gdLst/>
              <a:ahLst/>
              <a:cxnLst/>
              <a:rect l="l" t="t" r="r" b="b"/>
              <a:pathLst>
                <a:path w="4793" h="6352" extrusionOk="0">
                  <a:moveTo>
                    <a:pt x="33" y="1"/>
                  </a:moveTo>
                  <a:cubicBezTo>
                    <a:pt x="9" y="1"/>
                    <a:pt x="1" y="38"/>
                    <a:pt x="27" y="45"/>
                  </a:cubicBezTo>
                  <a:cubicBezTo>
                    <a:pt x="1623" y="464"/>
                    <a:pt x="2426" y="2212"/>
                    <a:pt x="2842" y="3661"/>
                  </a:cubicBezTo>
                  <a:cubicBezTo>
                    <a:pt x="3153" y="4743"/>
                    <a:pt x="3471" y="5974"/>
                    <a:pt x="4673" y="6347"/>
                  </a:cubicBezTo>
                  <a:cubicBezTo>
                    <a:pt x="4682" y="6350"/>
                    <a:pt x="4690" y="6351"/>
                    <a:pt x="4697" y="6351"/>
                  </a:cubicBezTo>
                  <a:cubicBezTo>
                    <a:pt x="4773" y="6351"/>
                    <a:pt x="4793" y="6226"/>
                    <a:pt x="4712" y="6199"/>
                  </a:cubicBezTo>
                  <a:cubicBezTo>
                    <a:pt x="3071" y="5685"/>
                    <a:pt x="3054" y="3381"/>
                    <a:pt x="2375" y="2069"/>
                  </a:cubicBezTo>
                  <a:cubicBezTo>
                    <a:pt x="1881" y="1118"/>
                    <a:pt x="1148" y="199"/>
                    <a:pt x="38" y="1"/>
                  </a:cubicBezTo>
                  <a:cubicBezTo>
                    <a:pt x="37" y="1"/>
                    <a:pt x="35" y="1"/>
                    <a:pt x="3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4" name="Google Shape;4494;p20"/>
            <p:cNvSpPr/>
            <p:nvPr/>
          </p:nvSpPr>
          <p:spPr>
            <a:xfrm>
              <a:off x="6962200" y="277425"/>
              <a:ext cx="67050" cy="152100"/>
            </a:xfrm>
            <a:custGeom>
              <a:avLst/>
              <a:gdLst/>
              <a:ahLst/>
              <a:cxnLst/>
              <a:rect l="l" t="t" r="r" b="b"/>
              <a:pathLst>
                <a:path w="2682" h="6084" extrusionOk="0">
                  <a:moveTo>
                    <a:pt x="32" y="1"/>
                  </a:moveTo>
                  <a:cubicBezTo>
                    <a:pt x="14" y="1"/>
                    <a:pt x="0" y="25"/>
                    <a:pt x="16" y="37"/>
                  </a:cubicBezTo>
                  <a:cubicBezTo>
                    <a:pt x="1052" y="836"/>
                    <a:pt x="1539" y="1970"/>
                    <a:pt x="1798" y="3225"/>
                  </a:cubicBezTo>
                  <a:cubicBezTo>
                    <a:pt x="1925" y="3842"/>
                    <a:pt x="1991" y="4469"/>
                    <a:pt x="2105" y="5089"/>
                  </a:cubicBezTo>
                  <a:cubicBezTo>
                    <a:pt x="2176" y="5475"/>
                    <a:pt x="2264" y="5823"/>
                    <a:pt x="2583" y="6071"/>
                  </a:cubicBezTo>
                  <a:cubicBezTo>
                    <a:pt x="2593" y="6080"/>
                    <a:pt x="2604" y="6083"/>
                    <a:pt x="2615" y="6083"/>
                  </a:cubicBezTo>
                  <a:cubicBezTo>
                    <a:pt x="2653" y="6083"/>
                    <a:pt x="2682" y="6035"/>
                    <a:pt x="2648" y="5999"/>
                  </a:cubicBezTo>
                  <a:cubicBezTo>
                    <a:pt x="2138" y="5458"/>
                    <a:pt x="2151" y="4592"/>
                    <a:pt x="2033" y="3896"/>
                  </a:cubicBezTo>
                  <a:cubicBezTo>
                    <a:pt x="1939" y="3317"/>
                    <a:pt x="1829" y="2739"/>
                    <a:pt x="1640" y="2183"/>
                  </a:cubicBezTo>
                  <a:cubicBezTo>
                    <a:pt x="1342" y="1309"/>
                    <a:pt x="845" y="49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5" name="Google Shape;4495;p20"/>
            <p:cNvSpPr/>
            <p:nvPr/>
          </p:nvSpPr>
          <p:spPr>
            <a:xfrm>
              <a:off x="7083400" y="461025"/>
              <a:ext cx="46200" cy="26975"/>
            </a:xfrm>
            <a:custGeom>
              <a:avLst/>
              <a:gdLst/>
              <a:ahLst/>
              <a:cxnLst/>
              <a:rect l="l" t="t" r="r" b="b"/>
              <a:pathLst>
                <a:path w="1848" h="1079" extrusionOk="0">
                  <a:moveTo>
                    <a:pt x="54" y="0"/>
                  </a:moveTo>
                  <a:cubicBezTo>
                    <a:pt x="47" y="0"/>
                    <a:pt x="39" y="1"/>
                    <a:pt x="32" y="1"/>
                  </a:cubicBezTo>
                  <a:cubicBezTo>
                    <a:pt x="2" y="3"/>
                    <a:pt x="1" y="43"/>
                    <a:pt x="26" y="53"/>
                  </a:cubicBezTo>
                  <a:cubicBezTo>
                    <a:pt x="366" y="156"/>
                    <a:pt x="694" y="217"/>
                    <a:pt x="1007" y="396"/>
                  </a:cubicBezTo>
                  <a:cubicBezTo>
                    <a:pt x="1314" y="571"/>
                    <a:pt x="1569" y="803"/>
                    <a:pt x="1796" y="1071"/>
                  </a:cubicBezTo>
                  <a:cubicBezTo>
                    <a:pt x="1801" y="1076"/>
                    <a:pt x="1806" y="1078"/>
                    <a:pt x="1812" y="1078"/>
                  </a:cubicBezTo>
                  <a:cubicBezTo>
                    <a:pt x="1829" y="1078"/>
                    <a:pt x="1848" y="1057"/>
                    <a:pt x="1836" y="1040"/>
                  </a:cubicBezTo>
                  <a:cubicBezTo>
                    <a:pt x="1452" y="508"/>
                    <a:pt x="736" y="0"/>
                    <a:pt x="5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6" name="Google Shape;4496;p20"/>
            <p:cNvSpPr/>
            <p:nvPr/>
          </p:nvSpPr>
          <p:spPr>
            <a:xfrm>
              <a:off x="7002650" y="510375"/>
              <a:ext cx="21400" cy="23225"/>
            </a:xfrm>
            <a:custGeom>
              <a:avLst/>
              <a:gdLst/>
              <a:ahLst/>
              <a:cxnLst/>
              <a:rect l="l" t="t" r="r" b="b"/>
              <a:pathLst>
                <a:path w="856" h="929" extrusionOk="0">
                  <a:moveTo>
                    <a:pt x="28" y="0"/>
                  </a:moveTo>
                  <a:cubicBezTo>
                    <a:pt x="5" y="0"/>
                    <a:pt x="0" y="41"/>
                    <a:pt x="26" y="50"/>
                  </a:cubicBezTo>
                  <a:cubicBezTo>
                    <a:pt x="437" y="205"/>
                    <a:pt x="636" y="513"/>
                    <a:pt x="784" y="905"/>
                  </a:cubicBezTo>
                  <a:cubicBezTo>
                    <a:pt x="790" y="921"/>
                    <a:pt x="807" y="929"/>
                    <a:pt x="822" y="929"/>
                  </a:cubicBezTo>
                  <a:cubicBezTo>
                    <a:pt x="839" y="929"/>
                    <a:pt x="855" y="918"/>
                    <a:pt x="852" y="895"/>
                  </a:cubicBezTo>
                  <a:cubicBezTo>
                    <a:pt x="805" y="468"/>
                    <a:pt x="427" y="126"/>
                    <a:pt x="36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7" name="Google Shape;4497;p20"/>
            <p:cNvSpPr/>
            <p:nvPr/>
          </p:nvSpPr>
          <p:spPr>
            <a:xfrm>
              <a:off x="6937500" y="577175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18" y="1"/>
                  </a:moveTo>
                  <a:cubicBezTo>
                    <a:pt x="9" y="1"/>
                    <a:pt x="0" y="7"/>
                    <a:pt x="4" y="18"/>
                  </a:cubicBezTo>
                  <a:cubicBezTo>
                    <a:pt x="157" y="471"/>
                    <a:pt x="148" y="885"/>
                    <a:pt x="153" y="1352"/>
                  </a:cubicBezTo>
                  <a:cubicBezTo>
                    <a:pt x="153" y="1373"/>
                    <a:pt x="168" y="1384"/>
                    <a:pt x="185" y="1384"/>
                  </a:cubicBezTo>
                  <a:cubicBezTo>
                    <a:pt x="199" y="1384"/>
                    <a:pt x="214" y="1375"/>
                    <a:pt x="219" y="1358"/>
                  </a:cubicBezTo>
                  <a:cubicBezTo>
                    <a:pt x="336" y="920"/>
                    <a:pt x="213" y="413"/>
                    <a:pt x="33" y="9"/>
                  </a:cubicBezTo>
                  <a:cubicBezTo>
                    <a:pt x="30" y="3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8" name="Google Shape;4498;p20"/>
            <p:cNvSpPr/>
            <p:nvPr/>
          </p:nvSpPr>
          <p:spPr>
            <a:xfrm>
              <a:off x="6850975" y="640050"/>
              <a:ext cx="9975" cy="32600"/>
            </a:xfrm>
            <a:custGeom>
              <a:avLst/>
              <a:gdLst/>
              <a:ahLst/>
              <a:cxnLst/>
              <a:rect l="l" t="t" r="r" b="b"/>
              <a:pathLst>
                <a:path w="399" h="1304" extrusionOk="0">
                  <a:moveTo>
                    <a:pt x="369" y="0"/>
                  </a:moveTo>
                  <a:cubicBezTo>
                    <a:pt x="362" y="0"/>
                    <a:pt x="355" y="3"/>
                    <a:pt x="349" y="10"/>
                  </a:cubicBezTo>
                  <a:cubicBezTo>
                    <a:pt x="108" y="387"/>
                    <a:pt x="1" y="814"/>
                    <a:pt x="39" y="1258"/>
                  </a:cubicBezTo>
                  <a:cubicBezTo>
                    <a:pt x="42" y="1289"/>
                    <a:pt x="65" y="1303"/>
                    <a:pt x="88" y="1303"/>
                  </a:cubicBezTo>
                  <a:cubicBezTo>
                    <a:pt x="112" y="1303"/>
                    <a:pt x="136" y="1287"/>
                    <a:pt x="133" y="1257"/>
                  </a:cubicBezTo>
                  <a:cubicBezTo>
                    <a:pt x="93" y="828"/>
                    <a:pt x="177" y="408"/>
                    <a:pt x="389" y="31"/>
                  </a:cubicBezTo>
                  <a:cubicBezTo>
                    <a:pt x="399" y="15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9" name="Google Shape;4499;p20"/>
            <p:cNvSpPr/>
            <p:nvPr/>
          </p:nvSpPr>
          <p:spPr>
            <a:xfrm>
              <a:off x="6794275" y="61420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1137" y="1"/>
                  </a:moveTo>
                  <a:cubicBezTo>
                    <a:pt x="750" y="1"/>
                    <a:pt x="294" y="371"/>
                    <a:pt x="25" y="535"/>
                  </a:cubicBezTo>
                  <a:cubicBezTo>
                    <a:pt x="0" y="550"/>
                    <a:pt x="18" y="585"/>
                    <a:pt x="42" y="585"/>
                  </a:cubicBezTo>
                  <a:cubicBezTo>
                    <a:pt x="46" y="585"/>
                    <a:pt x="50" y="584"/>
                    <a:pt x="55" y="581"/>
                  </a:cubicBezTo>
                  <a:cubicBezTo>
                    <a:pt x="377" y="404"/>
                    <a:pt x="761" y="109"/>
                    <a:pt x="1144" y="109"/>
                  </a:cubicBezTo>
                  <a:cubicBezTo>
                    <a:pt x="1235" y="109"/>
                    <a:pt x="1326" y="126"/>
                    <a:pt x="1416" y="165"/>
                  </a:cubicBezTo>
                  <a:cubicBezTo>
                    <a:pt x="1421" y="167"/>
                    <a:pt x="1425" y="168"/>
                    <a:pt x="1430" y="168"/>
                  </a:cubicBezTo>
                  <a:cubicBezTo>
                    <a:pt x="1458" y="168"/>
                    <a:pt x="1481" y="133"/>
                    <a:pt x="1453" y="111"/>
                  </a:cubicBezTo>
                  <a:cubicBezTo>
                    <a:pt x="1358" y="33"/>
                    <a:pt x="1250" y="1"/>
                    <a:pt x="11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0" name="Google Shape;4500;p20"/>
            <p:cNvSpPr/>
            <p:nvPr/>
          </p:nvSpPr>
          <p:spPr>
            <a:xfrm>
              <a:off x="6832925" y="567925"/>
              <a:ext cx="35825" cy="12750"/>
            </a:xfrm>
            <a:custGeom>
              <a:avLst/>
              <a:gdLst/>
              <a:ahLst/>
              <a:cxnLst/>
              <a:rect l="l" t="t" r="r" b="b"/>
              <a:pathLst>
                <a:path w="1433" h="510" extrusionOk="0">
                  <a:moveTo>
                    <a:pt x="36" y="0"/>
                  </a:moveTo>
                  <a:cubicBezTo>
                    <a:pt x="14" y="0"/>
                    <a:pt x="0" y="31"/>
                    <a:pt x="24" y="46"/>
                  </a:cubicBezTo>
                  <a:cubicBezTo>
                    <a:pt x="404" y="264"/>
                    <a:pt x="910" y="510"/>
                    <a:pt x="1363" y="510"/>
                  </a:cubicBezTo>
                  <a:cubicBezTo>
                    <a:pt x="1373" y="510"/>
                    <a:pt x="1383" y="510"/>
                    <a:pt x="1393" y="509"/>
                  </a:cubicBezTo>
                  <a:cubicBezTo>
                    <a:pt x="1433" y="509"/>
                    <a:pt x="1433" y="457"/>
                    <a:pt x="1400" y="444"/>
                  </a:cubicBezTo>
                  <a:cubicBezTo>
                    <a:pt x="1189" y="372"/>
                    <a:pt x="957" y="348"/>
                    <a:pt x="743" y="282"/>
                  </a:cubicBezTo>
                  <a:cubicBezTo>
                    <a:pt x="502" y="210"/>
                    <a:pt x="271" y="114"/>
                    <a:pt x="46" y="2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1" name="Google Shape;4501;p20"/>
            <p:cNvSpPr/>
            <p:nvPr/>
          </p:nvSpPr>
          <p:spPr>
            <a:xfrm>
              <a:off x="6880275" y="534375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690" y="0"/>
                  </a:moveTo>
                  <a:cubicBezTo>
                    <a:pt x="457" y="0"/>
                    <a:pt x="222" y="63"/>
                    <a:pt x="27" y="174"/>
                  </a:cubicBezTo>
                  <a:cubicBezTo>
                    <a:pt x="1" y="187"/>
                    <a:pt x="18" y="221"/>
                    <a:pt x="43" y="221"/>
                  </a:cubicBezTo>
                  <a:cubicBezTo>
                    <a:pt x="47" y="221"/>
                    <a:pt x="51" y="220"/>
                    <a:pt x="56" y="218"/>
                  </a:cubicBezTo>
                  <a:cubicBezTo>
                    <a:pt x="240" y="127"/>
                    <a:pt x="420" y="87"/>
                    <a:pt x="599" y="87"/>
                  </a:cubicBezTo>
                  <a:cubicBezTo>
                    <a:pt x="860" y="87"/>
                    <a:pt x="1116" y="173"/>
                    <a:pt x="1370" y="311"/>
                  </a:cubicBezTo>
                  <a:cubicBezTo>
                    <a:pt x="1375" y="314"/>
                    <a:pt x="1381" y="315"/>
                    <a:pt x="1386" y="315"/>
                  </a:cubicBezTo>
                  <a:cubicBezTo>
                    <a:pt x="1413" y="315"/>
                    <a:pt x="1435" y="277"/>
                    <a:pt x="1411" y="256"/>
                  </a:cubicBezTo>
                  <a:cubicBezTo>
                    <a:pt x="1213" y="79"/>
                    <a:pt x="952" y="0"/>
                    <a:pt x="6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2" name="Google Shape;4502;p20"/>
            <p:cNvSpPr/>
            <p:nvPr/>
          </p:nvSpPr>
          <p:spPr>
            <a:xfrm>
              <a:off x="6895350" y="482625"/>
              <a:ext cx="38750" cy="39250"/>
            </a:xfrm>
            <a:custGeom>
              <a:avLst/>
              <a:gdLst/>
              <a:ahLst/>
              <a:cxnLst/>
              <a:rect l="l" t="t" r="r" b="b"/>
              <a:pathLst>
                <a:path w="1550" h="1570" extrusionOk="0">
                  <a:moveTo>
                    <a:pt x="22" y="0"/>
                  </a:moveTo>
                  <a:cubicBezTo>
                    <a:pt x="11" y="0"/>
                    <a:pt x="0" y="13"/>
                    <a:pt x="7" y="25"/>
                  </a:cubicBezTo>
                  <a:cubicBezTo>
                    <a:pt x="379" y="636"/>
                    <a:pt x="869" y="1180"/>
                    <a:pt x="1474" y="1564"/>
                  </a:cubicBezTo>
                  <a:cubicBezTo>
                    <a:pt x="1480" y="1568"/>
                    <a:pt x="1487" y="1570"/>
                    <a:pt x="1493" y="1570"/>
                  </a:cubicBezTo>
                  <a:cubicBezTo>
                    <a:pt x="1524" y="1570"/>
                    <a:pt x="1550" y="1522"/>
                    <a:pt x="1518" y="1500"/>
                  </a:cubicBezTo>
                  <a:cubicBezTo>
                    <a:pt x="936" y="1076"/>
                    <a:pt x="441" y="609"/>
                    <a:pt x="36" y="8"/>
                  </a:cubicBezTo>
                  <a:cubicBezTo>
                    <a:pt x="32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3" name="Google Shape;4503;p20"/>
            <p:cNvSpPr/>
            <p:nvPr/>
          </p:nvSpPr>
          <p:spPr>
            <a:xfrm>
              <a:off x="6955500" y="437100"/>
              <a:ext cx="36050" cy="15050"/>
            </a:xfrm>
            <a:custGeom>
              <a:avLst/>
              <a:gdLst/>
              <a:ahLst/>
              <a:cxnLst/>
              <a:rect l="l" t="t" r="r" b="b"/>
              <a:pathLst>
                <a:path w="1442" h="602" extrusionOk="0">
                  <a:moveTo>
                    <a:pt x="237" y="1"/>
                  </a:moveTo>
                  <a:cubicBezTo>
                    <a:pt x="169" y="1"/>
                    <a:pt x="104" y="5"/>
                    <a:pt x="42" y="15"/>
                  </a:cubicBezTo>
                  <a:cubicBezTo>
                    <a:pt x="2" y="20"/>
                    <a:pt x="0" y="79"/>
                    <a:pt x="44" y="79"/>
                  </a:cubicBezTo>
                  <a:cubicBezTo>
                    <a:pt x="55" y="79"/>
                    <a:pt x="67" y="79"/>
                    <a:pt x="78" y="79"/>
                  </a:cubicBezTo>
                  <a:cubicBezTo>
                    <a:pt x="338" y="79"/>
                    <a:pt x="587" y="111"/>
                    <a:pt x="827" y="215"/>
                  </a:cubicBezTo>
                  <a:cubicBezTo>
                    <a:pt x="1045" y="311"/>
                    <a:pt x="1200" y="469"/>
                    <a:pt x="1392" y="596"/>
                  </a:cubicBezTo>
                  <a:cubicBezTo>
                    <a:pt x="1397" y="600"/>
                    <a:pt x="1402" y="601"/>
                    <a:pt x="1407" y="601"/>
                  </a:cubicBezTo>
                  <a:cubicBezTo>
                    <a:pt x="1427" y="601"/>
                    <a:pt x="1442" y="575"/>
                    <a:pt x="1432" y="557"/>
                  </a:cubicBezTo>
                  <a:cubicBezTo>
                    <a:pt x="1217" y="190"/>
                    <a:pt x="675" y="1"/>
                    <a:pt x="2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4" name="Google Shape;4504;p20"/>
            <p:cNvSpPr/>
            <p:nvPr/>
          </p:nvSpPr>
          <p:spPr>
            <a:xfrm>
              <a:off x="6947000" y="302350"/>
              <a:ext cx="42100" cy="85400"/>
            </a:xfrm>
            <a:custGeom>
              <a:avLst/>
              <a:gdLst/>
              <a:ahLst/>
              <a:cxnLst/>
              <a:rect l="l" t="t" r="r" b="b"/>
              <a:pathLst>
                <a:path w="1684" h="3416" extrusionOk="0">
                  <a:moveTo>
                    <a:pt x="34" y="0"/>
                  </a:moveTo>
                  <a:cubicBezTo>
                    <a:pt x="16" y="0"/>
                    <a:pt x="0" y="26"/>
                    <a:pt x="15" y="44"/>
                  </a:cubicBezTo>
                  <a:cubicBezTo>
                    <a:pt x="857" y="1050"/>
                    <a:pt x="1292" y="2123"/>
                    <a:pt x="1595" y="3386"/>
                  </a:cubicBezTo>
                  <a:cubicBezTo>
                    <a:pt x="1600" y="3406"/>
                    <a:pt x="1617" y="3416"/>
                    <a:pt x="1635" y="3416"/>
                  </a:cubicBezTo>
                  <a:cubicBezTo>
                    <a:pt x="1659" y="3416"/>
                    <a:pt x="1684" y="3400"/>
                    <a:pt x="1681" y="3372"/>
                  </a:cubicBezTo>
                  <a:cubicBezTo>
                    <a:pt x="1544" y="2121"/>
                    <a:pt x="895" y="922"/>
                    <a:pt x="49" y="7"/>
                  </a:cubicBezTo>
                  <a:cubicBezTo>
                    <a:pt x="45" y="2"/>
                    <a:pt x="39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5" name="Google Shape;4505;p20"/>
            <p:cNvSpPr/>
            <p:nvPr/>
          </p:nvSpPr>
          <p:spPr>
            <a:xfrm>
              <a:off x="6711350" y="268925"/>
              <a:ext cx="462050" cy="430275"/>
            </a:xfrm>
            <a:custGeom>
              <a:avLst/>
              <a:gdLst/>
              <a:ahLst/>
              <a:cxnLst/>
              <a:rect l="l" t="t" r="r" b="b"/>
              <a:pathLst>
                <a:path w="18482" h="17211" extrusionOk="0">
                  <a:moveTo>
                    <a:pt x="9527" y="201"/>
                  </a:moveTo>
                  <a:cubicBezTo>
                    <a:pt x="10239" y="201"/>
                    <a:pt x="10942" y="391"/>
                    <a:pt x="11590" y="860"/>
                  </a:cubicBezTo>
                  <a:cubicBezTo>
                    <a:pt x="13317" y="2105"/>
                    <a:pt x="12305" y="4089"/>
                    <a:pt x="12838" y="5796"/>
                  </a:cubicBezTo>
                  <a:cubicBezTo>
                    <a:pt x="12848" y="5825"/>
                    <a:pt x="12865" y="5844"/>
                    <a:pt x="12886" y="5854"/>
                  </a:cubicBezTo>
                  <a:cubicBezTo>
                    <a:pt x="11983" y="7104"/>
                    <a:pt x="11213" y="8450"/>
                    <a:pt x="10204" y="9630"/>
                  </a:cubicBezTo>
                  <a:cubicBezTo>
                    <a:pt x="8967" y="11074"/>
                    <a:pt x="7550" y="12359"/>
                    <a:pt x="5995" y="13449"/>
                  </a:cubicBezTo>
                  <a:cubicBezTo>
                    <a:pt x="4379" y="14584"/>
                    <a:pt x="2646" y="15410"/>
                    <a:pt x="835" y="16173"/>
                  </a:cubicBezTo>
                  <a:cubicBezTo>
                    <a:pt x="832" y="15468"/>
                    <a:pt x="766" y="14769"/>
                    <a:pt x="681" y="14070"/>
                  </a:cubicBezTo>
                  <a:lnTo>
                    <a:pt x="681" y="14070"/>
                  </a:lnTo>
                  <a:cubicBezTo>
                    <a:pt x="966" y="14110"/>
                    <a:pt x="1410" y="14158"/>
                    <a:pt x="1869" y="14158"/>
                  </a:cubicBezTo>
                  <a:cubicBezTo>
                    <a:pt x="2811" y="14158"/>
                    <a:pt x="3817" y="13953"/>
                    <a:pt x="3640" y="13043"/>
                  </a:cubicBezTo>
                  <a:cubicBezTo>
                    <a:pt x="3503" y="12335"/>
                    <a:pt x="2715" y="12100"/>
                    <a:pt x="1905" y="12100"/>
                  </a:cubicBezTo>
                  <a:cubicBezTo>
                    <a:pt x="1369" y="12100"/>
                    <a:pt x="823" y="12203"/>
                    <a:pt x="448" y="12339"/>
                  </a:cubicBezTo>
                  <a:cubicBezTo>
                    <a:pt x="380" y="11818"/>
                    <a:pt x="321" y="11297"/>
                    <a:pt x="286" y="10775"/>
                  </a:cubicBezTo>
                  <a:cubicBezTo>
                    <a:pt x="291" y="10775"/>
                    <a:pt x="296" y="10776"/>
                    <a:pt x="300" y="10776"/>
                  </a:cubicBezTo>
                  <a:cubicBezTo>
                    <a:pt x="302" y="10776"/>
                    <a:pt x="305" y="10776"/>
                    <a:pt x="307" y="10775"/>
                  </a:cubicBezTo>
                  <a:cubicBezTo>
                    <a:pt x="567" y="10729"/>
                    <a:pt x="826" y="10710"/>
                    <a:pt x="1084" y="10710"/>
                  </a:cubicBezTo>
                  <a:cubicBezTo>
                    <a:pt x="2248" y="10710"/>
                    <a:pt x="3388" y="11098"/>
                    <a:pt x="4559" y="11120"/>
                  </a:cubicBezTo>
                  <a:cubicBezTo>
                    <a:pt x="4582" y="11120"/>
                    <a:pt x="4605" y="11120"/>
                    <a:pt x="4628" y="11120"/>
                  </a:cubicBezTo>
                  <a:cubicBezTo>
                    <a:pt x="5482" y="11120"/>
                    <a:pt x="7038" y="10837"/>
                    <a:pt x="6902" y="9699"/>
                  </a:cubicBezTo>
                  <a:cubicBezTo>
                    <a:pt x="6780" y="8669"/>
                    <a:pt x="5094" y="8499"/>
                    <a:pt x="4312" y="8460"/>
                  </a:cubicBezTo>
                  <a:cubicBezTo>
                    <a:pt x="4192" y="8454"/>
                    <a:pt x="4071" y="8451"/>
                    <a:pt x="3950" y="8451"/>
                  </a:cubicBezTo>
                  <a:cubicBezTo>
                    <a:pt x="2722" y="8451"/>
                    <a:pt x="1418" y="8743"/>
                    <a:pt x="289" y="9207"/>
                  </a:cubicBezTo>
                  <a:cubicBezTo>
                    <a:pt x="376" y="8184"/>
                    <a:pt x="634" y="7215"/>
                    <a:pt x="1090" y="6304"/>
                  </a:cubicBezTo>
                  <a:cubicBezTo>
                    <a:pt x="1803" y="6548"/>
                    <a:pt x="2477" y="6818"/>
                    <a:pt x="3159" y="7144"/>
                  </a:cubicBezTo>
                  <a:cubicBezTo>
                    <a:pt x="3647" y="7380"/>
                    <a:pt x="4146" y="7607"/>
                    <a:pt x="4671" y="7751"/>
                  </a:cubicBezTo>
                  <a:cubicBezTo>
                    <a:pt x="4938" y="7824"/>
                    <a:pt x="5378" y="7918"/>
                    <a:pt x="5795" y="7918"/>
                  </a:cubicBezTo>
                  <a:cubicBezTo>
                    <a:pt x="6269" y="7918"/>
                    <a:pt x="6715" y="7796"/>
                    <a:pt x="6846" y="7380"/>
                  </a:cubicBezTo>
                  <a:cubicBezTo>
                    <a:pt x="7120" y="6513"/>
                    <a:pt x="6056" y="5705"/>
                    <a:pt x="5399" y="5396"/>
                  </a:cubicBezTo>
                  <a:cubicBezTo>
                    <a:pt x="4431" y="4943"/>
                    <a:pt x="3304" y="4779"/>
                    <a:pt x="2230" y="4779"/>
                  </a:cubicBezTo>
                  <a:cubicBezTo>
                    <a:pt x="2181" y="4779"/>
                    <a:pt x="2131" y="4780"/>
                    <a:pt x="2082" y="4781"/>
                  </a:cubicBezTo>
                  <a:cubicBezTo>
                    <a:pt x="2906" y="3761"/>
                    <a:pt x="3920" y="2883"/>
                    <a:pt x="4990" y="2116"/>
                  </a:cubicBezTo>
                  <a:cubicBezTo>
                    <a:pt x="4997" y="2121"/>
                    <a:pt x="5004" y="2128"/>
                    <a:pt x="5014" y="2133"/>
                  </a:cubicBezTo>
                  <a:cubicBezTo>
                    <a:pt x="6491" y="2903"/>
                    <a:pt x="6935" y="4474"/>
                    <a:pt x="7715" y="5830"/>
                  </a:cubicBezTo>
                  <a:cubicBezTo>
                    <a:pt x="7979" y="6287"/>
                    <a:pt x="8516" y="6794"/>
                    <a:pt x="9039" y="6794"/>
                  </a:cubicBezTo>
                  <a:cubicBezTo>
                    <a:pt x="9279" y="6794"/>
                    <a:pt x="9516" y="6687"/>
                    <a:pt x="9722" y="6420"/>
                  </a:cubicBezTo>
                  <a:cubicBezTo>
                    <a:pt x="10352" y="5605"/>
                    <a:pt x="9722" y="4320"/>
                    <a:pt x="9256" y="3582"/>
                  </a:cubicBezTo>
                  <a:cubicBezTo>
                    <a:pt x="8608" y="2554"/>
                    <a:pt x="7658" y="1723"/>
                    <a:pt x="6654" y="1045"/>
                  </a:cubicBezTo>
                  <a:cubicBezTo>
                    <a:pt x="7552" y="560"/>
                    <a:pt x="8549" y="201"/>
                    <a:pt x="9527" y="201"/>
                  </a:cubicBezTo>
                  <a:close/>
                  <a:moveTo>
                    <a:pt x="18186" y="2410"/>
                  </a:moveTo>
                  <a:cubicBezTo>
                    <a:pt x="18223" y="2471"/>
                    <a:pt x="18262" y="2533"/>
                    <a:pt x="18301" y="2591"/>
                  </a:cubicBezTo>
                  <a:cubicBezTo>
                    <a:pt x="14458" y="3112"/>
                    <a:pt x="12693" y="7227"/>
                    <a:pt x="10550" y="9921"/>
                  </a:cubicBezTo>
                  <a:cubicBezTo>
                    <a:pt x="8035" y="13083"/>
                    <a:pt x="4494" y="14888"/>
                    <a:pt x="841" y="16404"/>
                  </a:cubicBezTo>
                  <a:cubicBezTo>
                    <a:pt x="836" y="16405"/>
                    <a:pt x="835" y="16408"/>
                    <a:pt x="834" y="16411"/>
                  </a:cubicBezTo>
                  <a:lnTo>
                    <a:pt x="834" y="16287"/>
                  </a:lnTo>
                  <a:cubicBezTo>
                    <a:pt x="4212" y="15183"/>
                    <a:pt x="7332" y="12935"/>
                    <a:pt x="9732" y="10347"/>
                  </a:cubicBezTo>
                  <a:cubicBezTo>
                    <a:pt x="10980" y="9003"/>
                    <a:pt x="11928" y="7495"/>
                    <a:pt x="12971" y="5996"/>
                  </a:cubicBezTo>
                  <a:cubicBezTo>
                    <a:pt x="14246" y="4164"/>
                    <a:pt x="15970" y="2882"/>
                    <a:pt x="18174" y="2416"/>
                  </a:cubicBezTo>
                  <a:cubicBezTo>
                    <a:pt x="18179" y="2414"/>
                    <a:pt x="18181" y="2413"/>
                    <a:pt x="18186" y="2410"/>
                  </a:cubicBezTo>
                  <a:close/>
                  <a:moveTo>
                    <a:pt x="13323" y="6307"/>
                  </a:moveTo>
                  <a:cubicBezTo>
                    <a:pt x="13804" y="6853"/>
                    <a:pt x="14503" y="6905"/>
                    <a:pt x="15180" y="7018"/>
                  </a:cubicBezTo>
                  <a:cubicBezTo>
                    <a:pt x="16231" y="7195"/>
                    <a:pt x="16973" y="7759"/>
                    <a:pt x="17366" y="8766"/>
                  </a:cubicBezTo>
                  <a:cubicBezTo>
                    <a:pt x="17881" y="10079"/>
                    <a:pt x="17729" y="11604"/>
                    <a:pt x="17185" y="12906"/>
                  </a:cubicBezTo>
                  <a:cubicBezTo>
                    <a:pt x="17031" y="11806"/>
                    <a:pt x="16742" y="10552"/>
                    <a:pt x="16026" y="9722"/>
                  </a:cubicBezTo>
                  <a:cubicBezTo>
                    <a:pt x="15652" y="9289"/>
                    <a:pt x="15034" y="8920"/>
                    <a:pt x="14435" y="8920"/>
                  </a:cubicBezTo>
                  <a:cubicBezTo>
                    <a:pt x="14190" y="8920"/>
                    <a:pt x="13948" y="8981"/>
                    <a:pt x="13728" y="9126"/>
                  </a:cubicBezTo>
                  <a:cubicBezTo>
                    <a:pt x="12920" y="9656"/>
                    <a:pt x="13438" y="10873"/>
                    <a:pt x="13753" y="11536"/>
                  </a:cubicBezTo>
                  <a:cubicBezTo>
                    <a:pt x="14311" y="12719"/>
                    <a:pt x="15209" y="13702"/>
                    <a:pt x="16088" y="14655"/>
                  </a:cubicBezTo>
                  <a:cubicBezTo>
                    <a:pt x="15354" y="15475"/>
                    <a:pt x="14420" y="16075"/>
                    <a:pt x="13380" y="16453"/>
                  </a:cubicBezTo>
                  <a:cubicBezTo>
                    <a:pt x="13661" y="15479"/>
                    <a:pt x="13555" y="14394"/>
                    <a:pt x="13138" y="13477"/>
                  </a:cubicBezTo>
                  <a:cubicBezTo>
                    <a:pt x="12799" y="12729"/>
                    <a:pt x="12138" y="11828"/>
                    <a:pt x="11239" y="11828"/>
                  </a:cubicBezTo>
                  <a:cubicBezTo>
                    <a:pt x="11168" y="11828"/>
                    <a:pt x="11094" y="11833"/>
                    <a:pt x="11020" y="11845"/>
                  </a:cubicBezTo>
                  <a:cubicBezTo>
                    <a:pt x="10215" y="11974"/>
                    <a:pt x="9943" y="12832"/>
                    <a:pt x="10092" y="13541"/>
                  </a:cubicBezTo>
                  <a:cubicBezTo>
                    <a:pt x="10353" y="14775"/>
                    <a:pt x="11681" y="15564"/>
                    <a:pt x="11458" y="16901"/>
                  </a:cubicBezTo>
                  <a:cubicBezTo>
                    <a:pt x="10947" y="16964"/>
                    <a:pt x="10436" y="16991"/>
                    <a:pt x="9926" y="16991"/>
                  </a:cubicBezTo>
                  <a:cubicBezTo>
                    <a:pt x="9345" y="16991"/>
                    <a:pt x="8764" y="16957"/>
                    <a:pt x="8183" y="16902"/>
                  </a:cubicBezTo>
                  <a:cubicBezTo>
                    <a:pt x="8704" y="16293"/>
                    <a:pt x="9686" y="14676"/>
                    <a:pt x="8405" y="14422"/>
                  </a:cubicBezTo>
                  <a:cubicBezTo>
                    <a:pt x="8298" y="14401"/>
                    <a:pt x="8198" y="14391"/>
                    <a:pt x="8104" y="14391"/>
                  </a:cubicBezTo>
                  <a:cubicBezTo>
                    <a:pt x="6955" y="14391"/>
                    <a:pt x="6718" y="15886"/>
                    <a:pt x="6256" y="16684"/>
                  </a:cubicBezTo>
                  <a:cubicBezTo>
                    <a:pt x="4991" y="16522"/>
                    <a:pt x="3726" y="16359"/>
                    <a:pt x="2461" y="16359"/>
                  </a:cubicBezTo>
                  <a:cubicBezTo>
                    <a:pt x="1933" y="16359"/>
                    <a:pt x="1404" y="16387"/>
                    <a:pt x="876" y="16456"/>
                  </a:cubicBezTo>
                  <a:cubicBezTo>
                    <a:pt x="4278" y="15345"/>
                    <a:pt x="7613" y="13441"/>
                    <a:pt x="10029" y="10772"/>
                  </a:cubicBezTo>
                  <a:cubicBezTo>
                    <a:pt x="11234" y="9444"/>
                    <a:pt x="12206" y="7782"/>
                    <a:pt x="13323" y="6307"/>
                  </a:cubicBezTo>
                  <a:close/>
                  <a:moveTo>
                    <a:pt x="9501" y="0"/>
                  </a:moveTo>
                  <a:cubicBezTo>
                    <a:pt x="8423" y="0"/>
                    <a:pt x="7346" y="408"/>
                    <a:pt x="6386" y="953"/>
                  </a:cubicBezTo>
                  <a:cubicBezTo>
                    <a:pt x="6390" y="954"/>
                    <a:pt x="6393" y="959"/>
                    <a:pt x="6399" y="960"/>
                  </a:cubicBezTo>
                  <a:cubicBezTo>
                    <a:pt x="6382" y="984"/>
                    <a:pt x="6379" y="1019"/>
                    <a:pt x="6407" y="1043"/>
                  </a:cubicBezTo>
                  <a:cubicBezTo>
                    <a:pt x="7266" y="1714"/>
                    <a:pt x="8127" y="2387"/>
                    <a:pt x="8785" y="3267"/>
                  </a:cubicBezTo>
                  <a:cubicBezTo>
                    <a:pt x="9256" y="3897"/>
                    <a:pt x="10608" y="6332"/>
                    <a:pt x="9060" y="6509"/>
                  </a:cubicBezTo>
                  <a:cubicBezTo>
                    <a:pt x="9029" y="6512"/>
                    <a:pt x="8997" y="6514"/>
                    <a:pt x="8966" y="6514"/>
                  </a:cubicBezTo>
                  <a:cubicBezTo>
                    <a:pt x="7898" y="6514"/>
                    <a:pt x="7267" y="4433"/>
                    <a:pt x="6822" y="3636"/>
                  </a:cubicBezTo>
                  <a:cubicBezTo>
                    <a:pt x="6410" y="2894"/>
                    <a:pt x="5871" y="2330"/>
                    <a:pt x="5116" y="1937"/>
                  </a:cubicBezTo>
                  <a:cubicBezTo>
                    <a:pt x="5099" y="1928"/>
                    <a:pt x="5082" y="1924"/>
                    <a:pt x="5067" y="1924"/>
                  </a:cubicBezTo>
                  <a:cubicBezTo>
                    <a:pt x="5046" y="1924"/>
                    <a:pt x="5027" y="1931"/>
                    <a:pt x="5010" y="1941"/>
                  </a:cubicBezTo>
                  <a:lnTo>
                    <a:pt x="4915" y="1899"/>
                  </a:lnTo>
                  <a:cubicBezTo>
                    <a:pt x="3746" y="2724"/>
                    <a:pt x="2649" y="3686"/>
                    <a:pt x="1777" y="4806"/>
                  </a:cubicBezTo>
                  <a:cubicBezTo>
                    <a:pt x="1796" y="4807"/>
                    <a:pt x="1815" y="4810"/>
                    <a:pt x="1833" y="4813"/>
                  </a:cubicBezTo>
                  <a:cubicBezTo>
                    <a:pt x="1795" y="4860"/>
                    <a:pt x="1818" y="4954"/>
                    <a:pt x="1899" y="4956"/>
                  </a:cubicBezTo>
                  <a:cubicBezTo>
                    <a:pt x="2899" y="4984"/>
                    <a:pt x="3928" y="5083"/>
                    <a:pt x="4878" y="5421"/>
                  </a:cubicBezTo>
                  <a:cubicBezTo>
                    <a:pt x="5330" y="5582"/>
                    <a:pt x="5772" y="5806"/>
                    <a:pt x="6121" y="6142"/>
                  </a:cubicBezTo>
                  <a:cubicBezTo>
                    <a:pt x="6580" y="6582"/>
                    <a:pt x="6955" y="7528"/>
                    <a:pt x="6033" y="7654"/>
                  </a:cubicBezTo>
                  <a:cubicBezTo>
                    <a:pt x="5900" y="7672"/>
                    <a:pt x="5769" y="7680"/>
                    <a:pt x="5640" y="7680"/>
                  </a:cubicBezTo>
                  <a:cubicBezTo>
                    <a:pt x="3993" y="7680"/>
                    <a:pt x="2695" y="6293"/>
                    <a:pt x="1085" y="6119"/>
                  </a:cubicBezTo>
                  <a:cubicBezTo>
                    <a:pt x="1079" y="6118"/>
                    <a:pt x="1074" y="6118"/>
                    <a:pt x="1069" y="6118"/>
                  </a:cubicBezTo>
                  <a:cubicBezTo>
                    <a:pt x="1029" y="6118"/>
                    <a:pt x="1003" y="6141"/>
                    <a:pt x="990" y="6170"/>
                  </a:cubicBezTo>
                  <a:cubicBezTo>
                    <a:pt x="968" y="6171"/>
                    <a:pt x="944" y="6171"/>
                    <a:pt x="921" y="6173"/>
                  </a:cubicBezTo>
                  <a:cubicBezTo>
                    <a:pt x="891" y="6175"/>
                    <a:pt x="876" y="6198"/>
                    <a:pt x="873" y="6222"/>
                  </a:cubicBezTo>
                  <a:cubicBezTo>
                    <a:pt x="393" y="7186"/>
                    <a:pt x="128" y="8220"/>
                    <a:pt x="53" y="9304"/>
                  </a:cubicBezTo>
                  <a:cubicBezTo>
                    <a:pt x="58" y="9304"/>
                    <a:pt x="64" y="9303"/>
                    <a:pt x="71" y="9303"/>
                  </a:cubicBezTo>
                  <a:cubicBezTo>
                    <a:pt x="0" y="9339"/>
                    <a:pt x="24" y="9442"/>
                    <a:pt x="98" y="9442"/>
                  </a:cubicBezTo>
                  <a:cubicBezTo>
                    <a:pt x="105" y="9442"/>
                    <a:pt x="113" y="9441"/>
                    <a:pt x="121" y="9440"/>
                  </a:cubicBezTo>
                  <a:cubicBezTo>
                    <a:pt x="1251" y="9144"/>
                    <a:pt x="2324" y="8762"/>
                    <a:pt x="3506" y="8690"/>
                  </a:cubicBezTo>
                  <a:cubicBezTo>
                    <a:pt x="3659" y="8681"/>
                    <a:pt x="3812" y="8676"/>
                    <a:pt x="3966" y="8676"/>
                  </a:cubicBezTo>
                  <a:cubicBezTo>
                    <a:pt x="4407" y="8676"/>
                    <a:pt x="4849" y="8716"/>
                    <a:pt x="5282" y="8813"/>
                  </a:cubicBezTo>
                  <a:cubicBezTo>
                    <a:pt x="6043" y="8986"/>
                    <a:pt x="7308" y="9568"/>
                    <a:pt x="6309" y="10455"/>
                  </a:cubicBezTo>
                  <a:cubicBezTo>
                    <a:pt x="5906" y="10812"/>
                    <a:pt x="5350" y="10924"/>
                    <a:pt x="4771" y="10924"/>
                  </a:cubicBezTo>
                  <a:cubicBezTo>
                    <a:pt x="4118" y="10924"/>
                    <a:pt x="3434" y="10782"/>
                    <a:pt x="2903" y="10690"/>
                  </a:cubicBezTo>
                  <a:cubicBezTo>
                    <a:pt x="2300" y="10587"/>
                    <a:pt x="1704" y="10493"/>
                    <a:pt x="1104" y="10493"/>
                  </a:cubicBezTo>
                  <a:cubicBezTo>
                    <a:pt x="876" y="10493"/>
                    <a:pt x="648" y="10506"/>
                    <a:pt x="418" y="10538"/>
                  </a:cubicBezTo>
                  <a:cubicBezTo>
                    <a:pt x="404" y="10535"/>
                    <a:pt x="389" y="10534"/>
                    <a:pt x="373" y="10534"/>
                  </a:cubicBezTo>
                  <a:cubicBezTo>
                    <a:pt x="321" y="10534"/>
                    <a:pt x="265" y="10548"/>
                    <a:pt x="215" y="10569"/>
                  </a:cubicBezTo>
                  <a:lnTo>
                    <a:pt x="205" y="10575"/>
                  </a:lnTo>
                  <a:cubicBezTo>
                    <a:pt x="159" y="10596"/>
                    <a:pt x="118" y="10620"/>
                    <a:pt x="87" y="10645"/>
                  </a:cubicBezTo>
                  <a:cubicBezTo>
                    <a:pt x="61" y="10665"/>
                    <a:pt x="54" y="10705"/>
                    <a:pt x="80" y="10729"/>
                  </a:cubicBezTo>
                  <a:cubicBezTo>
                    <a:pt x="71" y="10730"/>
                    <a:pt x="61" y="10730"/>
                    <a:pt x="53" y="10731"/>
                  </a:cubicBezTo>
                  <a:cubicBezTo>
                    <a:pt x="87" y="11293"/>
                    <a:pt x="146" y="11851"/>
                    <a:pt x="217" y="12409"/>
                  </a:cubicBezTo>
                  <a:lnTo>
                    <a:pt x="277" y="12409"/>
                  </a:lnTo>
                  <a:cubicBezTo>
                    <a:pt x="265" y="12416"/>
                    <a:pt x="249" y="12420"/>
                    <a:pt x="236" y="12427"/>
                  </a:cubicBezTo>
                  <a:cubicBezTo>
                    <a:pt x="177" y="12458"/>
                    <a:pt x="216" y="12542"/>
                    <a:pt x="271" y="12542"/>
                  </a:cubicBezTo>
                  <a:cubicBezTo>
                    <a:pt x="276" y="12542"/>
                    <a:pt x="282" y="12541"/>
                    <a:pt x="287" y="12540"/>
                  </a:cubicBezTo>
                  <a:cubicBezTo>
                    <a:pt x="714" y="12425"/>
                    <a:pt x="1304" y="12286"/>
                    <a:pt x="1867" y="12286"/>
                  </a:cubicBezTo>
                  <a:cubicBezTo>
                    <a:pt x="2373" y="12286"/>
                    <a:pt x="2856" y="12399"/>
                    <a:pt x="3174" y="12742"/>
                  </a:cubicBezTo>
                  <a:cubicBezTo>
                    <a:pt x="3935" y="13562"/>
                    <a:pt x="2749" y="13891"/>
                    <a:pt x="2120" y="13923"/>
                  </a:cubicBezTo>
                  <a:cubicBezTo>
                    <a:pt x="2008" y="13930"/>
                    <a:pt x="1896" y="13932"/>
                    <a:pt x="1785" y="13932"/>
                  </a:cubicBezTo>
                  <a:cubicBezTo>
                    <a:pt x="1403" y="13932"/>
                    <a:pt x="1024" y="13899"/>
                    <a:pt x="646" y="13843"/>
                  </a:cubicBezTo>
                  <a:lnTo>
                    <a:pt x="646" y="13837"/>
                  </a:lnTo>
                  <a:cubicBezTo>
                    <a:pt x="636" y="13837"/>
                    <a:pt x="625" y="13839"/>
                    <a:pt x="615" y="13839"/>
                  </a:cubicBezTo>
                  <a:cubicBezTo>
                    <a:pt x="605" y="13837"/>
                    <a:pt x="595" y="13836"/>
                    <a:pt x="584" y="13835"/>
                  </a:cubicBezTo>
                  <a:cubicBezTo>
                    <a:pt x="578" y="13833"/>
                    <a:pt x="572" y="13833"/>
                    <a:pt x="566" y="13833"/>
                  </a:cubicBezTo>
                  <a:cubicBezTo>
                    <a:pt x="550" y="13833"/>
                    <a:pt x="535" y="13837"/>
                    <a:pt x="523" y="13843"/>
                  </a:cubicBezTo>
                  <a:cubicBezTo>
                    <a:pt x="483" y="13844"/>
                    <a:pt x="445" y="13846"/>
                    <a:pt x="407" y="13849"/>
                  </a:cubicBezTo>
                  <a:cubicBezTo>
                    <a:pt x="524" y="14728"/>
                    <a:pt x="626" y="15609"/>
                    <a:pt x="644" y="16500"/>
                  </a:cubicBezTo>
                  <a:cubicBezTo>
                    <a:pt x="602" y="16537"/>
                    <a:pt x="611" y="16619"/>
                    <a:pt x="679" y="16619"/>
                  </a:cubicBezTo>
                  <a:cubicBezTo>
                    <a:pt x="681" y="16619"/>
                    <a:pt x="683" y="16619"/>
                    <a:pt x="685" y="16619"/>
                  </a:cubicBezTo>
                  <a:cubicBezTo>
                    <a:pt x="1049" y="16596"/>
                    <a:pt x="1410" y="16585"/>
                    <a:pt x="1770" y="16585"/>
                  </a:cubicBezTo>
                  <a:cubicBezTo>
                    <a:pt x="3270" y="16585"/>
                    <a:pt x="4744" y="16763"/>
                    <a:pt x="6231" y="16933"/>
                  </a:cubicBezTo>
                  <a:cubicBezTo>
                    <a:pt x="6251" y="16900"/>
                    <a:pt x="6269" y="16864"/>
                    <a:pt x="6286" y="16830"/>
                  </a:cubicBezTo>
                  <a:cubicBezTo>
                    <a:pt x="6290" y="16831"/>
                    <a:pt x="6295" y="16832"/>
                    <a:pt x="6299" y="16832"/>
                  </a:cubicBezTo>
                  <a:cubicBezTo>
                    <a:pt x="6316" y="16832"/>
                    <a:pt x="6332" y="16825"/>
                    <a:pt x="6347" y="16809"/>
                  </a:cubicBezTo>
                  <a:cubicBezTo>
                    <a:pt x="6858" y="16221"/>
                    <a:pt x="6807" y="15327"/>
                    <a:pt x="7495" y="14861"/>
                  </a:cubicBezTo>
                  <a:cubicBezTo>
                    <a:pt x="7677" y="14740"/>
                    <a:pt x="7933" y="14616"/>
                    <a:pt x="8162" y="14616"/>
                  </a:cubicBezTo>
                  <a:cubicBezTo>
                    <a:pt x="8185" y="14616"/>
                    <a:pt x="8207" y="14617"/>
                    <a:pt x="8229" y="14620"/>
                  </a:cubicBezTo>
                  <a:cubicBezTo>
                    <a:pt x="9168" y="14727"/>
                    <a:pt x="8768" y="15536"/>
                    <a:pt x="8580" y="15904"/>
                  </a:cubicBezTo>
                  <a:cubicBezTo>
                    <a:pt x="8405" y="16249"/>
                    <a:pt x="8175" y="16557"/>
                    <a:pt x="7960" y="16877"/>
                  </a:cubicBezTo>
                  <a:cubicBezTo>
                    <a:pt x="7959" y="16878"/>
                    <a:pt x="7959" y="16880"/>
                    <a:pt x="7959" y="16881"/>
                  </a:cubicBezTo>
                  <a:cubicBezTo>
                    <a:pt x="7931" y="16878"/>
                    <a:pt x="7901" y="16877"/>
                    <a:pt x="7871" y="16873"/>
                  </a:cubicBezTo>
                  <a:cubicBezTo>
                    <a:pt x="7846" y="16949"/>
                    <a:pt x="7818" y="17024"/>
                    <a:pt x="7788" y="17099"/>
                  </a:cubicBezTo>
                  <a:cubicBezTo>
                    <a:pt x="7874" y="17107"/>
                    <a:pt x="7960" y="17117"/>
                    <a:pt x="8049" y="17124"/>
                  </a:cubicBezTo>
                  <a:cubicBezTo>
                    <a:pt x="8630" y="17177"/>
                    <a:pt x="9222" y="17210"/>
                    <a:pt x="9814" y="17210"/>
                  </a:cubicBezTo>
                  <a:cubicBezTo>
                    <a:pt x="10353" y="17210"/>
                    <a:pt x="10892" y="17183"/>
                    <a:pt x="11425" y="17118"/>
                  </a:cubicBezTo>
                  <a:cubicBezTo>
                    <a:pt x="11436" y="17138"/>
                    <a:pt x="11459" y="17150"/>
                    <a:pt x="11481" y="17150"/>
                  </a:cubicBezTo>
                  <a:cubicBezTo>
                    <a:pt x="11501" y="17150"/>
                    <a:pt x="11520" y="17141"/>
                    <a:pt x="11531" y="17120"/>
                  </a:cubicBezTo>
                  <a:cubicBezTo>
                    <a:pt x="11532" y="17117"/>
                    <a:pt x="11535" y="17111"/>
                    <a:pt x="11537" y="17106"/>
                  </a:cubicBezTo>
                  <a:cubicBezTo>
                    <a:pt x="11556" y="17104"/>
                    <a:pt x="11573" y="17103"/>
                    <a:pt x="11593" y="17099"/>
                  </a:cubicBezTo>
                  <a:cubicBezTo>
                    <a:pt x="11596" y="17052"/>
                    <a:pt x="11599" y="17005"/>
                    <a:pt x="11602" y="16959"/>
                  </a:cubicBezTo>
                  <a:cubicBezTo>
                    <a:pt x="12161" y="15469"/>
                    <a:pt x="10061" y="14402"/>
                    <a:pt x="10294" y="12925"/>
                  </a:cubicBezTo>
                  <a:cubicBezTo>
                    <a:pt x="10386" y="12341"/>
                    <a:pt x="10786" y="12085"/>
                    <a:pt x="11231" y="12085"/>
                  </a:cubicBezTo>
                  <a:cubicBezTo>
                    <a:pt x="11564" y="12085"/>
                    <a:pt x="11922" y="12228"/>
                    <a:pt x="12194" y="12483"/>
                  </a:cubicBezTo>
                  <a:cubicBezTo>
                    <a:pt x="12560" y="12824"/>
                    <a:pt x="12831" y="13287"/>
                    <a:pt x="13015" y="13750"/>
                  </a:cubicBezTo>
                  <a:cubicBezTo>
                    <a:pt x="13380" y="14663"/>
                    <a:pt x="13368" y="15595"/>
                    <a:pt x="13139" y="16535"/>
                  </a:cubicBezTo>
                  <a:cubicBezTo>
                    <a:pt x="13126" y="16541"/>
                    <a:pt x="13112" y="16547"/>
                    <a:pt x="13098" y="16557"/>
                  </a:cubicBezTo>
                  <a:cubicBezTo>
                    <a:pt x="13091" y="16633"/>
                    <a:pt x="13085" y="16710"/>
                    <a:pt x="13083" y="16787"/>
                  </a:cubicBezTo>
                  <a:cubicBezTo>
                    <a:pt x="13413" y="16686"/>
                    <a:pt x="13739" y="16566"/>
                    <a:pt x="14057" y="16421"/>
                  </a:cubicBezTo>
                  <a:cubicBezTo>
                    <a:pt x="14938" y="16020"/>
                    <a:pt x="15704" y="15438"/>
                    <a:pt x="16318" y="14721"/>
                  </a:cubicBezTo>
                  <a:cubicBezTo>
                    <a:pt x="16313" y="14714"/>
                    <a:pt x="16310" y="14707"/>
                    <a:pt x="16307" y="14703"/>
                  </a:cubicBezTo>
                  <a:cubicBezTo>
                    <a:pt x="16335" y="14660"/>
                    <a:pt x="16342" y="14604"/>
                    <a:pt x="16300" y="14556"/>
                  </a:cubicBezTo>
                  <a:cubicBezTo>
                    <a:pt x="15636" y="13842"/>
                    <a:pt x="14970" y="13119"/>
                    <a:pt x="14434" y="12300"/>
                  </a:cubicBezTo>
                  <a:cubicBezTo>
                    <a:pt x="14030" y="11682"/>
                    <a:pt x="13289" y="10496"/>
                    <a:pt x="13555" y="9708"/>
                  </a:cubicBezTo>
                  <a:cubicBezTo>
                    <a:pt x="13694" y="9298"/>
                    <a:pt x="14031" y="9155"/>
                    <a:pt x="14396" y="9155"/>
                  </a:cubicBezTo>
                  <a:cubicBezTo>
                    <a:pt x="14733" y="9155"/>
                    <a:pt x="15094" y="9278"/>
                    <a:pt x="15341" y="9425"/>
                  </a:cubicBezTo>
                  <a:cubicBezTo>
                    <a:pt x="15792" y="9698"/>
                    <a:pt x="16093" y="10144"/>
                    <a:pt x="16311" y="10610"/>
                  </a:cubicBezTo>
                  <a:cubicBezTo>
                    <a:pt x="16691" y="11420"/>
                    <a:pt x="16855" y="12318"/>
                    <a:pt x="17064" y="13185"/>
                  </a:cubicBezTo>
                  <a:cubicBezTo>
                    <a:pt x="17064" y="13187"/>
                    <a:pt x="17062" y="13188"/>
                    <a:pt x="17062" y="13189"/>
                  </a:cubicBezTo>
                  <a:cubicBezTo>
                    <a:pt x="17064" y="13192"/>
                    <a:pt x="17065" y="13194"/>
                    <a:pt x="17067" y="13196"/>
                  </a:cubicBezTo>
                  <a:cubicBezTo>
                    <a:pt x="17077" y="13236"/>
                    <a:pt x="17086" y="13277"/>
                    <a:pt x="17095" y="13316"/>
                  </a:cubicBezTo>
                  <a:cubicBezTo>
                    <a:pt x="17104" y="13349"/>
                    <a:pt x="17132" y="13364"/>
                    <a:pt x="17162" y="13364"/>
                  </a:cubicBezTo>
                  <a:cubicBezTo>
                    <a:pt x="17169" y="13364"/>
                    <a:pt x="17176" y="13363"/>
                    <a:pt x="17182" y="13362"/>
                  </a:cubicBezTo>
                  <a:cubicBezTo>
                    <a:pt x="17190" y="13370"/>
                    <a:pt x="17194" y="13379"/>
                    <a:pt x="17201" y="13387"/>
                  </a:cubicBezTo>
                  <a:cubicBezTo>
                    <a:pt x="17288" y="13211"/>
                    <a:pt x="17369" y="13030"/>
                    <a:pt x="17441" y="12843"/>
                  </a:cubicBezTo>
                  <a:cubicBezTo>
                    <a:pt x="18004" y="11396"/>
                    <a:pt x="18126" y="9582"/>
                    <a:pt x="17328" y="8194"/>
                  </a:cubicBezTo>
                  <a:cubicBezTo>
                    <a:pt x="16981" y="7587"/>
                    <a:pt x="16457" y="7124"/>
                    <a:pt x="15778" y="6932"/>
                  </a:cubicBezTo>
                  <a:cubicBezTo>
                    <a:pt x="14990" y="6709"/>
                    <a:pt x="14050" y="6828"/>
                    <a:pt x="13459" y="6164"/>
                  </a:cubicBezTo>
                  <a:cubicBezTo>
                    <a:pt x="13455" y="6158"/>
                    <a:pt x="13450" y="6157"/>
                    <a:pt x="13444" y="6154"/>
                  </a:cubicBezTo>
                  <a:cubicBezTo>
                    <a:pt x="14716" y="4504"/>
                    <a:pt x="16191" y="3109"/>
                    <a:pt x="18418" y="2707"/>
                  </a:cubicBezTo>
                  <a:cubicBezTo>
                    <a:pt x="18481" y="2695"/>
                    <a:pt x="18470" y="2598"/>
                    <a:pt x="18418" y="2582"/>
                  </a:cubicBezTo>
                  <a:cubicBezTo>
                    <a:pt x="18350" y="2481"/>
                    <a:pt x="18278" y="2382"/>
                    <a:pt x="18206" y="2283"/>
                  </a:cubicBezTo>
                  <a:cubicBezTo>
                    <a:pt x="18196" y="2270"/>
                    <a:pt x="18183" y="2264"/>
                    <a:pt x="18170" y="2264"/>
                  </a:cubicBezTo>
                  <a:cubicBezTo>
                    <a:pt x="18161" y="2264"/>
                    <a:pt x="18152" y="2267"/>
                    <a:pt x="18144" y="2272"/>
                  </a:cubicBezTo>
                  <a:cubicBezTo>
                    <a:pt x="18140" y="2272"/>
                    <a:pt x="18136" y="2270"/>
                    <a:pt x="18133" y="2270"/>
                  </a:cubicBezTo>
                  <a:cubicBezTo>
                    <a:pt x="18131" y="2270"/>
                    <a:pt x="18130" y="2271"/>
                    <a:pt x="18128" y="2272"/>
                  </a:cubicBezTo>
                  <a:cubicBezTo>
                    <a:pt x="16331" y="2643"/>
                    <a:pt x="14700" y="3603"/>
                    <a:pt x="13530" y="5019"/>
                  </a:cubicBezTo>
                  <a:cubicBezTo>
                    <a:pt x="13354" y="5232"/>
                    <a:pt x="13187" y="5451"/>
                    <a:pt x="13020" y="5674"/>
                  </a:cubicBezTo>
                  <a:cubicBezTo>
                    <a:pt x="12701" y="4555"/>
                    <a:pt x="13098" y="3391"/>
                    <a:pt x="12816" y="2269"/>
                  </a:cubicBezTo>
                  <a:cubicBezTo>
                    <a:pt x="12608" y="1442"/>
                    <a:pt x="12011" y="796"/>
                    <a:pt x="11260" y="415"/>
                  </a:cubicBezTo>
                  <a:cubicBezTo>
                    <a:pt x="10687" y="124"/>
                    <a:pt x="10094" y="0"/>
                    <a:pt x="95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06" name="Google Shape;4506;p20"/>
          <p:cNvGrpSpPr/>
          <p:nvPr/>
        </p:nvGrpSpPr>
        <p:grpSpPr>
          <a:xfrm rot="10800000" flipH="1">
            <a:off x="10241810" y="4552802"/>
            <a:ext cx="2672523" cy="2866903"/>
            <a:chOff x="6472325" y="168075"/>
            <a:chExt cx="781975" cy="836775"/>
          </a:xfrm>
        </p:grpSpPr>
        <p:sp>
          <p:nvSpPr>
            <p:cNvPr id="4507" name="Google Shape;4507;p20"/>
            <p:cNvSpPr/>
            <p:nvPr/>
          </p:nvSpPr>
          <p:spPr>
            <a:xfrm>
              <a:off x="6480175" y="173600"/>
              <a:ext cx="541350" cy="290450"/>
            </a:xfrm>
            <a:custGeom>
              <a:avLst/>
              <a:gdLst/>
              <a:ahLst/>
              <a:cxnLst/>
              <a:rect l="l" t="t" r="r" b="b"/>
              <a:pathLst>
                <a:path w="21654" h="11618" extrusionOk="0">
                  <a:moveTo>
                    <a:pt x="19198" y="0"/>
                  </a:moveTo>
                  <a:cubicBezTo>
                    <a:pt x="19037" y="0"/>
                    <a:pt x="18877" y="11"/>
                    <a:pt x="18718" y="32"/>
                  </a:cubicBezTo>
                  <a:cubicBezTo>
                    <a:pt x="18191" y="101"/>
                    <a:pt x="17719" y="322"/>
                    <a:pt x="17203" y="425"/>
                  </a:cubicBezTo>
                  <a:cubicBezTo>
                    <a:pt x="17067" y="451"/>
                    <a:pt x="16934" y="461"/>
                    <a:pt x="16803" y="461"/>
                  </a:cubicBezTo>
                  <a:cubicBezTo>
                    <a:pt x="16438" y="461"/>
                    <a:pt x="16085" y="381"/>
                    <a:pt x="15711" y="333"/>
                  </a:cubicBezTo>
                  <a:cubicBezTo>
                    <a:pt x="15590" y="318"/>
                    <a:pt x="15473" y="310"/>
                    <a:pt x="15358" y="310"/>
                  </a:cubicBezTo>
                  <a:cubicBezTo>
                    <a:pt x="14436" y="310"/>
                    <a:pt x="13682" y="777"/>
                    <a:pt x="12904" y="1282"/>
                  </a:cubicBezTo>
                  <a:cubicBezTo>
                    <a:pt x="12251" y="1705"/>
                    <a:pt x="11581" y="2133"/>
                    <a:pt x="10803" y="2274"/>
                  </a:cubicBezTo>
                  <a:cubicBezTo>
                    <a:pt x="10521" y="2325"/>
                    <a:pt x="10233" y="2338"/>
                    <a:pt x="9944" y="2338"/>
                  </a:cubicBezTo>
                  <a:cubicBezTo>
                    <a:pt x="9633" y="2338"/>
                    <a:pt x="9321" y="2323"/>
                    <a:pt x="9010" y="2323"/>
                  </a:cubicBezTo>
                  <a:cubicBezTo>
                    <a:pt x="8556" y="2323"/>
                    <a:pt x="8106" y="2355"/>
                    <a:pt x="7676" y="2516"/>
                  </a:cubicBezTo>
                  <a:cubicBezTo>
                    <a:pt x="6671" y="2891"/>
                    <a:pt x="6214" y="3898"/>
                    <a:pt x="5729" y="4776"/>
                  </a:cubicBezTo>
                  <a:cubicBezTo>
                    <a:pt x="5326" y="5509"/>
                    <a:pt x="4875" y="6164"/>
                    <a:pt x="4151" y="6611"/>
                  </a:cubicBezTo>
                  <a:cubicBezTo>
                    <a:pt x="3129" y="7244"/>
                    <a:pt x="2006" y="7563"/>
                    <a:pt x="1195" y="8505"/>
                  </a:cubicBezTo>
                  <a:cubicBezTo>
                    <a:pt x="431" y="9391"/>
                    <a:pt x="58" y="10473"/>
                    <a:pt x="0" y="11618"/>
                  </a:cubicBezTo>
                  <a:cubicBezTo>
                    <a:pt x="397" y="11094"/>
                    <a:pt x="1077" y="10837"/>
                    <a:pt x="1656" y="10556"/>
                  </a:cubicBezTo>
                  <a:cubicBezTo>
                    <a:pt x="2612" y="10093"/>
                    <a:pt x="3579" y="9658"/>
                    <a:pt x="4555" y="9246"/>
                  </a:cubicBezTo>
                  <a:cubicBezTo>
                    <a:pt x="6544" y="8410"/>
                    <a:pt x="8574" y="7677"/>
                    <a:pt x="10640" y="7049"/>
                  </a:cubicBezTo>
                  <a:cubicBezTo>
                    <a:pt x="13638" y="6140"/>
                    <a:pt x="16712" y="5482"/>
                    <a:pt x="19787" y="4848"/>
                  </a:cubicBezTo>
                  <a:cubicBezTo>
                    <a:pt x="19744" y="4811"/>
                    <a:pt x="19730" y="4741"/>
                    <a:pt x="19787" y="4698"/>
                  </a:cubicBezTo>
                  <a:cubicBezTo>
                    <a:pt x="20743" y="3997"/>
                    <a:pt x="21653" y="2987"/>
                    <a:pt x="21495" y="1711"/>
                  </a:cubicBezTo>
                  <a:cubicBezTo>
                    <a:pt x="21343" y="495"/>
                    <a:pt x="20281" y="0"/>
                    <a:pt x="19198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8" name="Google Shape;4508;p20"/>
            <p:cNvSpPr/>
            <p:nvPr/>
          </p:nvSpPr>
          <p:spPr>
            <a:xfrm>
              <a:off x="6479850" y="279500"/>
              <a:ext cx="590025" cy="190300"/>
            </a:xfrm>
            <a:custGeom>
              <a:avLst/>
              <a:gdLst/>
              <a:ahLst/>
              <a:cxnLst/>
              <a:rect l="l" t="t" r="r" b="b"/>
              <a:pathLst>
                <a:path w="23601" h="7612" extrusionOk="0">
                  <a:moveTo>
                    <a:pt x="23488" y="1"/>
                  </a:moveTo>
                  <a:cubicBezTo>
                    <a:pt x="19359" y="872"/>
                    <a:pt x="15179" y="1612"/>
                    <a:pt x="11127" y="2797"/>
                  </a:cubicBezTo>
                  <a:cubicBezTo>
                    <a:pt x="9201" y="3361"/>
                    <a:pt x="7305" y="4020"/>
                    <a:pt x="5443" y="4771"/>
                  </a:cubicBezTo>
                  <a:cubicBezTo>
                    <a:pt x="4528" y="5137"/>
                    <a:pt x="3625" y="5528"/>
                    <a:pt x="2731" y="5940"/>
                  </a:cubicBezTo>
                  <a:cubicBezTo>
                    <a:pt x="1850" y="6347"/>
                    <a:pt x="600" y="6728"/>
                    <a:pt x="2" y="7547"/>
                  </a:cubicBezTo>
                  <a:cubicBezTo>
                    <a:pt x="2" y="7568"/>
                    <a:pt x="2" y="7591"/>
                    <a:pt x="0" y="7612"/>
                  </a:cubicBezTo>
                  <a:cubicBezTo>
                    <a:pt x="3425" y="5366"/>
                    <a:pt x="7492" y="3942"/>
                    <a:pt x="11405" y="2841"/>
                  </a:cubicBezTo>
                  <a:cubicBezTo>
                    <a:pt x="15406" y="1717"/>
                    <a:pt x="19508" y="920"/>
                    <a:pt x="23600" y="211"/>
                  </a:cubicBezTo>
                  <a:cubicBezTo>
                    <a:pt x="23588" y="169"/>
                    <a:pt x="23572" y="128"/>
                    <a:pt x="23550" y="88"/>
                  </a:cubicBezTo>
                  <a:cubicBezTo>
                    <a:pt x="23531" y="57"/>
                    <a:pt x="23507" y="29"/>
                    <a:pt x="23488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9" name="Google Shape;4509;p20"/>
            <p:cNvSpPr/>
            <p:nvPr/>
          </p:nvSpPr>
          <p:spPr>
            <a:xfrm>
              <a:off x="6480625" y="308125"/>
              <a:ext cx="563900" cy="208200"/>
            </a:xfrm>
            <a:custGeom>
              <a:avLst/>
              <a:gdLst/>
              <a:ahLst/>
              <a:cxnLst/>
              <a:rect l="l" t="t" r="r" b="b"/>
              <a:pathLst>
                <a:path w="22556" h="8328" extrusionOk="0">
                  <a:moveTo>
                    <a:pt x="19525" y="1"/>
                  </a:moveTo>
                  <a:cubicBezTo>
                    <a:pt x="16808" y="530"/>
                    <a:pt x="14100" y="1099"/>
                    <a:pt x="11431" y="1849"/>
                  </a:cubicBezTo>
                  <a:cubicBezTo>
                    <a:pt x="9464" y="2401"/>
                    <a:pt x="7518" y="3043"/>
                    <a:pt x="5627" y="3817"/>
                  </a:cubicBezTo>
                  <a:cubicBezTo>
                    <a:pt x="3684" y="4609"/>
                    <a:pt x="1858" y="5597"/>
                    <a:pt x="0" y="6559"/>
                  </a:cubicBezTo>
                  <a:cubicBezTo>
                    <a:pt x="244" y="6511"/>
                    <a:pt x="480" y="6489"/>
                    <a:pt x="710" y="6489"/>
                  </a:cubicBezTo>
                  <a:cubicBezTo>
                    <a:pt x="2157" y="6489"/>
                    <a:pt x="3368" y="7343"/>
                    <a:pt x="4713" y="7941"/>
                  </a:cubicBezTo>
                  <a:cubicBezTo>
                    <a:pt x="5296" y="8200"/>
                    <a:pt x="5841" y="8327"/>
                    <a:pt x="6392" y="8327"/>
                  </a:cubicBezTo>
                  <a:cubicBezTo>
                    <a:pt x="6876" y="8327"/>
                    <a:pt x="7363" y="8229"/>
                    <a:pt x="7886" y="8035"/>
                  </a:cubicBezTo>
                  <a:cubicBezTo>
                    <a:pt x="8775" y="7706"/>
                    <a:pt x="9636" y="7448"/>
                    <a:pt x="10596" y="7447"/>
                  </a:cubicBezTo>
                  <a:cubicBezTo>
                    <a:pt x="11562" y="7447"/>
                    <a:pt x="12443" y="7725"/>
                    <a:pt x="13356" y="7997"/>
                  </a:cubicBezTo>
                  <a:cubicBezTo>
                    <a:pt x="13821" y="8135"/>
                    <a:pt x="14254" y="8221"/>
                    <a:pt x="14669" y="8221"/>
                  </a:cubicBezTo>
                  <a:cubicBezTo>
                    <a:pt x="15263" y="8221"/>
                    <a:pt x="15820" y="8045"/>
                    <a:pt x="16382" y="7591"/>
                  </a:cubicBezTo>
                  <a:cubicBezTo>
                    <a:pt x="17006" y="7085"/>
                    <a:pt x="17544" y="6684"/>
                    <a:pt x="18373" y="6619"/>
                  </a:cubicBezTo>
                  <a:cubicBezTo>
                    <a:pt x="18497" y="6609"/>
                    <a:pt x="18625" y="6606"/>
                    <a:pt x="18753" y="6606"/>
                  </a:cubicBezTo>
                  <a:cubicBezTo>
                    <a:pt x="19073" y="6606"/>
                    <a:pt x="19402" y="6628"/>
                    <a:pt x="19726" y="6628"/>
                  </a:cubicBezTo>
                  <a:cubicBezTo>
                    <a:pt x="20256" y="6628"/>
                    <a:pt x="20774" y="6569"/>
                    <a:pt x="21226" y="6261"/>
                  </a:cubicBezTo>
                  <a:cubicBezTo>
                    <a:pt x="22326" y="5508"/>
                    <a:pt x="22556" y="3877"/>
                    <a:pt x="22231" y="2680"/>
                  </a:cubicBezTo>
                  <a:cubicBezTo>
                    <a:pt x="21889" y="1412"/>
                    <a:pt x="20852" y="458"/>
                    <a:pt x="19608" y="95"/>
                  </a:cubicBezTo>
                  <a:cubicBezTo>
                    <a:pt x="19557" y="83"/>
                    <a:pt x="19532" y="42"/>
                    <a:pt x="1952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0" name="Google Shape;4510;p20"/>
            <p:cNvSpPr/>
            <p:nvPr/>
          </p:nvSpPr>
          <p:spPr>
            <a:xfrm>
              <a:off x="6475475" y="275400"/>
              <a:ext cx="598450" cy="247075"/>
            </a:xfrm>
            <a:custGeom>
              <a:avLst/>
              <a:gdLst/>
              <a:ahLst/>
              <a:cxnLst/>
              <a:rect l="l" t="t" r="r" b="b"/>
              <a:pathLst>
                <a:path w="23938" h="9883" extrusionOk="0">
                  <a:moveTo>
                    <a:pt x="19731" y="1311"/>
                  </a:moveTo>
                  <a:cubicBezTo>
                    <a:pt x="19738" y="1352"/>
                    <a:pt x="19763" y="1392"/>
                    <a:pt x="19814" y="1407"/>
                  </a:cubicBezTo>
                  <a:cubicBezTo>
                    <a:pt x="21058" y="1768"/>
                    <a:pt x="22095" y="2721"/>
                    <a:pt x="22438" y="3992"/>
                  </a:cubicBezTo>
                  <a:cubicBezTo>
                    <a:pt x="22763" y="5191"/>
                    <a:pt x="22532" y="6821"/>
                    <a:pt x="21432" y="7572"/>
                  </a:cubicBezTo>
                  <a:cubicBezTo>
                    <a:pt x="20980" y="7882"/>
                    <a:pt x="20462" y="7941"/>
                    <a:pt x="19933" y="7941"/>
                  </a:cubicBezTo>
                  <a:cubicBezTo>
                    <a:pt x="19606" y="7941"/>
                    <a:pt x="19274" y="7918"/>
                    <a:pt x="18951" y="7918"/>
                  </a:cubicBezTo>
                  <a:cubicBezTo>
                    <a:pt x="18826" y="7918"/>
                    <a:pt x="18701" y="7922"/>
                    <a:pt x="18579" y="7931"/>
                  </a:cubicBezTo>
                  <a:cubicBezTo>
                    <a:pt x="17753" y="7995"/>
                    <a:pt x="17215" y="8397"/>
                    <a:pt x="16588" y="8904"/>
                  </a:cubicBezTo>
                  <a:cubicBezTo>
                    <a:pt x="16026" y="9357"/>
                    <a:pt x="15469" y="9534"/>
                    <a:pt x="14876" y="9534"/>
                  </a:cubicBezTo>
                  <a:cubicBezTo>
                    <a:pt x="14460" y="9534"/>
                    <a:pt x="14027" y="9447"/>
                    <a:pt x="13562" y="9309"/>
                  </a:cubicBezTo>
                  <a:cubicBezTo>
                    <a:pt x="12647" y="9038"/>
                    <a:pt x="11768" y="8758"/>
                    <a:pt x="10802" y="8758"/>
                  </a:cubicBezTo>
                  <a:cubicBezTo>
                    <a:pt x="9842" y="8760"/>
                    <a:pt x="8981" y="9018"/>
                    <a:pt x="8092" y="9349"/>
                  </a:cubicBezTo>
                  <a:cubicBezTo>
                    <a:pt x="7569" y="9542"/>
                    <a:pt x="7081" y="9639"/>
                    <a:pt x="6599" y="9639"/>
                  </a:cubicBezTo>
                  <a:cubicBezTo>
                    <a:pt x="6047" y="9639"/>
                    <a:pt x="5501" y="9512"/>
                    <a:pt x="4918" y="9253"/>
                  </a:cubicBezTo>
                  <a:cubicBezTo>
                    <a:pt x="3574" y="8655"/>
                    <a:pt x="2362" y="7801"/>
                    <a:pt x="916" y="7801"/>
                  </a:cubicBezTo>
                  <a:cubicBezTo>
                    <a:pt x="686" y="7801"/>
                    <a:pt x="449" y="7822"/>
                    <a:pt x="205" y="7870"/>
                  </a:cubicBezTo>
                  <a:cubicBezTo>
                    <a:pt x="2066" y="6908"/>
                    <a:pt x="3890" y="5918"/>
                    <a:pt x="5833" y="5127"/>
                  </a:cubicBezTo>
                  <a:cubicBezTo>
                    <a:pt x="7727" y="4354"/>
                    <a:pt x="9671" y="3714"/>
                    <a:pt x="11638" y="3159"/>
                  </a:cubicBezTo>
                  <a:cubicBezTo>
                    <a:pt x="14306" y="2408"/>
                    <a:pt x="17013" y="1839"/>
                    <a:pt x="19731" y="1311"/>
                  </a:cubicBezTo>
                  <a:close/>
                  <a:moveTo>
                    <a:pt x="23720" y="0"/>
                  </a:moveTo>
                  <a:cubicBezTo>
                    <a:pt x="23715" y="0"/>
                    <a:pt x="23709" y="1"/>
                    <a:pt x="23703" y="2"/>
                  </a:cubicBezTo>
                  <a:cubicBezTo>
                    <a:pt x="22518" y="255"/>
                    <a:pt x="21326" y="496"/>
                    <a:pt x="20134" y="742"/>
                  </a:cubicBezTo>
                  <a:cubicBezTo>
                    <a:pt x="20144" y="736"/>
                    <a:pt x="20151" y="729"/>
                    <a:pt x="20160" y="724"/>
                  </a:cubicBezTo>
                  <a:lnTo>
                    <a:pt x="20160" y="724"/>
                  </a:lnTo>
                  <a:lnTo>
                    <a:pt x="19969" y="766"/>
                  </a:lnTo>
                  <a:lnTo>
                    <a:pt x="19976" y="773"/>
                  </a:lnTo>
                  <a:cubicBezTo>
                    <a:pt x="19643" y="842"/>
                    <a:pt x="19307" y="910"/>
                    <a:pt x="18974" y="981"/>
                  </a:cubicBezTo>
                  <a:cubicBezTo>
                    <a:pt x="18916" y="993"/>
                    <a:pt x="18857" y="1006"/>
                    <a:pt x="18799" y="1016"/>
                  </a:cubicBezTo>
                  <a:cubicBezTo>
                    <a:pt x="17873" y="1211"/>
                    <a:pt x="16948" y="1410"/>
                    <a:pt x="16026" y="1620"/>
                  </a:cubicBezTo>
                  <a:cubicBezTo>
                    <a:pt x="13999" y="2113"/>
                    <a:pt x="11991" y="2683"/>
                    <a:pt x="10003" y="3314"/>
                  </a:cubicBezTo>
                  <a:cubicBezTo>
                    <a:pt x="9786" y="3384"/>
                    <a:pt x="9567" y="3450"/>
                    <a:pt x="9351" y="3519"/>
                  </a:cubicBezTo>
                  <a:cubicBezTo>
                    <a:pt x="9121" y="3618"/>
                    <a:pt x="8889" y="3711"/>
                    <a:pt x="8656" y="3801"/>
                  </a:cubicBezTo>
                  <a:lnTo>
                    <a:pt x="8656" y="3801"/>
                  </a:lnTo>
                  <a:cubicBezTo>
                    <a:pt x="9534" y="3502"/>
                    <a:pt x="10417" y="3220"/>
                    <a:pt x="11306" y="2960"/>
                  </a:cubicBezTo>
                  <a:cubicBezTo>
                    <a:pt x="15358" y="1776"/>
                    <a:pt x="19539" y="1034"/>
                    <a:pt x="23667" y="163"/>
                  </a:cubicBezTo>
                  <a:cubicBezTo>
                    <a:pt x="23685" y="191"/>
                    <a:pt x="23709" y="220"/>
                    <a:pt x="23727" y="251"/>
                  </a:cubicBezTo>
                  <a:cubicBezTo>
                    <a:pt x="23751" y="290"/>
                    <a:pt x="23768" y="330"/>
                    <a:pt x="23781" y="372"/>
                  </a:cubicBezTo>
                  <a:cubicBezTo>
                    <a:pt x="19688" y="1082"/>
                    <a:pt x="15587" y="1880"/>
                    <a:pt x="11586" y="3004"/>
                  </a:cubicBezTo>
                  <a:cubicBezTo>
                    <a:pt x="7672" y="4104"/>
                    <a:pt x="3606" y="5528"/>
                    <a:pt x="181" y="7774"/>
                  </a:cubicBezTo>
                  <a:cubicBezTo>
                    <a:pt x="181" y="7753"/>
                    <a:pt x="181" y="7731"/>
                    <a:pt x="182" y="7709"/>
                  </a:cubicBezTo>
                  <a:cubicBezTo>
                    <a:pt x="781" y="6891"/>
                    <a:pt x="2031" y="6509"/>
                    <a:pt x="2910" y="6103"/>
                  </a:cubicBezTo>
                  <a:cubicBezTo>
                    <a:pt x="3805" y="5692"/>
                    <a:pt x="4709" y="5302"/>
                    <a:pt x="5624" y="4932"/>
                  </a:cubicBezTo>
                  <a:cubicBezTo>
                    <a:pt x="6280" y="4668"/>
                    <a:pt x="6939" y="4416"/>
                    <a:pt x="7603" y="4174"/>
                  </a:cubicBezTo>
                  <a:lnTo>
                    <a:pt x="7603" y="4174"/>
                  </a:lnTo>
                  <a:cubicBezTo>
                    <a:pt x="7141" y="4324"/>
                    <a:pt x="6673" y="4459"/>
                    <a:pt x="6202" y="4579"/>
                  </a:cubicBezTo>
                  <a:cubicBezTo>
                    <a:pt x="5713" y="4770"/>
                    <a:pt x="5228" y="4968"/>
                    <a:pt x="4744" y="5171"/>
                  </a:cubicBezTo>
                  <a:cubicBezTo>
                    <a:pt x="3767" y="5582"/>
                    <a:pt x="2801" y="6019"/>
                    <a:pt x="1847" y="6481"/>
                  </a:cubicBezTo>
                  <a:cubicBezTo>
                    <a:pt x="1268" y="6759"/>
                    <a:pt x="585" y="7019"/>
                    <a:pt x="190" y="7543"/>
                  </a:cubicBezTo>
                  <a:cubicBezTo>
                    <a:pt x="195" y="7452"/>
                    <a:pt x="202" y="7361"/>
                    <a:pt x="211" y="7272"/>
                  </a:cubicBezTo>
                  <a:lnTo>
                    <a:pt x="211" y="7272"/>
                  </a:lnTo>
                  <a:cubicBezTo>
                    <a:pt x="196" y="7273"/>
                    <a:pt x="182" y="7274"/>
                    <a:pt x="167" y="7274"/>
                  </a:cubicBezTo>
                  <a:cubicBezTo>
                    <a:pt x="118" y="7274"/>
                    <a:pt x="71" y="7265"/>
                    <a:pt x="26" y="7253"/>
                  </a:cubicBezTo>
                  <a:lnTo>
                    <a:pt x="26" y="7253"/>
                  </a:lnTo>
                  <a:cubicBezTo>
                    <a:pt x="16" y="7430"/>
                    <a:pt x="19" y="7611"/>
                    <a:pt x="33" y="7790"/>
                  </a:cubicBezTo>
                  <a:lnTo>
                    <a:pt x="22" y="7811"/>
                  </a:lnTo>
                  <a:cubicBezTo>
                    <a:pt x="12" y="7834"/>
                    <a:pt x="22" y="7851"/>
                    <a:pt x="40" y="7858"/>
                  </a:cubicBezTo>
                  <a:lnTo>
                    <a:pt x="40" y="7865"/>
                  </a:lnTo>
                  <a:cubicBezTo>
                    <a:pt x="37" y="7866"/>
                    <a:pt x="36" y="7866"/>
                    <a:pt x="34" y="7868"/>
                  </a:cubicBezTo>
                  <a:cubicBezTo>
                    <a:pt x="0" y="7889"/>
                    <a:pt x="16" y="7928"/>
                    <a:pt x="43" y="7937"/>
                  </a:cubicBezTo>
                  <a:cubicBezTo>
                    <a:pt x="33" y="7978"/>
                    <a:pt x="59" y="8031"/>
                    <a:pt x="105" y="8031"/>
                  </a:cubicBezTo>
                  <a:cubicBezTo>
                    <a:pt x="108" y="8031"/>
                    <a:pt x="111" y="8030"/>
                    <a:pt x="115" y="8030"/>
                  </a:cubicBezTo>
                  <a:cubicBezTo>
                    <a:pt x="358" y="7985"/>
                    <a:pt x="593" y="7964"/>
                    <a:pt x="822" y="7964"/>
                  </a:cubicBezTo>
                  <a:cubicBezTo>
                    <a:pt x="1984" y="7964"/>
                    <a:pt x="2984" y="8495"/>
                    <a:pt x="4044" y="9045"/>
                  </a:cubicBezTo>
                  <a:cubicBezTo>
                    <a:pt x="4849" y="9462"/>
                    <a:pt x="5719" y="9883"/>
                    <a:pt x="6640" y="9883"/>
                  </a:cubicBezTo>
                  <a:cubicBezTo>
                    <a:pt x="6751" y="9883"/>
                    <a:pt x="6863" y="9877"/>
                    <a:pt x="6975" y="9864"/>
                  </a:cubicBezTo>
                  <a:cubicBezTo>
                    <a:pt x="8118" y="9733"/>
                    <a:pt x="9114" y="9087"/>
                    <a:pt x="10278" y="8987"/>
                  </a:cubicBezTo>
                  <a:cubicBezTo>
                    <a:pt x="10426" y="8974"/>
                    <a:pt x="10571" y="8968"/>
                    <a:pt x="10714" y="8968"/>
                  </a:cubicBezTo>
                  <a:cubicBezTo>
                    <a:pt x="11795" y="8968"/>
                    <a:pt x="12756" y="9310"/>
                    <a:pt x="13812" y="9594"/>
                  </a:cubicBezTo>
                  <a:cubicBezTo>
                    <a:pt x="14193" y="9696"/>
                    <a:pt x="14578" y="9766"/>
                    <a:pt x="14957" y="9766"/>
                  </a:cubicBezTo>
                  <a:cubicBezTo>
                    <a:pt x="15405" y="9766"/>
                    <a:pt x="15843" y="9669"/>
                    <a:pt x="16255" y="9412"/>
                  </a:cubicBezTo>
                  <a:cubicBezTo>
                    <a:pt x="16730" y="9114"/>
                    <a:pt x="17105" y="8678"/>
                    <a:pt x="17604" y="8411"/>
                  </a:cubicBezTo>
                  <a:cubicBezTo>
                    <a:pt x="18044" y="8177"/>
                    <a:pt x="18518" y="8131"/>
                    <a:pt x="19003" y="8131"/>
                  </a:cubicBezTo>
                  <a:cubicBezTo>
                    <a:pt x="19080" y="8131"/>
                    <a:pt x="19157" y="8133"/>
                    <a:pt x="19235" y="8134"/>
                  </a:cubicBezTo>
                  <a:cubicBezTo>
                    <a:pt x="19447" y="8140"/>
                    <a:pt x="19660" y="8147"/>
                    <a:pt x="19873" y="8147"/>
                  </a:cubicBezTo>
                  <a:cubicBezTo>
                    <a:pt x="20555" y="8147"/>
                    <a:pt x="21223" y="8069"/>
                    <a:pt x="21771" y="7587"/>
                  </a:cubicBezTo>
                  <a:cubicBezTo>
                    <a:pt x="22414" y="7019"/>
                    <a:pt x="22736" y="6121"/>
                    <a:pt x="22793" y="5282"/>
                  </a:cubicBezTo>
                  <a:cubicBezTo>
                    <a:pt x="22918" y="3441"/>
                    <a:pt x="21757" y="1832"/>
                    <a:pt x="20052" y="1246"/>
                  </a:cubicBezTo>
                  <a:cubicBezTo>
                    <a:pt x="21320" y="999"/>
                    <a:pt x="22594" y="760"/>
                    <a:pt x="23864" y="512"/>
                  </a:cubicBezTo>
                  <a:cubicBezTo>
                    <a:pt x="23921" y="502"/>
                    <a:pt x="23938" y="446"/>
                    <a:pt x="23925" y="405"/>
                  </a:cubicBezTo>
                  <a:cubicBezTo>
                    <a:pt x="23925" y="403"/>
                    <a:pt x="23928" y="399"/>
                    <a:pt x="23925" y="398"/>
                  </a:cubicBezTo>
                  <a:cubicBezTo>
                    <a:pt x="23915" y="323"/>
                    <a:pt x="23894" y="251"/>
                    <a:pt x="23859" y="182"/>
                  </a:cubicBezTo>
                  <a:cubicBezTo>
                    <a:pt x="23838" y="143"/>
                    <a:pt x="23812" y="100"/>
                    <a:pt x="23780" y="67"/>
                  </a:cubicBezTo>
                  <a:cubicBezTo>
                    <a:pt x="23780" y="34"/>
                    <a:pt x="23759" y="0"/>
                    <a:pt x="23720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1" name="Google Shape;4511;p20"/>
            <p:cNvSpPr/>
            <p:nvPr/>
          </p:nvSpPr>
          <p:spPr>
            <a:xfrm>
              <a:off x="6876075" y="300900"/>
              <a:ext cx="69350" cy="15125"/>
            </a:xfrm>
            <a:custGeom>
              <a:avLst/>
              <a:gdLst/>
              <a:ahLst/>
              <a:cxnLst/>
              <a:rect l="l" t="t" r="r" b="b"/>
              <a:pathLst>
                <a:path w="2774" h="605" extrusionOk="0">
                  <a:moveTo>
                    <a:pt x="2773" y="0"/>
                  </a:moveTo>
                  <a:cubicBezTo>
                    <a:pt x="2753" y="4"/>
                    <a:pt x="2733" y="9"/>
                    <a:pt x="2712" y="13"/>
                  </a:cubicBezTo>
                  <a:lnTo>
                    <a:pt x="2712" y="13"/>
                  </a:lnTo>
                  <a:cubicBezTo>
                    <a:pt x="2733" y="9"/>
                    <a:pt x="2753" y="4"/>
                    <a:pt x="2773" y="0"/>
                  </a:cubicBezTo>
                  <a:close/>
                  <a:moveTo>
                    <a:pt x="2712" y="13"/>
                  </a:moveTo>
                  <a:lnTo>
                    <a:pt x="2712" y="13"/>
                  </a:lnTo>
                  <a:cubicBezTo>
                    <a:pt x="1857" y="191"/>
                    <a:pt x="998" y="362"/>
                    <a:pt x="143" y="569"/>
                  </a:cubicBezTo>
                  <a:cubicBezTo>
                    <a:pt x="97" y="580"/>
                    <a:pt x="49" y="592"/>
                    <a:pt x="1" y="604"/>
                  </a:cubicBezTo>
                  <a:cubicBezTo>
                    <a:pt x="902" y="399"/>
                    <a:pt x="1808" y="201"/>
                    <a:pt x="2712" y="13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2" name="Google Shape;4512;p20"/>
            <p:cNvSpPr/>
            <p:nvPr/>
          </p:nvSpPr>
          <p:spPr>
            <a:xfrm>
              <a:off x="6949775" y="294575"/>
              <a:ext cx="25075" cy="5425"/>
            </a:xfrm>
            <a:custGeom>
              <a:avLst/>
              <a:gdLst/>
              <a:ahLst/>
              <a:cxnLst/>
              <a:rect l="l" t="t" r="r" b="b"/>
              <a:pathLst>
                <a:path w="1003" h="217" extrusionOk="0">
                  <a:moveTo>
                    <a:pt x="996" y="0"/>
                  </a:moveTo>
                  <a:cubicBezTo>
                    <a:pt x="748" y="56"/>
                    <a:pt x="501" y="111"/>
                    <a:pt x="254" y="163"/>
                  </a:cubicBezTo>
                  <a:lnTo>
                    <a:pt x="254" y="163"/>
                  </a:lnTo>
                  <a:cubicBezTo>
                    <a:pt x="503" y="111"/>
                    <a:pt x="753" y="59"/>
                    <a:pt x="1003" y="8"/>
                  </a:cubicBezTo>
                  <a:lnTo>
                    <a:pt x="996" y="0"/>
                  </a:lnTo>
                  <a:close/>
                  <a:moveTo>
                    <a:pt x="254" y="163"/>
                  </a:moveTo>
                  <a:lnTo>
                    <a:pt x="254" y="163"/>
                  </a:lnTo>
                  <a:cubicBezTo>
                    <a:pt x="169" y="181"/>
                    <a:pt x="85" y="199"/>
                    <a:pt x="0" y="216"/>
                  </a:cubicBezTo>
                  <a:cubicBezTo>
                    <a:pt x="85" y="199"/>
                    <a:pt x="169" y="181"/>
                    <a:pt x="254" y="163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3" name="Google Shape;4513;p20"/>
            <p:cNvSpPr/>
            <p:nvPr/>
          </p:nvSpPr>
          <p:spPr>
            <a:xfrm>
              <a:off x="6479925" y="279500"/>
              <a:ext cx="590050" cy="190300"/>
            </a:xfrm>
            <a:custGeom>
              <a:avLst/>
              <a:gdLst/>
              <a:ahLst/>
              <a:cxnLst/>
              <a:rect l="l" t="t" r="r" b="b"/>
              <a:pathLst>
                <a:path w="23602" h="7612" extrusionOk="0">
                  <a:moveTo>
                    <a:pt x="23486" y="1"/>
                  </a:moveTo>
                  <a:cubicBezTo>
                    <a:pt x="19359" y="872"/>
                    <a:pt x="15177" y="1613"/>
                    <a:pt x="11125" y="2797"/>
                  </a:cubicBezTo>
                  <a:cubicBezTo>
                    <a:pt x="10236" y="3057"/>
                    <a:pt x="9354" y="3340"/>
                    <a:pt x="8477" y="3639"/>
                  </a:cubicBezTo>
                  <a:cubicBezTo>
                    <a:pt x="8180" y="3752"/>
                    <a:pt x="7884" y="3861"/>
                    <a:pt x="7586" y="3959"/>
                  </a:cubicBezTo>
                  <a:cubicBezTo>
                    <a:pt x="7532" y="3976"/>
                    <a:pt x="7479" y="3992"/>
                    <a:pt x="7424" y="4010"/>
                  </a:cubicBezTo>
                  <a:cubicBezTo>
                    <a:pt x="6760" y="4252"/>
                    <a:pt x="6099" y="4504"/>
                    <a:pt x="5443" y="4768"/>
                  </a:cubicBezTo>
                  <a:cubicBezTo>
                    <a:pt x="4529" y="5138"/>
                    <a:pt x="3626" y="5528"/>
                    <a:pt x="2731" y="5939"/>
                  </a:cubicBezTo>
                  <a:cubicBezTo>
                    <a:pt x="1848" y="6345"/>
                    <a:pt x="599" y="6727"/>
                    <a:pt x="3" y="7547"/>
                  </a:cubicBezTo>
                  <a:cubicBezTo>
                    <a:pt x="0" y="7568"/>
                    <a:pt x="0" y="7591"/>
                    <a:pt x="0" y="7612"/>
                  </a:cubicBezTo>
                  <a:cubicBezTo>
                    <a:pt x="3427" y="5366"/>
                    <a:pt x="7493" y="3941"/>
                    <a:pt x="11406" y="2841"/>
                  </a:cubicBezTo>
                  <a:cubicBezTo>
                    <a:pt x="15407" y="1717"/>
                    <a:pt x="19509" y="920"/>
                    <a:pt x="23602" y="211"/>
                  </a:cubicBezTo>
                  <a:cubicBezTo>
                    <a:pt x="23589" y="169"/>
                    <a:pt x="23571" y="128"/>
                    <a:pt x="23548" y="88"/>
                  </a:cubicBezTo>
                  <a:cubicBezTo>
                    <a:pt x="23528" y="57"/>
                    <a:pt x="23506" y="29"/>
                    <a:pt x="23486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4" name="Google Shape;4514;p20"/>
            <p:cNvSpPr/>
            <p:nvPr/>
          </p:nvSpPr>
          <p:spPr>
            <a:xfrm>
              <a:off x="6480625" y="308125"/>
              <a:ext cx="563900" cy="208200"/>
            </a:xfrm>
            <a:custGeom>
              <a:avLst/>
              <a:gdLst/>
              <a:ahLst/>
              <a:cxnLst/>
              <a:rect l="l" t="t" r="r" b="b"/>
              <a:pathLst>
                <a:path w="22556" h="8328" extrusionOk="0">
                  <a:moveTo>
                    <a:pt x="19525" y="1"/>
                  </a:moveTo>
                  <a:cubicBezTo>
                    <a:pt x="16808" y="530"/>
                    <a:pt x="14100" y="1099"/>
                    <a:pt x="11431" y="1849"/>
                  </a:cubicBezTo>
                  <a:cubicBezTo>
                    <a:pt x="9464" y="2401"/>
                    <a:pt x="7518" y="3043"/>
                    <a:pt x="5627" y="3817"/>
                  </a:cubicBezTo>
                  <a:cubicBezTo>
                    <a:pt x="3684" y="4609"/>
                    <a:pt x="1858" y="5597"/>
                    <a:pt x="0" y="6559"/>
                  </a:cubicBezTo>
                  <a:cubicBezTo>
                    <a:pt x="244" y="6511"/>
                    <a:pt x="480" y="6489"/>
                    <a:pt x="710" y="6489"/>
                  </a:cubicBezTo>
                  <a:cubicBezTo>
                    <a:pt x="2157" y="6489"/>
                    <a:pt x="3368" y="7343"/>
                    <a:pt x="4713" y="7941"/>
                  </a:cubicBezTo>
                  <a:cubicBezTo>
                    <a:pt x="5296" y="8200"/>
                    <a:pt x="5841" y="8327"/>
                    <a:pt x="6392" y="8327"/>
                  </a:cubicBezTo>
                  <a:cubicBezTo>
                    <a:pt x="6876" y="8327"/>
                    <a:pt x="7363" y="8229"/>
                    <a:pt x="7886" y="8035"/>
                  </a:cubicBezTo>
                  <a:cubicBezTo>
                    <a:pt x="8775" y="7706"/>
                    <a:pt x="9636" y="7448"/>
                    <a:pt x="10596" y="7447"/>
                  </a:cubicBezTo>
                  <a:cubicBezTo>
                    <a:pt x="11562" y="7447"/>
                    <a:pt x="12443" y="7725"/>
                    <a:pt x="13356" y="7997"/>
                  </a:cubicBezTo>
                  <a:cubicBezTo>
                    <a:pt x="13821" y="8135"/>
                    <a:pt x="14254" y="8221"/>
                    <a:pt x="14669" y="8221"/>
                  </a:cubicBezTo>
                  <a:cubicBezTo>
                    <a:pt x="15263" y="8221"/>
                    <a:pt x="15820" y="8045"/>
                    <a:pt x="16382" y="7591"/>
                  </a:cubicBezTo>
                  <a:cubicBezTo>
                    <a:pt x="17006" y="7085"/>
                    <a:pt x="17544" y="6684"/>
                    <a:pt x="18373" y="6619"/>
                  </a:cubicBezTo>
                  <a:cubicBezTo>
                    <a:pt x="18497" y="6609"/>
                    <a:pt x="18625" y="6606"/>
                    <a:pt x="18753" y="6606"/>
                  </a:cubicBezTo>
                  <a:cubicBezTo>
                    <a:pt x="19073" y="6606"/>
                    <a:pt x="19402" y="6628"/>
                    <a:pt x="19726" y="6628"/>
                  </a:cubicBezTo>
                  <a:cubicBezTo>
                    <a:pt x="20256" y="6628"/>
                    <a:pt x="20774" y="6569"/>
                    <a:pt x="21226" y="6261"/>
                  </a:cubicBezTo>
                  <a:cubicBezTo>
                    <a:pt x="22326" y="5508"/>
                    <a:pt x="22556" y="3877"/>
                    <a:pt x="22231" y="2680"/>
                  </a:cubicBezTo>
                  <a:cubicBezTo>
                    <a:pt x="21889" y="1412"/>
                    <a:pt x="20852" y="458"/>
                    <a:pt x="19608" y="95"/>
                  </a:cubicBezTo>
                  <a:cubicBezTo>
                    <a:pt x="19557" y="83"/>
                    <a:pt x="19532" y="42"/>
                    <a:pt x="1952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5" name="Google Shape;4515;p20"/>
            <p:cNvSpPr/>
            <p:nvPr/>
          </p:nvSpPr>
          <p:spPr>
            <a:xfrm>
              <a:off x="6486675" y="310175"/>
              <a:ext cx="554925" cy="206275"/>
            </a:xfrm>
            <a:custGeom>
              <a:avLst/>
              <a:gdLst/>
              <a:ahLst/>
              <a:cxnLst/>
              <a:rect l="l" t="t" r="r" b="b"/>
              <a:pathLst>
                <a:path w="22197" h="8251" extrusionOk="0">
                  <a:moveTo>
                    <a:pt x="19276" y="1"/>
                  </a:moveTo>
                  <a:cubicBezTo>
                    <a:pt x="19271" y="1"/>
                    <a:pt x="19265" y="1"/>
                    <a:pt x="19260" y="2"/>
                  </a:cubicBezTo>
                  <a:cubicBezTo>
                    <a:pt x="19143" y="25"/>
                    <a:pt x="19028" y="49"/>
                    <a:pt x="18911" y="73"/>
                  </a:cubicBezTo>
                  <a:cubicBezTo>
                    <a:pt x="18907" y="69"/>
                    <a:pt x="18902" y="67"/>
                    <a:pt x="18896" y="67"/>
                  </a:cubicBezTo>
                  <a:cubicBezTo>
                    <a:pt x="18887" y="67"/>
                    <a:pt x="18877" y="73"/>
                    <a:pt x="18870" y="81"/>
                  </a:cubicBezTo>
                  <a:cubicBezTo>
                    <a:pt x="17091" y="440"/>
                    <a:pt x="15314" y="819"/>
                    <a:pt x="13551" y="1250"/>
                  </a:cubicBezTo>
                  <a:cubicBezTo>
                    <a:pt x="13540" y="1230"/>
                    <a:pt x="13517" y="1218"/>
                    <a:pt x="13496" y="1218"/>
                  </a:cubicBezTo>
                  <a:cubicBezTo>
                    <a:pt x="13474" y="1218"/>
                    <a:pt x="13453" y="1231"/>
                    <a:pt x="13449" y="1261"/>
                  </a:cubicBezTo>
                  <a:cubicBezTo>
                    <a:pt x="13446" y="1266"/>
                    <a:pt x="13446" y="1271"/>
                    <a:pt x="13446" y="1274"/>
                  </a:cubicBezTo>
                  <a:cubicBezTo>
                    <a:pt x="13329" y="1304"/>
                    <a:pt x="13209" y="1330"/>
                    <a:pt x="13090" y="1360"/>
                  </a:cubicBezTo>
                  <a:cubicBezTo>
                    <a:pt x="13075" y="1287"/>
                    <a:pt x="13048" y="1223"/>
                    <a:pt x="13000" y="1181"/>
                  </a:cubicBezTo>
                  <a:cubicBezTo>
                    <a:pt x="12983" y="1165"/>
                    <a:pt x="12960" y="1157"/>
                    <a:pt x="12938" y="1157"/>
                  </a:cubicBezTo>
                  <a:cubicBezTo>
                    <a:pt x="12903" y="1157"/>
                    <a:pt x="12869" y="1175"/>
                    <a:pt x="12855" y="1209"/>
                  </a:cubicBezTo>
                  <a:cubicBezTo>
                    <a:pt x="12852" y="1218"/>
                    <a:pt x="12846" y="1229"/>
                    <a:pt x="12843" y="1239"/>
                  </a:cubicBezTo>
                  <a:cubicBezTo>
                    <a:pt x="12829" y="1275"/>
                    <a:pt x="12836" y="1336"/>
                    <a:pt x="12881" y="1352"/>
                  </a:cubicBezTo>
                  <a:cubicBezTo>
                    <a:pt x="12888" y="1353"/>
                    <a:pt x="12895" y="1357"/>
                    <a:pt x="12903" y="1359"/>
                  </a:cubicBezTo>
                  <a:cubicBezTo>
                    <a:pt x="12910" y="1362"/>
                    <a:pt x="12918" y="1363"/>
                    <a:pt x="12927" y="1363"/>
                  </a:cubicBezTo>
                  <a:cubicBezTo>
                    <a:pt x="12934" y="1363"/>
                    <a:pt x="12942" y="1362"/>
                    <a:pt x="12949" y="1360"/>
                  </a:cubicBezTo>
                  <a:lnTo>
                    <a:pt x="12949" y="1360"/>
                  </a:lnTo>
                  <a:cubicBezTo>
                    <a:pt x="12946" y="1371"/>
                    <a:pt x="12943" y="1386"/>
                    <a:pt x="12942" y="1398"/>
                  </a:cubicBezTo>
                  <a:cubicBezTo>
                    <a:pt x="11940" y="1650"/>
                    <a:pt x="10944" y="1918"/>
                    <a:pt x="9955" y="2213"/>
                  </a:cubicBezTo>
                  <a:cubicBezTo>
                    <a:pt x="9942" y="2162"/>
                    <a:pt x="9909" y="2115"/>
                    <a:pt x="9843" y="2063"/>
                  </a:cubicBezTo>
                  <a:cubicBezTo>
                    <a:pt x="9828" y="2052"/>
                    <a:pt x="9813" y="2047"/>
                    <a:pt x="9798" y="2047"/>
                  </a:cubicBezTo>
                  <a:cubicBezTo>
                    <a:pt x="9748" y="2047"/>
                    <a:pt x="9706" y="2102"/>
                    <a:pt x="9739" y="2155"/>
                  </a:cubicBezTo>
                  <a:cubicBezTo>
                    <a:pt x="9757" y="2183"/>
                    <a:pt x="9767" y="2221"/>
                    <a:pt x="9771" y="2268"/>
                  </a:cubicBezTo>
                  <a:cubicBezTo>
                    <a:pt x="9623" y="2313"/>
                    <a:pt x="9472" y="2355"/>
                    <a:pt x="9322" y="2402"/>
                  </a:cubicBezTo>
                  <a:cubicBezTo>
                    <a:pt x="8560" y="2638"/>
                    <a:pt x="7797" y="2889"/>
                    <a:pt x="7039" y="3159"/>
                  </a:cubicBezTo>
                  <a:cubicBezTo>
                    <a:pt x="7028" y="3142"/>
                    <a:pt x="7007" y="3133"/>
                    <a:pt x="6986" y="3133"/>
                  </a:cubicBezTo>
                  <a:cubicBezTo>
                    <a:pt x="6960" y="3133"/>
                    <a:pt x="6933" y="3148"/>
                    <a:pt x="6923" y="3180"/>
                  </a:cubicBezTo>
                  <a:cubicBezTo>
                    <a:pt x="6922" y="3188"/>
                    <a:pt x="6921" y="3195"/>
                    <a:pt x="6919" y="3203"/>
                  </a:cubicBezTo>
                  <a:cubicBezTo>
                    <a:pt x="6669" y="3293"/>
                    <a:pt x="6421" y="3383"/>
                    <a:pt x="6174" y="3476"/>
                  </a:cubicBezTo>
                  <a:cubicBezTo>
                    <a:pt x="6169" y="3433"/>
                    <a:pt x="6131" y="3402"/>
                    <a:pt x="6094" y="3402"/>
                  </a:cubicBezTo>
                  <a:cubicBezTo>
                    <a:pt x="6070" y="3402"/>
                    <a:pt x="6046" y="3415"/>
                    <a:pt x="6033" y="3445"/>
                  </a:cubicBezTo>
                  <a:cubicBezTo>
                    <a:pt x="6018" y="3478"/>
                    <a:pt x="6004" y="3513"/>
                    <a:pt x="5990" y="3547"/>
                  </a:cubicBezTo>
                  <a:cubicBezTo>
                    <a:pt x="3916" y="4339"/>
                    <a:pt x="1896" y="5289"/>
                    <a:pt x="51" y="6492"/>
                  </a:cubicBezTo>
                  <a:cubicBezTo>
                    <a:pt x="1" y="6525"/>
                    <a:pt x="36" y="6588"/>
                    <a:pt x="83" y="6588"/>
                  </a:cubicBezTo>
                  <a:cubicBezTo>
                    <a:pt x="92" y="6588"/>
                    <a:pt x="101" y="6586"/>
                    <a:pt x="110" y="6581"/>
                  </a:cubicBezTo>
                  <a:cubicBezTo>
                    <a:pt x="956" y="6115"/>
                    <a:pt x="1810" y="5677"/>
                    <a:pt x="2671" y="5261"/>
                  </a:cubicBezTo>
                  <a:lnTo>
                    <a:pt x="2671" y="5261"/>
                  </a:lnTo>
                  <a:cubicBezTo>
                    <a:pt x="2490" y="5813"/>
                    <a:pt x="2459" y="6396"/>
                    <a:pt x="2620" y="6964"/>
                  </a:cubicBezTo>
                  <a:cubicBezTo>
                    <a:pt x="2625" y="6981"/>
                    <a:pt x="2639" y="6988"/>
                    <a:pt x="2654" y="6988"/>
                  </a:cubicBezTo>
                  <a:cubicBezTo>
                    <a:pt x="2676" y="6988"/>
                    <a:pt x="2698" y="6973"/>
                    <a:pt x="2694" y="6948"/>
                  </a:cubicBezTo>
                  <a:cubicBezTo>
                    <a:pt x="2585" y="6344"/>
                    <a:pt x="2609" y="5762"/>
                    <a:pt x="2819" y="5190"/>
                  </a:cubicBezTo>
                  <a:cubicBezTo>
                    <a:pt x="2968" y="5118"/>
                    <a:pt x="3117" y="5049"/>
                    <a:pt x="3265" y="4980"/>
                  </a:cubicBezTo>
                  <a:lnTo>
                    <a:pt x="3265" y="4980"/>
                  </a:lnTo>
                  <a:cubicBezTo>
                    <a:pt x="3048" y="5549"/>
                    <a:pt x="3004" y="6172"/>
                    <a:pt x="3145" y="6763"/>
                  </a:cubicBezTo>
                  <a:cubicBezTo>
                    <a:pt x="3147" y="6770"/>
                    <a:pt x="3152" y="6772"/>
                    <a:pt x="3158" y="6772"/>
                  </a:cubicBezTo>
                  <a:cubicBezTo>
                    <a:pt x="3165" y="6772"/>
                    <a:pt x="3173" y="6767"/>
                    <a:pt x="3172" y="6757"/>
                  </a:cubicBezTo>
                  <a:cubicBezTo>
                    <a:pt x="3090" y="6146"/>
                    <a:pt x="3143" y="5577"/>
                    <a:pt x="3340" y="4993"/>
                  </a:cubicBezTo>
                  <a:cubicBezTo>
                    <a:pt x="3345" y="4974"/>
                    <a:pt x="3340" y="4960"/>
                    <a:pt x="3329" y="4950"/>
                  </a:cubicBezTo>
                  <a:cubicBezTo>
                    <a:pt x="4168" y="4561"/>
                    <a:pt x="5015" y="4191"/>
                    <a:pt x="5872" y="3849"/>
                  </a:cubicBezTo>
                  <a:lnTo>
                    <a:pt x="5872" y="3849"/>
                  </a:lnTo>
                  <a:cubicBezTo>
                    <a:pt x="5370" y="5260"/>
                    <a:pt x="5490" y="6885"/>
                    <a:pt x="6133" y="8226"/>
                  </a:cubicBezTo>
                  <a:cubicBezTo>
                    <a:pt x="6141" y="8243"/>
                    <a:pt x="6156" y="8250"/>
                    <a:pt x="6172" y="8250"/>
                  </a:cubicBezTo>
                  <a:cubicBezTo>
                    <a:pt x="6197" y="8250"/>
                    <a:pt x="6221" y="8230"/>
                    <a:pt x="6209" y="8199"/>
                  </a:cubicBezTo>
                  <a:cubicBezTo>
                    <a:pt x="5606" y="6724"/>
                    <a:pt x="5601" y="5248"/>
                    <a:pt x="6083" y="3764"/>
                  </a:cubicBezTo>
                  <a:cubicBezTo>
                    <a:pt x="6340" y="3664"/>
                    <a:pt x="6596" y="3567"/>
                    <a:pt x="6853" y="3469"/>
                  </a:cubicBezTo>
                  <a:lnTo>
                    <a:pt x="6853" y="3469"/>
                  </a:lnTo>
                  <a:cubicBezTo>
                    <a:pt x="6554" y="4780"/>
                    <a:pt x="6611" y="6115"/>
                    <a:pt x="6998" y="7407"/>
                  </a:cubicBezTo>
                  <a:cubicBezTo>
                    <a:pt x="7001" y="7416"/>
                    <a:pt x="7007" y="7419"/>
                    <a:pt x="7014" y="7419"/>
                  </a:cubicBezTo>
                  <a:cubicBezTo>
                    <a:pt x="7026" y="7419"/>
                    <a:pt x="7038" y="7409"/>
                    <a:pt x="7034" y="7394"/>
                  </a:cubicBezTo>
                  <a:cubicBezTo>
                    <a:pt x="6681" y="6076"/>
                    <a:pt x="6676" y="4737"/>
                    <a:pt x="6991" y="3419"/>
                  </a:cubicBezTo>
                  <a:cubicBezTo>
                    <a:pt x="7780" y="3125"/>
                    <a:pt x="8578" y="2854"/>
                    <a:pt x="9390" y="2603"/>
                  </a:cubicBezTo>
                  <a:cubicBezTo>
                    <a:pt x="9511" y="2564"/>
                    <a:pt x="9633" y="2530"/>
                    <a:pt x="9754" y="2494"/>
                  </a:cubicBezTo>
                  <a:lnTo>
                    <a:pt x="9754" y="2494"/>
                  </a:lnTo>
                  <a:cubicBezTo>
                    <a:pt x="9691" y="2885"/>
                    <a:pt x="9462" y="3458"/>
                    <a:pt x="9427" y="3674"/>
                  </a:cubicBezTo>
                  <a:cubicBezTo>
                    <a:pt x="9362" y="4064"/>
                    <a:pt x="9331" y="4462"/>
                    <a:pt x="9333" y="4857"/>
                  </a:cubicBezTo>
                  <a:cubicBezTo>
                    <a:pt x="9338" y="5751"/>
                    <a:pt x="9521" y="6625"/>
                    <a:pt x="9884" y="7444"/>
                  </a:cubicBezTo>
                  <a:cubicBezTo>
                    <a:pt x="9891" y="7460"/>
                    <a:pt x="9905" y="7467"/>
                    <a:pt x="9918" y="7467"/>
                  </a:cubicBezTo>
                  <a:cubicBezTo>
                    <a:pt x="9939" y="7467"/>
                    <a:pt x="9960" y="7448"/>
                    <a:pt x="9950" y="7421"/>
                  </a:cubicBezTo>
                  <a:cubicBezTo>
                    <a:pt x="9569" y="6320"/>
                    <a:pt x="9397" y="5185"/>
                    <a:pt x="9547" y="4021"/>
                  </a:cubicBezTo>
                  <a:cubicBezTo>
                    <a:pt x="9616" y="3485"/>
                    <a:pt x="9829" y="3008"/>
                    <a:pt x="9931" y="2485"/>
                  </a:cubicBezTo>
                  <a:cubicBezTo>
                    <a:pt x="9935" y="2468"/>
                    <a:pt x="9936" y="2454"/>
                    <a:pt x="9941" y="2440"/>
                  </a:cubicBezTo>
                  <a:cubicBezTo>
                    <a:pt x="10922" y="2148"/>
                    <a:pt x="11910" y="1881"/>
                    <a:pt x="12903" y="1631"/>
                  </a:cubicBezTo>
                  <a:lnTo>
                    <a:pt x="12903" y="1631"/>
                  </a:lnTo>
                  <a:cubicBezTo>
                    <a:pt x="12867" y="1867"/>
                    <a:pt x="12842" y="2130"/>
                    <a:pt x="12842" y="2158"/>
                  </a:cubicBezTo>
                  <a:cubicBezTo>
                    <a:pt x="12842" y="2497"/>
                    <a:pt x="12856" y="2835"/>
                    <a:pt x="12884" y="3173"/>
                  </a:cubicBezTo>
                  <a:cubicBezTo>
                    <a:pt x="12931" y="3721"/>
                    <a:pt x="13018" y="4266"/>
                    <a:pt x="13143" y="4801"/>
                  </a:cubicBezTo>
                  <a:cubicBezTo>
                    <a:pt x="13421" y="5982"/>
                    <a:pt x="13872" y="7161"/>
                    <a:pt x="14560" y="8168"/>
                  </a:cubicBezTo>
                  <a:cubicBezTo>
                    <a:pt x="14567" y="8177"/>
                    <a:pt x="14575" y="8181"/>
                    <a:pt x="14583" y="8181"/>
                  </a:cubicBezTo>
                  <a:cubicBezTo>
                    <a:pt x="14602" y="8181"/>
                    <a:pt x="14620" y="8158"/>
                    <a:pt x="14609" y="8134"/>
                  </a:cubicBezTo>
                  <a:cubicBezTo>
                    <a:pt x="13961" y="6859"/>
                    <a:pt x="13431" y="5581"/>
                    <a:pt x="13195" y="4164"/>
                  </a:cubicBezTo>
                  <a:cubicBezTo>
                    <a:pt x="13089" y="3529"/>
                    <a:pt x="13034" y="2886"/>
                    <a:pt x="13035" y="2242"/>
                  </a:cubicBezTo>
                  <a:cubicBezTo>
                    <a:pt x="13035" y="2091"/>
                    <a:pt x="13099" y="1818"/>
                    <a:pt x="13106" y="1578"/>
                  </a:cubicBezTo>
                  <a:cubicBezTo>
                    <a:pt x="13212" y="1551"/>
                    <a:pt x="13319" y="1527"/>
                    <a:pt x="13425" y="1500"/>
                  </a:cubicBezTo>
                  <a:lnTo>
                    <a:pt x="13425" y="1500"/>
                  </a:lnTo>
                  <a:cubicBezTo>
                    <a:pt x="13315" y="2752"/>
                    <a:pt x="13500" y="3985"/>
                    <a:pt x="13953" y="5162"/>
                  </a:cubicBezTo>
                  <a:cubicBezTo>
                    <a:pt x="13957" y="5173"/>
                    <a:pt x="13965" y="5177"/>
                    <a:pt x="13974" y="5177"/>
                  </a:cubicBezTo>
                  <a:cubicBezTo>
                    <a:pt x="13988" y="5177"/>
                    <a:pt x="14002" y="5164"/>
                    <a:pt x="13995" y="5148"/>
                  </a:cubicBezTo>
                  <a:cubicBezTo>
                    <a:pt x="13569" y="3952"/>
                    <a:pt x="13428" y="2727"/>
                    <a:pt x="13544" y="1472"/>
                  </a:cubicBezTo>
                  <a:cubicBezTo>
                    <a:pt x="14451" y="1249"/>
                    <a:pt x="15362" y="1040"/>
                    <a:pt x="16275" y="839"/>
                  </a:cubicBezTo>
                  <a:cubicBezTo>
                    <a:pt x="16397" y="3167"/>
                    <a:pt x="17793" y="5454"/>
                    <a:pt x="19763" y="6674"/>
                  </a:cubicBezTo>
                  <a:cubicBezTo>
                    <a:pt x="19768" y="6677"/>
                    <a:pt x="19773" y="6679"/>
                    <a:pt x="19778" y="6679"/>
                  </a:cubicBezTo>
                  <a:cubicBezTo>
                    <a:pt x="19806" y="6679"/>
                    <a:pt x="19828" y="6635"/>
                    <a:pt x="19802" y="6616"/>
                  </a:cubicBezTo>
                  <a:cubicBezTo>
                    <a:pt x="17865" y="5176"/>
                    <a:pt x="16746" y="3181"/>
                    <a:pt x="16450" y="802"/>
                  </a:cubicBezTo>
                  <a:cubicBezTo>
                    <a:pt x="17271" y="626"/>
                    <a:pt x="18094" y="457"/>
                    <a:pt x="18916" y="291"/>
                  </a:cubicBezTo>
                  <a:cubicBezTo>
                    <a:pt x="19098" y="842"/>
                    <a:pt x="19424" y="1386"/>
                    <a:pt x="19717" y="1873"/>
                  </a:cubicBezTo>
                  <a:cubicBezTo>
                    <a:pt x="19722" y="1880"/>
                    <a:pt x="19727" y="1883"/>
                    <a:pt x="19733" y="1883"/>
                  </a:cubicBezTo>
                  <a:cubicBezTo>
                    <a:pt x="19747" y="1883"/>
                    <a:pt x="19761" y="1866"/>
                    <a:pt x="19753" y="1850"/>
                  </a:cubicBezTo>
                  <a:cubicBezTo>
                    <a:pt x="19465" y="1339"/>
                    <a:pt x="19263" y="795"/>
                    <a:pt x="19013" y="272"/>
                  </a:cubicBezTo>
                  <a:cubicBezTo>
                    <a:pt x="19092" y="256"/>
                    <a:pt x="19170" y="239"/>
                    <a:pt x="19249" y="224"/>
                  </a:cubicBezTo>
                  <a:cubicBezTo>
                    <a:pt x="19706" y="1514"/>
                    <a:pt x="20840" y="2550"/>
                    <a:pt x="22134" y="2953"/>
                  </a:cubicBezTo>
                  <a:cubicBezTo>
                    <a:pt x="22138" y="2954"/>
                    <a:pt x="22141" y="2954"/>
                    <a:pt x="22144" y="2954"/>
                  </a:cubicBezTo>
                  <a:cubicBezTo>
                    <a:pt x="22180" y="2954"/>
                    <a:pt x="22196" y="2893"/>
                    <a:pt x="22160" y="2876"/>
                  </a:cubicBezTo>
                  <a:cubicBezTo>
                    <a:pt x="20854" y="2330"/>
                    <a:pt x="19960" y="1422"/>
                    <a:pt x="19366" y="149"/>
                  </a:cubicBezTo>
                  <a:cubicBezTo>
                    <a:pt x="19366" y="146"/>
                    <a:pt x="19364" y="145"/>
                    <a:pt x="19362" y="143"/>
                  </a:cubicBezTo>
                  <a:cubicBezTo>
                    <a:pt x="19384" y="79"/>
                    <a:pt x="19354" y="1"/>
                    <a:pt x="19276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6" name="Google Shape;4516;p20"/>
            <p:cNvSpPr/>
            <p:nvPr/>
          </p:nvSpPr>
          <p:spPr>
            <a:xfrm>
              <a:off x="6574700" y="342100"/>
              <a:ext cx="66275" cy="46475"/>
            </a:xfrm>
            <a:custGeom>
              <a:avLst/>
              <a:gdLst/>
              <a:ahLst/>
              <a:cxnLst/>
              <a:rect l="l" t="t" r="r" b="b"/>
              <a:pathLst>
                <a:path w="2651" h="1859" extrusionOk="0">
                  <a:moveTo>
                    <a:pt x="68" y="1"/>
                  </a:moveTo>
                  <a:cubicBezTo>
                    <a:pt x="33" y="1"/>
                    <a:pt x="0" y="37"/>
                    <a:pt x="27" y="75"/>
                  </a:cubicBezTo>
                  <a:cubicBezTo>
                    <a:pt x="641" y="947"/>
                    <a:pt x="1430" y="1748"/>
                    <a:pt x="2544" y="1858"/>
                  </a:cubicBezTo>
                  <a:cubicBezTo>
                    <a:pt x="2547" y="1858"/>
                    <a:pt x="2549" y="1858"/>
                    <a:pt x="2552" y="1858"/>
                  </a:cubicBezTo>
                  <a:cubicBezTo>
                    <a:pt x="2630" y="1858"/>
                    <a:pt x="2650" y="1735"/>
                    <a:pt x="2568" y="1726"/>
                  </a:cubicBezTo>
                  <a:cubicBezTo>
                    <a:pt x="1457" y="1621"/>
                    <a:pt x="775" y="829"/>
                    <a:pt x="106" y="20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7" name="Google Shape;4517;p20"/>
            <p:cNvSpPr/>
            <p:nvPr/>
          </p:nvSpPr>
          <p:spPr>
            <a:xfrm>
              <a:off x="6670725" y="234400"/>
              <a:ext cx="62975" cy="121250"/>
            </a:xfrm>
            <a:custGeom>
              <a:avLst/>
              <a:gdLst/>
              <a:ahLst/>
              <a:cxnLst/>
              <a:rect l="l" t="t" r="r" b="b"/>
              <a:pathLst>
                <a:path w="2519" h="4850" extrusionOk="0">
                  <a:moveTo>
                    <a:pt x="41" y="1"/>
                  </a:moveTo>
                  <a:cubicBezTo>
                    <a:pt x="20" y="1"/>
                    <a:pt x="1" y="15"/>
                    <a:pt x="2" y="43"/>
                  </a:cubicBezTo>
                  <a:cubicBezTo>
                    <a:pt x="105" y="1830"/>
                    <a:pt x="640" y="3965"/>
                    <a:pt x="2374" y="4840"/>
                  </a:cubicBezTo>
                  <a:cubicBezTo>
                    <a:pt x="2386" y="4846"/>
                    <a:pt x="2398" y="4849"/>
                    <a:pt x="2409" y="4849"/>
                  </a:cubicBezTo>
                  <a:cubicBezTo>
                    <a:pt x="2479" y="4849"/>
                    <a:pt x="2518" y="4742"/>
                    <a:pt x="2442" y="4700"/>
                  </a:cubicBezTo>
                  <a:cubicBezTo>
                    <a:pt x="674" y="3737"/>
                    <a:pt x="450" y="1820"/>
                    <a:pt x="87" y="38"/>
                  </a:cubicBezTo>
                  <a:cubicBezTo>
                    <a:pt x="81" y="13"/>
                    <a:pt x="61" y="1"/>
                    <a:pt x="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8" name="Google Shape;4518;p20"/>
            <p:cNvSpPr/>
            <p:nvPr/>
          </p:nvSpPr>
          <p:spPr>
            <a:xfrm>
              <a:off x="6792850" y="202650"/>
              <a:ext cx="20975" cy="128100"/>
            </a:xfrm>
            <a:custGeom>
              <a:avLst/>
              <a:gdLst/>
              <a:ahLst/>
              <a:cxnLst/>
              <a:rect l="l" t="t" r="r" b="b"/>
              <a:pathLst>
                <a:path w="839" h="5124" extrusionOk="0">
                  <a:moveTo>
                    <a:pt x="333" y="0"/>
                  </a:moveTo>
                  <a:cubicBezTo>
                    <a:pt x="319" y="0"/>
                    <a:pt x="304" y="8"/>
                    <a:pt x="298" y="27"/>
                  </a:cubicBezTo>
                  <a:cubicBezTo>
                    <a:pt x="0" y="988"/>
                    <a:pt x="67" y="2050"/>
                    <a:pt x="164" y="3038"/>
                  </a:cubicBezTo>
                  <a:cubicBezTo>
                    <a:pt x="224" y="3634"/>
                    <a:pt x="157" y="4707"/>
                    <a:pt x="702" y="5110"/>
                  </a:cubicBezTo>
                  <a:cubicBezTo>
                    <a:pt x="715" y="5120"/>
                    <a:pt x="729" y="5124"/>
                    <a:pt x="743" y="5124"/>
                  </a:cubicBezTo>
                  <a:cubicBezTo>
                    <a:pt x="792" y="5124"/>
                    <a:pt x="838" y="5073"/>
                    <a:pt x="801" y="5023"/>
                  </a:cubicBezTo>
                  <a:cubicBezTo>
                    <a:pt x="346" y="4403"/>
                    <a:pt x="366" y="3416"/>
                    <a:pt x="303" y="2675"/>
                  </a:cubicBezTo>
                  <a:cubicBezTo>
                    <a:pt x="225" y="1784"/>
                    <a:pt x="276" y="927"/>
                    <a:pt x="369" y="41"/>
                  </a:cubicBezTo>
                  <a:cubicBezTo>
                    <a:pt x="371" y="15"/>
                    <a:pt x="352" y="0"/>
                    <a:pt x="33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9" name="Google Shape;4519;p20"/>
            <p:cNvSpPr/>
            <p:nvPr/>
          </p:nvSpPr>
          <p:spPr>
            <a:xfrm>
              <a:off x="6875150" y="182975"/>
              <a:ext cx="24075" cy="130850"/>
            </a:xfrm>
            <a:custGeom>
              <a:avLst/>
              <a:gdLst/>
              <a:ahLst/>
              <a:cxnLst/>
              <a:rect l="l" t="t" r="r" b="b"/>
              <a:pathLst>
                <a:path w="963" h="5234" extrusionOk="0">
                  <a:moveTo>
                    <a:pt x="909" y="0"/>
                  </a:moveTo>
                  <a:cubicBezTo>
                    <a:pt x="898" y="0"/>
                    <a:pt x="888" y="5"/>
                    <a:pt x="879" y="14"/>
                  </a:cubicBezTo>
                  <a:cubicBezTo>
                    <a:pt x="234" y="787"/>
                    <a:pt x="152" y="1870"/>
                    <a:pt x="138" y="2838"/>
                  </a:cubicBezTo>
                  <a:cubicBezTo>
                    <a:pt x="128" y="3600"/>
                    <a:pt x="74" y="4662"/>
                    <a:pt x="703" y="5218"/>
                  </a:cubicBezTo>
                  <a:cubicBezTo>
                    <a:pt x="715" y="5229"/>
                    <a:pt x="728" y="5234"/>
                    <a:pt x="740" y="5234"/>
                  </a:cubicBezTo>
                  <a:cubicBezTo>
                    <a:pt x="779" y="5234"/>
                    <a:pt x="809" y="5184"/>
                    <a:pt x="787" y="5142"/>
                  </a:cubicBezTo>
                  <a:cubicBezTo>
                    <a:pt x="1" y="3632"/>
                    <a:pt x="173" y="1546"/>
                    <a:pt x="947" y="58"/>
                  </a:cubicBezTo>
                  <a:cubicBezTo>
                    <a:pt x="962" y="29"/>
                    <a:pt x="936" y="0"/>
                    <a:pt x="90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0" name="Google Shape;4520;p20"/>
            <p:cNvSpPr/>
            <p:nvPr/>
          </p:nvSpPr>
          <p:spPr>
            <a:xfrm>
              <a:off x="6964350" y="205700"/>
              <a:ext cx="49800" cy="92400"/>
            </a:xfrm>
            <a:custGeom>
              <a:avLst/>
              <a:gdLst/>
              <a:ahLst/>
              <a:cxnLst/>
              <a:rect l="l" t="t" r="r" b="b"/>
              <a:pathLst>
                <a:path w="1992" h="3696" extrusionOk="0">
                  <a:moveTo>
                    <a:pt x="1941" y="1"/>
                  </a:moveTo>
                  <a:cubicBezTo>
                    <a:pt x="1936" y="1"/>
                    <a:pt x="1931" y="2"/>
                    <a:pt x="1926" y="3"/>
                  </a:cubicBezTo>
                  <a:cubicBezTo>
                    <a:pt x="1339" y="238"/>
                    <a:pt x="924" y="774"/>
                    <a:pt x="647" y="1328"/>
                  </a:cubicBezTo>
                  <a:cubicBezTo>
                    <a:pt x="337" y="1946"/>
                    <a:pt x="1" y="2902"/>
                    <a:pt x="64" y="3596"/>
                  </a:cubicBezTo>
                  <a:cubicBezTo>
                    <a:pt x="68" y="3639"/>
                    <a:pt x="99" y="3674"/>
                    <a:pt x="142" y="3683"/>
                  </a:cubicBezTo>
                  <a:lnTo>
                    <a:pt x="195" y="3694"/>
                  </a:lnTo>
                  <a:cubicBezTo>
                    <a:pt x="200" y="3695"/>
                    <a:pt x="205" y="3695"/>
                    <a:pt x="210" y="3695"/>
                  </a:cubicBezTo>
                  <a:cubicBezTo>
                    <a:pt x="236" y="3695"/>
                    <a:pt x="263" y="3684"/>
                    <a:pt x="276" y="3666"/>
                  </a:cubicBezTo>
                  <a:cubicBezTo>
                    <a:pt x="284" y="3653"/>
                    <a:pt x="294" y="3639"/>
                    <a:pt x="303" y="3626"/>
                  </a:cubicBezTo>
                  <a:cubicBezTo>
                    <a:pt x="335" y="3580"/>
                    <a:pt x="307" y="3506"/>
                    <a:pt x="252" y="3506"/>
                  </a:cubicBezTo>
                  <a:cubicBezTo>
                    <a:pt x="243" y="3506"/>
                    <a:pt x="234" y="3508"/>
                    <a:pt x="225" y="3512"/>
                  </a:cubicBezTo>
                  <a:cubicBezTo>
                    <a:pt x="324" y="3474"/>
                    <a:pt x="409" y="2638"/>
                    <a:pt x="440" y="2508"/>
                  </a:cubicBezTo>
                  <a:cubicBezTo>
                    <a:pt x="521" y="2161"/>
                    <a:pt x="625" y="1816"/>
                    <a:pt x="770" y="1490"/>
                  </a:cubicBezTo>
                  <a:cubicBezTo>
                    <a:pt x="1042" y="883"/>
                    <a:pt x="1441" y="469"/>
                    <a:pt x="1962" y="71"/>
                  </a:cubicBezTo>
                  <a:cubicBezTo>
                    <a:pt x="1992" y="49"/>
                    <a:pt x="1975" y="1"/>
                    <a:pt x="19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1" name="Google Shape;4521;p20"/>
            <p:cNvSpPr/>
            <p:nvPr/>
          </p:nvSpPr>
          <p:spPr>
            <a:xfrm>
              <a:off x="6734850" y="441875"/>
              <a:ext cx="14375" cy="46875"/>
            </a:xfrm>
            <a:custGeom>
              <a:avLst/>
              <a:gdLst/>
              <a:ahLst/>
              <a:cxnLst/>
              <a:rect l="l" t="t" r="r" b="b"/>
              <a:pathLst>
                <a:path w="575" h="1875" extrusionOk="0">
                  <a:moveTo>
                    <a:pt x="122" y="0"/>
                  </a:moveTo>
                  <a:cubicBezTo>
                    <a:pt x="101" y="0"/>
                    <a:pt x="79" y="12"/>
                    <a:pt x="77" y="37"/>
                  </a:cubicBezTo>
                  <a:cubicBezTo>
                    <a:pt x="1" y="671"/>
                    <a:pt x="172" y="1327"/>
                    <a:pt x="513" y="1862"/>
                  </a:cubicBezTo>
                  <a:cubicBezTo>
                    <a:pt x="519" y="1871"/>
                    <a:pt x="527" y="1875"/>
                    <a:pt x="534" y="1875"/>
                  </a:cubicBezTo>
                  <a:cubicBezTo>
                    <a:pt x="554" y="1875"/>
                    <a:pt x="575" y="1851"/>
                    <a:pt x="561" y="1828"/>
                  </a:cubicBezTo>
                  <a:cubicBezTo>
                    <a:pt x="248" y="1257"/>
                    <a:pt x="138" y="686"/>
                    <a:pt x="165" y="41"/>
                  </a:cubicBezTo>
                  <a:cubicBezTo>
                    <a:pt x="167" y="14"/>
                    <a:pt x="144" y="0"/>
                    <a:pt x="1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2" name="Google Shape;4522;p20"/>
            <p:cNvSpPr/>
            <p:nvPr/>
          </p:nvSpPr>
          <p:spPr>
            <a:xfrm>
              <a:off x="6911650" y="364150"/>
              <a:ext cx="39400" cy="66475"/>
            </a:xfrm>
            <a:custGeom>
              <a:avLst/>
              <a:gdLst/>
              <a:ahLst/>
              <a:cxnLst/>
              <a:rect l="l" t="t" r="r" b="b"/>
              <a:pathLst>
                <a:path w="1576" h="2659" extrusionOk="0">
                  <a:moveTo>
                    <a:pt x="57" y="1"/>
                  </a:moveTo>
                  <a:cubicBezTo>
                    <a:pt x="30" y="1"/>
                    <a:pt x="1" y="25"/>
                    <a:pt x="11" y="59"/>
                  </a:cubicBezTo>
                  <a:cubicBezTo>
                    <a:pt x="313" y="1018"/>
                    <a:pt x="845" y="1936"/>
                    <a:pt x="1547" y="2656"/>
                  </a:cubicBezTo>
                  <a:cubicBezTo>
                    <a:pt x="1549" y="2658"/>
                    <a:pt x="1551" y="2659"/>
                    <a:pt x="1554" y="2659"/>
                  </a:cubicBezTo>
                  <a:cubicBezTo>
                    <a:pt x="1564" y="2659"/>
                    <a:pt x="1576" y="2646"/>
                    <a:pt x="1568" y="2636"/>
                  </a:cubicBezTo>
                  <a:cubicBezTo>
                    <a:pt x="923" y="1837"/>
                    <a:pt x="440" y="1000"/>
                    <a:pt x="95" y="30"/>
                  </a:cubicBezTo>
                  <a:cubicBezTo>
                    <a:pt x="89" y="9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3" name="Google Shape;4523;p20"/>
            <p:cNvSpPr/>
            <p:nvPr/>
          </p:nvSpPr>
          <p:spPr>
            <a:xfrm>
              <a:off x="6944725" y="232475"/>
              <a:ext cx="21325" cy="67500"/>
            </a:xfrm>
            <a:custGeom>
              <a:avLst/>
              <a:gdLst/>
              <a:ahLst/>
              <a:cxnLst/>
              <a:rect l="l" t="t" r="r" b="b"/>
              <a:pathLst>
                <a:path w="853" h="2700" extrusionOk="0">
                  <a:moveTo>
                    <a:pt x="815" y="1"/>
                  </a:moveTo>
                  <a:cubicBezTo>
                    <a:pt x="805" y="1"/>
                    <a:pt x="795" y="6"/>
                    <a:pt x="788" y="17"/>
                  </a:cubicBezTo>
                  <a:cubicBezTo>
                    <a:pt x="296" y="773"/>
                    <a:pt x="1" y="1772"/>
                    <a:pt x="245" y="2668"/>
                  </a:cubicBezTo>
                  <a:cubicBezTo>
                    <a:pt x="251" y="2690"/>
                    <a:pt x="267" y="2700"/>
                    <a:pt x="285" y="2700"/>
                  </a:cubicBezTo>
                  <a:cubicBezTo>
                    <a:pt x="310" y="2700"/>
                    <a:pt x="337" y="2680"/>
                    <a:pt x="337" y="2650"/>
                  </a:cubicBezTo>
                  <a:cubicBezTo>
                    <a:pt x="310" y="1701"/>
                    <a:pt x="368" y="892"/>
                    <a:pt x="839" y="41"/>
                  </a:cubicBezTo>
                  <a:cubicBezTo>
                    <a:pt x="852" y="18"/>
                    <a:pt x="834" y="1"/>
                    <a:pt x="815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4" name="Google Shape;4524;p20"/>
            <p:cNvSpPr/>
            <p:nvPr/>
          </p:nvSpPr>
          <p:spPr>
            <a:xfrm>
              <a:off x="6885575" y="205975"/>
              <a:ext cx="10425" cy="76975"/>
            </a:xfrm>
            <a:custGeom>
              <a:avLst/>
              <a:gdLst/>
              <a:ahLst/>
              <a:cxnLst/>
              <a:rect l="l" t="t" r="r" b="b"/>
              <a:pathLst>
                <a:path w="417" h="3079" extrusionOk="0">
                  <a:moveTo>
                    <a:pt x="241" y="1"/>
                  </a:moveTo>
                  <a:cubicBezTo>
                    <a:pt x="228" y="1"/>
                    <a:pt x="216" y="8"/>
                    <a:pt x="212" y="25"/>
                  </a:cubicBezTo>
                  <a:cubicBezTo>
                    <a:pt x="0" y="1030"/>
                    <a:pt x="95" y="2082"/>
                    <a:pt x="376" y="3064"/>
                  </a:cubicBezTo>
                  <a:cubicBezTo>
                    <a:pt x="379" y="3074"/>
                    <a:pt x="385" y="3078"/>
                    <a:pt x="392" y="3078"/>
                  </a:cubicBezTo>
                  <a:cubicBezTo>
                    <a:pt x="404" y="3078"/>
                    <a:pt x="416" y="3067"/>
                    <a:pt x="413" y="3052"/>
                  </a:cubicBezTo>
                  <a:cubicBezTo>
                    <a:pt x="166" y="2039"/>
                    <a:pt x="157" y="1067"/>
                    <a:pt x="271" y="35"/>
                  </a:cubicBezTo>
                  <a:cubicBezTo>
                    <a:pt x="275" y="14"/>
                    <a:pt x="258" y="1"/>
                    <a:pt x="2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5" name="Google Shape;4525;p20"/>
            <p:cNvSpPr/>
            <p:nvPr/>
          </p:nvSpPr>
          <p:spPr>
            <a:xfrm>
              <a:off x="6807275" y="221275"/>
              <a:ext cx="18225" cy="98950"/>
            </a:xfrm>
            <a:custGeom>
              <a:avLst/>
              <a:gdLst/>
              <a:ahLst/>
              <a:cxnLst/>
              <a:rect l="l" t="t" r="r" b="b"/>
              <a:pathLst>
                <a:path w="729" h="3958" extrusionOk="0">
                  <a:moveTo>
                    <a:pt x="464" y="1"/>
                  </a:moveTo>
                  <a:cubicBezTo>
                    <a:pt x="443" y="1"/>
                    <a:pt x="424" y="13"/>
                    <a:pt x="420" y="38"/>
                  </a:cubicBezTo>
                  <a:cubicBezTo>
                    <a:pt x="238" y="1223"/>
                    <a:pt x="1" y="2887"/>
                    <a:pt x="690" y="3949"/>
                  </a:cubicBezTo>
                  <a:cubicBezTo>
                    <a:pt x="694" y="3955"/>
                    <a:pt x="699" y="3958"/>
                    <a:pt x="704" y="3958"/>
                  </a:cubicBezTo>
                  <a:cubicBezTo>
                    <a:pt x="716" y="3958"/>
                    <a:pt x="728" y="3944"/>
                    <a:pt x="720" y="3931"/>
                  </a:cubicBezTo>
                  <a:cubicBezTo>
                    <a:pt x="91" y="2886"/>
                    <a:pt x="351" y="1196"/>
                    <a:pt x="516" y="58"/>
                  </a:cubicBezTo>
                  <a:cubicBezTo>
                    <a:pt x="522" y="22"/>
                    <a:pt x="492" y="1"/>
                    <a:pt x="46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6" name="Google Shape;4526;p20"/>
            <p:cNvSpPr/>
            <p:nvPr/>
          </p:nvSpPr>
          <p:spPr>
            <a:xfrm>
              <a:off x="6775625" y="234750"/>
              <a:ext cx="8625" cy="49625"/>
            </a:xfrm>
            <a:custGeom>
              <a:avLst/>
              <a:gdLst/>
              <a:ahLst/>
              <a:cxnLst/>
              <a:rect l="l" t="t" r="r" b="b"/>
              <a:pathLst>
                <a:path w="345" h="1985" extrusionOk="0">
                  <a:moveTo>
                    <a:pt x="68" y="0"/>
                  </a:moveTo>
                  <a:cubicBezTo>
                    <a:pt x="48" y="0"/>
                    <a:pt x="26" y="15"/>
                    <a:pt x="24" y="43"/>
                  </a:cubicBezTo>
                  <a:cubicBezTo>
                    <a:pt x="0" y="682"/>
                    <a:pt x="142" y="1347"/>
                    <a:pt x="286" y="1967"/>
                  </a:cubicBezTo>
                  <a:cubicBezTo>
                    <a:pt x="289" y="1979"/>
                    <a:pt x="300" y="1985"/>
                    <a:pt x="311" y="1985"/>
                  </a:cubicBezTo>
                  <a:cubicBezTo>
                    <a:pt x="328" y="1985"/>
                    <a:pt x="345" y="1974"/>
                    <a:pt x="341" y="1954"/>
                  </a:cubicBezTo>
                  <a:cubicBezTo>
                    <a:pt x="212" y="1316"/>
                    <a:pt x="185" y="681"/>
                    <a:pt x="106" y="36"/>
                  </a:cubicBezTo>
                  <a:cubicBezTo>
                    <a:pt x="103" y="12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7" name="Google Shape;4527;p20"/>
            <p:cNvSpPr/>
            <p:nvPr/>
          </p:nvSpPr>
          <p:spPr>
            <a:xfrm>
              <a:off x="6695050" y="267350"/>
              <a:ext cx="52800" cy="75075"/>
            </a:xfrm>
            <a:custGeom>
              <a:avLst/>
              <a:gdLst/>
              <a:ahLst/>
              <a:cxnLst/>
              <a:rect l="l" t="t" r="r" b="b"/>
              <a:pathLst>
                <a:path w="2112" h="3003" extrusionOk="0">
                  <a:moveTo>
                    <a:pt x="71" y="0"/>
                  </a:moveTo>
                  <a:cubicBezTo>
                    <a:pt x="37" y="0"/>
                    <a:pt x="0" y="32"/>
                    <a:pt x="12" y="76"/>
                  </a:cubicBezTo>
                  <a:cubicBezTo>
                    <a:pt x="269" y="1159"/>
                    <a:pt x="938" y="2620"/>
                    <a:pt x="2079" y="3001"/>
                  </a:cubicBezTo>
                  <a:cubicBezTo>
                    <a:pt x="2081" y="3002"/>
                    <a:pt x="2083" y="3002"/>
                    <a:pt x="2084" y="3002"/>
                  </a:cubicBezTo>
                  <a:cubicBezTo>
                    <a:pt x="2100" y="3002"/>
                    <a:pt x="2111" y="2979"/>
                    <a:pt x="2093" y="2971"/>
                  </a:cubicBezTo>
                  <a:cubicBezTo>
                    <a:pt x="993" y="2514"/>
                    <a:pt x="405" y="1109"/>
                    <a:pt x="117" y="38"/>
                  </a:cubicBezTo>
                  <a:cubicBezTo>
                    <a:pt x="110" y="12"/>
                    <a:pt x="91" y="0"/>
                    <a:pt x="71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8" name="Google Shape;4528;p20"/>
            <p:cNvSpPr/>
            <p:nvPr/>
          </p:nvSpPr>
          <p:spPr>
            <a:xfrm>
              <a:off x="6657825" y="265775"/>
              <a:ext cx="17525" cy="55600"/>
            </a:xfrm>
            <a:custGeom>
              <a:avLst/>
              <a:gdLst/>
              <a:ahLst/>
              <a:cxnLst/>
              <a:rect l="l" t="t" r="r" b="b"/>
              <a:pathLst>
                <a:path w="701" h="2224" extrusionOk="0">
                  <a:moveTo>
                    <a:pt x="41" y="1"/>
                  </a:moveTo>
                  <a:cubicBezTo>
                    <a:pt x="21" y="1"/>
                    <a:pt x="1" y="15"/>
                    <a:pt x="4" y="37"/>
                  </a:cubicBezTo>
                  <a:cubicBezTo>
                    <a:pt x="104" y="788"/>
                    <a:pt x="350" y="1520"/>
                    <a:pt x="653" y="2210"/>
                  </a:cubicBezTo>
                  <a:cubicBezTo>
                    <a:pt x="658" y="2219"/>
                    <a:pt x="666" y="2223"/>
                    <a:pt x="674" y="2223"/>
                  </a:cubicBezTo>
                  <a:cubicBezTo>
                    <a:pt x="687" y="2223"/>
                    <a:pt x="701" y="2212"/>
                    <a:pt x="694" y="2196"/>
                  </a:cubicBezTo>
                  <a:cubicBezTo>
                    <a:pt x="408" y="1489"/>
                    <a:pt x="230" y="768"/>
                    <a:pt x="70" y="23"/>
                  </a:cubicBezTo>
                  <a:cubicBezTo>
                    <a:pt x="67" y="7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9" name="Google Shape;4529;p20"/>
            <p:cNvSpPr/>
            <p:nvPr/>
          </p:nvSpPr>
          <p:spPr>
            <a:xfrm>
              <a:off x="6599625" y="349675"/>
              <a:ext cx="37500" cy="26700"/>
            </a:xfrm>
            <a:custGeom>
              <a:avLst/>
              <a:gdLst/>
              <a:ahLst/>
              <a:cxnLst/>
              <a:rect l="l" t="t" r="r" b="b"/>
              <a:pathLst>
                <a:path w="1500" h="1068" extrusionOk="0">
                  <a:moveTo>
                    <a:pt x="24" y="1"/>
                  </a:moveTo>
                  <a:cubicBezTo>
                    <a:pt x="12" y="1"/>
                    <a:pt x="0" y="15"/>
                    <a:pt x="8" y="30"/>
                  </a:cubicBezTo>
                  <a:cubicBezTo>
                    <a:pt x="327" y="541"/>
                    <a:pt x="850" y="966"/>
                    <a:pt x="1457" y="1068"/>
                  </a:cubicBezTo>
                  <a:cubicBezTo>
                    <a:pt x="1458" y="1068"/>
                    <a:pt x="1460" y="1068"/>
                    <a:pt x="1461" y="1068"/>
                  </a:cubicBezTo>
                  <a:cubicBezTo>
                    <a:pt x="1494" y="1068"/>
                    <a:pt x="1499" y="1021"/>
                    <a:pt x="1467" y="1011"/>
                  </a:cubicBezTo>
                  <a:cubicBezTo>
                    <a:pt x="874" y="815"/>
                    <a:pt x="398" y="534"/>
                    <a:pt x="38" y="9"/>
                  </a:cubicBezTo>
                  <a:cubicBezTo>
                    <a:pt x="34" y="3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0" name="Google Shape;4530;p20"/>
            <p:cNvSpPr/>
            <p:nvPr/>
          </p:nvSpPr>
          <p:spPr>
            <a:xfrm>
              <a:off x="6472325" y="168075"/>
              <a:ext cx="601575" cy="354375"/>
            </a:xfrm>
            <a:custGeom>
              <a:avLst/>
              <a:gdLst/>
              <a:ahLst/>
              <a:cxnLst/>
              <a:rect l="l" t="t" r="r" b="b"/>
              <a:pathLst>
                <a:path w="24063" h="14175" extrusionOk="0">
                  <a:moveTo>
                    <a:pt x="19512" y="221"/>
                  </a:moveTo>
                  <a:cubicBezTo>
                    <a:pt x="20595" y="221"/>
                    <a:pt x="21656" y="716"/>
                    <a:pt x="21808" y="1932"/>
                  </a:cubicBezTo>
                  <a:cubicBezTo>
                    <a:pt x="21967" y="3208"/>
                    <a:pt x="21057" y="4218"/>
                    <a:pt x="20099" y="4918"/>
                  </a:cubicBezTo>
                  <a:cubicBezTo>
                    <a:pt x="20043" y="4960"/>
                    <a:pt x="20057" y="5031"/>
                    <a:pt x="20099" y="5068"/>
                  </a:cubicBezTo>
                  <a:cubicBezTo>
                    <a:pt x="17026" y="5701"/>
                    <a:pt x="13951" y="6359"/>
                    <a:pt x="10954" y="7269"/>
                  </a:cubicBezTo>
                  <a:cubicBezTo>
                    <a:pt x="8888" y="7897"/>
                    <a:pt x="6858" y="8630"/>
                    <a:pt x="4869" y="9465"/>
                  </a:cubicBezTo>
                  <a:cubicBezTo>
                    <a:pt x="3892" y="9876"/>
                    <a:pt x="2926" y="10312"/>
                    <a:pt x="1970" y="10776"/>
                  </a:cubicBezTo>
                  <a:cubicBezTo>
                    <a:pt x="1391" y="11056"/>
                    <a:pt x="711" y="11313"/>
                    <a:pt x="314" y="11837"/>
                  </a:cubicBezTo>
                  <a:cubicBezTo>
                    <a:pt x="372" y="10692"/>
                    <a:pt x="745" y="9611"/>
                    <a:pt x="1509" y="8724"/>
                  </a:cubicBezTo>
                  <a:cubicBezTo>
                    <a:pt x="2320" y="7782"/>
                    <a:pt x="3443" y="7463"/>
                    <a:pt x="4465" y="6831"/>
                  </a:cubicBezTo>
                  <a:cubicBezTo>
                    <a:pt x="5189" y="6383"/>
                    <a:pt x="5640" y="5728"/>
                    <a:pt x="6043" y="4996"/>
                  </a:cubicBezTo>
                  <a:cubicBezTo>
                    <a:pt x="6528" y="4116"/>
                    <a:pt x="6985" y="3111"/>
                    <a:pt x="7990" y="2735"/>
                  </a:cubicBezTo>
                  <a:cubicBezTo>
                    <a:pt x="8420" y="2575"/>
                    <a:pt x="8870" y="2543"/>
                    <a:pt x="9324" y="2543"/>
                  </a:cubicBezTo>
                  <a:cubicBezTo>
                    <a:pt x="9635" y="2543"/>
                    <a:pt x="9947" y="2558"/>
                    <a:pt x="10258" y="2558"/>
                  </a:cubicBezTo>
                  <a:cubicBezTo>
                    <a:pt x="10547" y="2558"/>
                    <a:pt x="10835" y="2545"/>
                    <a:pt x="11117" y="2494"/>
                  </a:cubicBezTo>
                  <a:cubicBezTo>
                    <a:pt x="11895" y="2353"/>
                    <a:pt x="12565" y="1925"/>
                    <a:pt x="13218" y="1501"/>
                  </a:cubicBezTo>
                  <a:cubicBezTo>
                    <a:pt x="13996" y="997"/>
                    <a:pt x="14750" y="530"/>
                    <a:pt x="15672" y="530"/>
                  </a:cubicBezTo>
                  <a:cubicBezTo>
                    <a:pt x="15787" y="530"/>
                    <a:pt x="15904" y="537"/>
                    <a:pt x="16025" y="553"/>
                  </a:cubicBezTo>
                  <a:cubicBezTo>
                    <a:pt x="16399" y="600"/>
                    <a:pt x="16752" y="681"/>
                    <a:pt x="17117" y="681"/>
                  </a:cubicBezTo>
                  <a:cubicBezTo>
                    <a:pt x="17248" y="681"/>
                    <a:pt x="17381" y="670"/>
                    <a:pt x="17517" y="644"/>
                  </a:cubicBezTo>
                  <a:cubicBezTo>
                    <a:pt x="18033" y="541"/>
                    <a:pt x="18507" y="321"/>
                    <a:pt x="19032" y="253"/>
                  </a:cubicBezTo>
                  <a:cubicBezTo>
                    <a:pt x="19191" y="232"/>
                    <a:pt x="19351" y="221"/>
                    <a:pt x="19512" y="221"/>
                  </a:cubicBezTo>
                  <a:close/>
                  <a:moveTo>
                    <a:pt x="23789" y="4458"/>
                  </a:moveTo>
                  <a:cubicBezTo>
                    <a:pt x="23808" y="4486"/>
                    <a:pt x="23832" y="4514"/>
                    <a:pt x="23851" y="4545"/>
                  </a:cubicBezTo>
                  <a:cubicBezTo>
                    <a:pt x="23873" y="4585"/>
                    <a:pt x="23889" y="4626"/>
                    <a:pt x="23903" y="4668"/>
                  </a:cubicBezTo>
                  <a:cubicBezTo>
                    <a:pt x="19810" y="5377"/>
                    <a:pt x="15709" y="6174"/>
                    <a:pt x="11709" y="7298"/>
                  </a:cubicBezTo>
                  <a:cubicBezTo>
                    <a:pt x="7794" y="8399"/>
                    <a:pt x="3728" y="9823"/>
                    <a:pt x="303" y="12069"/>
                  </a:cubicBezTo>
                  <a:cubicBezTo>
                    <a:pt x="304" y="12048"/>
                    <a:pt x="304" y="12025"/>
                    <a:pt x="304" y="12004"/>
                  </a:cubicBezTo>
                  <a:cubicBezTo>
                    <a:pt x="903" y="11185"/>
                    <a:pt x="2152" y="10804"/>
                    <a:pt x="3033" y="10397"/>
                  </a:cubicBezTo>
                  <a:cubicBezTo>
                    <a:pt x="3928" y="9985"/>
                    <a:pt x="4832" y="9594"/>
                    <a:pt x="5745" y="9228"/>
                  </a:cubicBezTo>
                  <a:cubicBezTo>
                    <a:pt x="7608" y="8477"/>
                    <a:pt x="9505" y="7818"/>
                    <a:pt x="11429" y="7254"/>
                  </a:cubicBezTo>
                  <a:cubicBezTo>
                    <a:pt x="15481" y="6070"/>
                    <a:pt x="19663" y="5329"/>
                    <a:pt x="23789" y="4458"/>
                  </a:cubicBezTo>
                  <a:close/>
                  <a:moveTo>
                    <a:pt x="19857" y="5603"/>
                  </a:moveTo>
                  <a:cubicBezTo>
                    <a:pt x="19864" y="5644"/>
                    <a:pt x="19889" y="5685"/>
                    <a:pt x="19940" y="5699"/>
                  </a:cubicBezTo>
                  <a:cubicBezTo>
                    <a:pt x="21182" y="6060"/>
                    <a:pt x="22221" y="7013"/>
                    <a:pt x="22564" y="8284"/>
                  </a:cubicBezTo>
                  <a:cubicBezTo>
                    <a:pt x="22889" y="9482"/>
                    <a:pt x="22658" y="11113"/>
                    <a:pt x="21558" y="11864"/>
                  </a:cubicBezTo>
                  <a:cubicBezTo>
                    <a:pt x="21106" y="12173"/>
                    <a:pt x="20588" y="12231"/>
                    <a:pt x="20058" y="12231"/>
                  </a:cubicBezTo>
                  <a:cubicBezTo>
                    <a:pt x="19734" y="12231"/>
                    <a:pt x="19405" y="12209"/>
                    <a:pt x="19085" y="12209"/>
                  </a:cubicBezTo>
                  <a:cubicBezTo>
                    <a:pt x="18957" y="12209"/>
                    <a:pt x="18829" y="12213"/>
                    <a:pt x="18705" y="12223"/>
                  </a:cubicBezTo>
                  <a:cubicBezTo>
                    <a:pt x="17877" y="12288"/>
                    <a:pt x="17338" y="12689"/>
                    <a:pt x="16714" y="13195"/>
                  </a:cubicBezTo>
                  <a:cubicBezTo>
                    <a:pt x="16152" y="13649"/>
                    <a:pt x="15595" y="13825"/>
                    <a:pt x="15002" y="13825"/>
                  </a:cubicBezTo>
                  <a:cubicBezTo>
                    <a:pt x="14586" y="13825"/>
                    <a:pt x="14153" y="13739"/>
                    <a:pt x="13688" y="13601"/>
                  </a:cubicBezTo>
                  <a:cubicBezTo>
                    <a:pt x="12775" y="13330"/>
                    <a:pt x="11894" y="13050"/>
                    <a:pt x="10928" y="13050"/>
                  </a:cubicBezTo>
                  <a:cubicBezTo>
                    <a:pt x="9968" y="13051"/>
                    <a:pt x="9107" y="13310"/>
                    <a:pt x="8218" y="13640"/>
                  </a:cubicBezTo>
                  <a:cubicBezTo>
                    <a:pt x="7696" y="13833"/>
                    <a:pt x="7208" y="13931"/>
                    <a:pt x="6726" y="13931"/>
                  </a:cubicBezTo>
                  <a:cubicBezTo>
                    <a:pt x="6174" y="13931"/>
                    <a:pt x="5629" y="13803"/>
                    <a:pt x="5045" y="13544"/>
                  </a:cubicBezTo>
                  <a:cubicBezTo>
                    <a:pt x="3700" y="12946"/>
                    <a:pt x="2489" y="12093"/>
                    <a:pt x="1042" y="12093"/>
                  </a:cubicBezTo>
                  <a:cubicBezTo>
                    <a:pt x="812" y="12093"/>
                    <a:pt x="576" y="12114"/>
                    <a:pt x="332" y="12162"/>
                  </a:cubicBezTo>
                  <a:cubicBezTo>
                    <a:pt x="2192" y="11201"/>
                    <a:pt x="4016" y="10212"/>
                    <a:pt x="5959" y="9420"/>
                  </a:cubicBezTo>
                  <a:cubicBezTo>
                    <a:pt x="7850" y="8647"/>
                    <a:pt x="9796" y="8004"/>
                    <a:pt x="11764" y="7452"/>
                  </a:cubicBezTo>
                  <a:cubicBezTo>
                    <a:pt x="14434" y="6701"/>
                    <a:pt x="17140" y="6133"/>
                    <a:pt x="19857" y="5603"/>
                  </a:cubicBezTo>
                  <a:close/>
                  <a:moveTo>
                    <a:pt x="19586" y="0"/>
                  </a:moveTo>
                  <a:cubicBezTo>
                    <a:pt x="19330" y="0"/>
                    <a:pt x="19073" y="25"/>
                    <a:pt x="18825" y="67"/>
                  </a:cubicBezTo>
                  <a:cubicBezTo>
                    <a:pt x="18236" y="164"/>
                    <a:pt x="17677" y="462"/>
                    <a:pt x="17078" y="476"/>
                  </a:cubicBezTo>
                  <a:cubicBezTo>
                    <a:pt x="17059" y="477"/>
                    <a:pt x="17041" y="477"/>
                    <a:pt x="17022" y="477"/>
                  </a:cubicBezTo>
                  <a:cubicBezTo>
                    <a:pt x="16501" y="477"/>
                    <a:pt x="16007" y="311"/>
                    <a:pt x="15491" y="311"/>
                  </a:cubicBezTo>
                  <a:cubicBezTo>
                    <a:pt x="15372" y="311"/>
                    <a:pt x="15251" y="320"/>
                    <a:pt x="15128" y="342"/>
                  </a:cubicBezTo>
                  <a:cubicBezTo>
                    <a:pt x="14739" y="411"/>
                    <a:pt x="14373" y="568"/>
                    <a:pt x="14026" y="753"/>
                  </a:cubicBezTo>
                  <a:cubicBezTo>
                    <a:pt x="13057" y="1270"/>
                    <a:pt x="12206" y="2074"/>
                    <a:pt x="11096" y="2279"/>
                  </a:cubicBezTo>
                  <a:cubicBezTo>
                    <a:pt x="10785" y="2337"/>
                    <a:pt x="10466" y="2351"/>
                    <a:pt x="10146" y="2351"/>
                  </a:cubicBezTo>
                  <a:cubicBezTo>
                    <a:pt x="9871" y="2351"/>
                    <a:pt x="9595" y="2341"/>
                    <a:pt x="9320" y="2341"/>
                  </a:cubicBezTo>
                  <a:cubicBezTo>
                    <a:pt x="8747" y="2341"/>
                    <a:pt x="8182" y="2384"/>
                    <a:pt x="7654" y="2649"/>
                  </a:cubicBezTo>
                  <a:cubicBezTo>
                    <a:pt x="6810" y="3074"/>
                    <a:pt x="6368" y="3955"/>
                    <a:pt x="5936" y="4748"/>
                  </a:cubicBezTo>
                  <a:cubicBezTo>
                    <a:pt x="5641" y="5292"/>
                    <a:pt x="5337" y="5840"/>
                    <a:pt x="4876" y="6261"/>
                  </a:cubicBezTo>
                  <a:cubicBezTo>
                    <a:pt x="4369" y="6725"/>
                    <a:pt x="3734" y="6983"/>
                    <a:pt x="3125" y="7280"/>
                  </a:cubicBezTo>
                  <a:cubicBezTo>
                    <a:pt x="1308" y="8169"/>
                    <a:pt x="1" y="10009"/>
                    <a:pt x="156" y="12081"/>
                  </a:cubicBezTo>
                  <a:cubicBezTo>
                    <a:pt x="153" y="12089"/>
                    <a:pt x="148" y="12096"/>
                    <a:pt x="146" y="12103"/>
                  </a:cubicBezTo>
                  <a:cubicBezTo>
                    <a:pt x="135" y="12125"/>
                    <a:pt x="148" y="12141"/>
                    <a:pt x="163" y="12148"/>
                  </a:cubicBezTo>
                  <a:lnTo>
                    <a:pt x="163" y="12155"/>
                  </a:lnTo>
                  <a:cubicBezTo>
                    <a:pt x="162" y="12155"/>
                    <a:pt x="160" y="12158"/>
                    <a:pt x="157" y="12159"/>
                  </a:cubicBezTo>
                  <a:cubicBezTo>
                    <a:pt x="125" y="12180"/>
                    <a:pt x="139" y="12217"/>
                    <a:pt x="167" y="12228"/>
                  </a:cubicBezTo>
                  <a:cubicBezTo>
                    <a:pt x="157" y="12269"/>
                    <a:pt x="181" y="12323"/>
                    <a:pt x="228" y="12323"/>
                  </a:cubicBezTo>
                  <a:cubicBezTo>
                    <a:pt x="231" y="12323"/>
                    <a:pt x="235" y="12322"/>
                    <a:pt x="239" y="12321"/>
                  </a:cubicBezTo>
                  <a:cubicBezTo>
                    <a:pt x="482" y="12276"/>
                    <a:pt x="718" y="12256"/>
                    <a:pt x="947" y="12256"/>
                  </a:cubicBezTo>
                  <a:cubicBezTo>
                    <a:pt x="2108" y="12256"/>
                    <a:pt x="3109" y="12786"/>
                    <a:pt x="4167" y="13337"/>
                  </a:cubicBezTo>
                  <a:cubicBezTo>
                    <a:pt x="4972" y="13755"/>
                    <a:pt x="5842" y="14174"/>
                    <a:pt x="6764" y="14174"/>
                  </a:cubicBezTo>
                  <a:cubicBezTo>
                    <a:pt x="6875" y="14174"/>
                    <a:pt x="6987" y="14168"/>
                    <a:pt x="7099" y="14155"/>
                  </a:cubicBezTo>
                  <a:cubicBezTo>
                    <a:pt x="8240" y="14024"/>
                    <a:pt x="9238" y="13379"/>
                    <a:pt x="10403" y="13277"/>
                  </a:cubicBezTo>
                  <a:cubicBezTo>
                    <a:pt x="10549" y="13265"/>
                    <a:pt x="10692" y="13259"/>
                    <a:pt x="10834" y="13259"/>
                  </a:cubicBezTo>
                  <a:cubicBezTo>
                    <a:pt x="11916" y="13259"/>
                    <a:pt x="12879" y="13601"/>
                    <a:pt x="13935" y="13884"/>
                  </a:cubicBezTo>
                  <a:cubicBezTo>
                    <a:pt x="14317" y="13987"/>
                    <a:pt x="14704" y="14058"/>
                    <a:pt x="15083" y="14058"/>
                  </a:cubicBezTo>
                  <a:cubicBezTo>
                    <a:pt x="15530" y="14058"/>
                    <a:pt x="15968" y="13960"/>
                    <a:pt x="16378" y="13704"/>
                  </a:cubicBezTo>
                  <a:cubicBezTo>
                    <a:pt x="16855" y="13404"/>
                    <a:pt x="17229" y="12970"/>
                    <a:pt x="17728" y="12703"/>
                  </a:cubicBezTo>
                  <a:cubicBezTo>
                    <a:pt x="18163" y="12471"/>
                    <a:pt x="18630" y="12424"/>
                    <a:pt x="19108" y="12424"/>
                  </a:cubicBezTo>
                  <a:cubicBezTo>
                    <a:pt x="19191" y="12424"/>
                    <a:pt x="19275" y="12425"/>
                    <a:pt x="19358" y="12427"/>
                  </a:cubicBezTo>
                  <a:cubicBezTo>
                    <a:pt x="19570" y="12433"/>
                    <a:pt x="19784" y="12440"/>
                    <a:pt x="19997" y="12440"/>
                  </a:cubicBezTo>
                  <a:cubicBezTo>
                    <a:pt x="20679" y="12440"/>
                    <a:pt x="21347" y="12362"/>
                    <a:pt x="21895" y="11880"/>
                  </a:cubicBezTo>
                  <a:cubicBezTo>
                    <a:pt x="22540" y="11312"/>
                    <a:pt x="22860" y="10414"/>
                    <a:pt x="22916" y="9575"/>
                  </a:cubicBezTo>
                  <a:cubicBezTo>
                    <a:pt x="23042" y="7734"/>
                    <a:pt x="21881" y="6125"/>
                    <a:pt x="20176" y="5539"/>
                  </a:cubicBezTo>
                  <a:cubicBezTo>
                    <a:pt x="21445" y="5292"/>
                    <a:pt x="22717" y="5053"/>
                    <a:pt x="23988" y="4805"/>
                  </a:cubicBezTo>
                  <a:cubicBezTo>
                    <a:pt x="24044" y="4795"/>
                    <a:pt x="24062" y="4740"/>
                    <a:pt x="24050" y="4698"/>
                  </a:cubicBezTo>
                  <a:lnTo>
                    <a:pt x="24050" y="4691"/>
                  </a:lnTo>
                  <a:cubicBezTo>
                    <a:pt x="24040" y="4614"/>
                    <a:pt x="24019" y="4544"/>
                    <a:pt x="23983" y="4475"/>
                  </a:cubicBezTo>
                  <a:cubicBezTo>
                    <a:pt x="23964" y="4436"/>
                    <a:pt x="23938" y="4393"/>
                    <a:pt x="23903" y="4360"/>
                  </a:cubicBezTo>
                  <a:cubicBezTo>
                    <a:pt x="23903" y="4327"/>
                    <a:pt x="23883" y="4293"/>
                    <a:pt x="23845" y="4293"/>
                  </a:cubicBezTo>
                  <a:cubicBezTo>
                    <a:pt x="23840" y="4293"/>
                    <a:pt x="23834" y="4294"/>
                    <a:pt x="23828" y="4295"/>
                  </a:cubicBezTo>
                  <a:cubicBezTo>
                    <a:pt x="22642" y="4548"/>
                    <a:pt x="21451" y="4789"/>
                    <a:pt x="20259" y="5035"/>
                  </a:cubicBezTo>
                  <a:cubicBezTo>
                    <a:pt x="21195" y="4383"/>
                    <a:pt x="22011" y="3457"/>
                    <a:pt x="22036" y="2261"/>
                  </a:cubicBezTo>
                  <a:cubicBezTo>
                    <a:pt x="22056" y="1263"/>
                    <a:pt x="21467" y="421"/>
                    <a:pt x="20502" y="126"/>
                  </a:cubicBezTo>
                  <a:cubicBezTo>
                    <a:pt x="20206" y="37"/>
                    <a:pt x="19896" y="0"/>
                    <a:pt x="19586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1" name="Google Shape;4531;p20"/>
            <p:cNvSpPr/>
            <p:nvPr/>
          </p:nvSpPr>
          <p:spPr>
            <a:xfrm>
              <a:off x="6811600" y="405750"/>
              <a:ext cx="228450" cy="596350"/>
            </a:xfrm>
            <a:custGeom>
              <a:avLst/>
              <a:gdLst/>
              <a:ahLst/>
              <a:cxnLst/>
              <a:rect l="l" t="t" r="r" b="b"/>
              <a:pathLst>
                <a:path w="9138" h="23854" extrusionOk="0">
                  <a:moveTo>
                    <a:pt x="3923" y="0"/>
                  </a:moveTo>
                  <a:cubicBezTo>
                    <a:pt x="3636" y="0"/>
                    <a:pt x="3339" y="38"/>
                    <a:pt x="3033" y="118"/>
                  </a:cubicBezTo>
                  <a:cubicBezTo>
                    <a:pt x="1809" y="438"/>
                    <a:pt x="915" y="1476"/>
                    <a:pt x="947" y="2761"/>
                  </a:cubicBezTo>
                  <a:cubicBezTo>
                    <a:pt x="974" y="3848"/>
                    <a:pt x="1478" y="4860"/>
                    <a:pt x="1525" y="5944"/>
                  </a:cubicBezTo>
                  <a:cubicBezTo>
                    <a:pt x="1562" y="6841"/>
                    <a:pt x="1162" y="7503"/>
                    <a:pt x="700" y="8236"/>
                  </a:cubicBezTo>
                  <a:cubicBezTo>
                    <a:pt x="0" y="9347"/>
                    <a:pt x="65" y="10296"/>
                    <a:pt x="700" y="11418"/>
                  </a:cubicBezTo>
                  <a:cubicBezTo>
                    <a:pt x="1152" y="12217"/>
                    <a:pt x="1744" y="12982"/>
                    <a:pt x="1946" y="13897"/>
                  </a:cubicBezTo>
                  <a:cubicBezTo>
                    <a:pt x="2190" y="14994"/>
                    <a:pt x="1720" y="16091"/>
                    <a:pt x="1885" y="17187"/>
                  </a:cubicBezTo>
                  <a:cubicBezTo>
                    <a:pt x="2002" y="17979"/>
                    <a:pt x="2550" y="18474"/>
                    <a:pt x="3079" y="19018"/>
                  </a:cubicBezTo>
                  <a:cubicBezTo>
                    <a:pt x="3533" y="19481"/>
                    <a:pt x="3949" y="19977"/>
                    <a:pt x="4330" y="20500"/>
                  </a:cubicBezTo>
                  <a:cubicBezTo>
                    <a:pt x="5071" y="21528"/>
                    <a:pt x="5676" y="22656"/>
                    <a:pt x="6089" y="23853"/>
                  </a:cubicBezTo>
                  <a:lnTo>
                    <a:pt x="6099" y="23852"/>
                  </a:lnTo>
                  <a:cubicBezTo>
                    <a:pt x="5249" y="20337"/>
                    <a:pt x="6502" y="16552"/>
                    <a:pt x="7464" y="13194"/>
                  </a:cubicBezTo>
                  <a:cubicBezTo>
                    <a:pt x="8319" y="10208"/>
                    <a:pt x="9137" y="7025"/>
                    <a:pt x="8714" y="3940"/>
                  </a:cubicBezTo>
                  <a:lnTo>
                    <a:pt x="8712" y="3940"/>
                  </a:lnTo>
                  <a:cubicBezTo>
                    <a:pt x="8722" y="3997"/>
                    <a:pt x="8670" y="4041"/>
                    <a:pt x="8620" y="4041"/>
                  </a:cubicBezTo>
                  <a:cubicBezTo>
                    <a:pt x="8592" y="4041"/>
                    <a:pt x="8564" y="4027"/>
                    <a:pt x="8549" y="3993"/>
                  </a:cubicBezTo>
                  <a:cubicBezTo>
                    <a:pt x="7713" y="2147"/>
                    <a:pt x="6101" y="0"/>
                    <a:pt x="392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2" name="Google Shape;4532;p20"/>
            <p:cNvSpPr/>
            <p:nvPr/>
          </p:nvSpPr>
          <p:spPr>
            <a:xfrm>
              <a:off x="6960225" y="431175"/>
              <a:ext cx="105300" cy="561350"/>
            </a:xfrm>
            <a:custGeom>
              <a:avLst/>
              <a:gdLst/>
              <a:ahLst/>
              <a:cxnLst/>
              <a:rect l="l" t="t" r="r" b="b"/>
              <a:pathLst>
                <a:path w="4212" h="22454" extrusionOk="0">
                  <a:moveTo>
                    <a:pt x="2542" y="0"/>
                  </a:moveTo>
                  <a:cubicBezTo>
                    <a:pt x="2482" y="27"/>
                    <a:pt x="2426" y="57"/>
                    <a:pt x="2376" y="96"/>
                  </a:cubicBezTo>
                  <a:cubicBezTo>
                    <a:pt x="2333" y="129"/>
                    <a:pt x="2295" y="175"/>
                    <a:pt x="2255" y="216"/>
                  </a:cubicBezTo>
                  <a:cubicBezTo>
                    <a:pt x="2258" y="220"/>
                    <a:pt x="2261" y="223"/>
                    <a:pt x="2262" y="226"/>
                  </a:cubicBezTo>
                  <a:cubicBezTo>
                    <a:pt x="3729" y="3735"/>
                    <a:pt x="2984" y="7631"/>
                    <a:pt x="2002" y="11162"/>
                  </a:cubicBezTo>
                  <a:cubicBezTo>
                    <a:pt x="1464" y="13098"/>
                    <a:pt x="843" y="15011"/>
                    <a:pt x="451" y="16980"/>
                  </a:cubicBezTo>
                  <a:cubicBezTo>
                    <a:pt x="84" y="18817"/>
                    <a:pt x="0" y="20606"/>
                    <a:pt x="181" y="22454"/>
                  </a:cubicBezTo>
                  <a:cubicBezTo>
                    <a:pt x="146" y="20654"/>
                    <a:pt x="271" y="18851"/>
                    <a:pt x="624" y="17082"/>
                  </a:cubicBezTo>
                  <a:cubicBezTo>
                    <a:pt x="989" y="15261"/>
                    <a:pt x="1567" y="13494"/>
                    <a:pt x="2094" y="11717"/>
                  </a:cubicBezTo>
                  <a:cubicBezTo>
                    <a:pt x="3216" y="7945"/>
                    <a:pt x="4212" y="3771"/>
                    <a:pt x="254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3" name="Google Shape;4533;p20"/>
            <p:cNvSpPr/>
            <p:nvPr/>
          </p:nvSpPr>
          <p:spPr>
            <a:xfrm>
              <a:off x="6966250" y="439525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4" name="Google Shape;4534;p20"/>
            <p:cNvSpPr/>
            <p:nvPr/>
          </p:nvSpPr>
          <p:spPr>
            <a:xfrm>
              <a:off x="6978575" y="754375"/>
              <a:ext cx="14200" cy="50250"/>
            </a:xfrm>
            <a:custGeom>
              <a:avLst/>
              <a:gdLst/>
              <a:ahLst/>
              <a:cxnLst/>
              <a:rect l="l" t="t" r="r" b="b"/>
              <a:pathLst>
                <a:path w="568" h="2010" extrusionOk="0">
                  <a:moveTo>
                    <a:pt x="568" y="0"/>
                  </a:moveTo>
                  <a:lnTo>
                    <a:pt x="568" y="0"/>
                  </a:lnTo>
                  <a:cubicBezTo>
                    <a:pt x="500" y="127"/>
                    <a:pt x="430" y="254"/>
                    <a:pt x="355" y="379"/>
                  </a:cubicBezTo>
                  <a:cubicBezTo>
                    <a:pt x="355" y="381"/>
                    <a:pt x="352" y="384"/>
                    <a:pt x="349" y="386"/>
                  </a:cubicBezTo>
                  <a:cubicBezTo>
                    <a:pt x="240" y="928"/>
                    <a:pt x="120" y="1470"/>
                    <a:pt x="0" y="2009"/>
                  </a:cubicBezTo>
                  <a:cubicBezTo>
                    <a:pt x="183" y="1329"/>
                    <a:pt x="377" y="658"/>
                    <a:pt x="568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5" name="Google Shape;4535;p20"/>
            <p:cNvSpPr/>
            <p:nvPr/>
          </p:nvSpPr>
          <p:spPr>
            <a:xfrm>
              <a:off x="6953900" y="426550"/>
              <a:ext cx="300400" cy="577325"/>
            </a:xfrm>
            <a:custGeom>
              <a:avLst/>
              <a:gdLst/>
              <a:ahLst/>
              <a:cxnLst/>
              <a:rect l="l" t="t" r="r" b="b"/>
              <a:pathLst>
                <a:path w="12016" h="23093" extrusionOk="0">
                  <a:moveTo>
                    <a:pt x="7673" y="522"/>
                  </a:moveTo>
                  <a:cubicBezTo>
                    <a:pt x="8667" y="522"/>
                    <a:pt x="9652" y="866"/>
                    <a:pt x="10411" y="1624"/>
                  </a:cubicBezTo>
                  <a:cubicBezTo>
                    <a:pt x="11230" y="2443"/>
                    <a:pt x="11699" y="3600"/>
                    <a:pt x="11712" y="4757"/>
                  </a:cubicBezTo>
                  <a:cubicBezTo>
                    <a:pt x="11724" y="5995"/>
                    <a:pt x="11096" y="6828"/>
                    <a:pt x="10537" y="7868"/>
                  </a:cubicBezTo>
                  <a:cubicBezTo>
                    <a:pt x="10304" y="8300"/>
                    <a:pt x="10156" y="8741"/>
                    <a:pt x="10170" y="9238"/>
                  </a:cubicBezTo>
                  <a:cubicBezTo>
                    <a:pt x="10185" y="9774"/>
                    <a:pt x="10375" y="10285"/>
                    <a:pt x="10421" y="10819"/>
                  </a:cubicBezTo>
                  <a:cubicBezTo>
                    <a:pt x="10551" y="12266"/>
                    <a:pt x="9261" y="12680"/>
                    <a:pt x="8219" y="13252"/>
                  </a:cubicBezTo>
                  <a:cubicBezTo>
                    <a:pt x="7417" y="13694"/>
                    <a:pt x="6889" y="14254"/>
                    <a:pt x="6638" y="15149"/>
                  </a:cubicBezTo>
                  <a:cubicBezTo>
                    <a:pt x="6310" y="16311"/>
                    <a:pt x="6289" y="17448"/>
                    <a:pt x="5222" y="18221"/>
                  </a:cubicBezTo>
                  <a:cubicBezTo>
                    <a:pt x="4223" y="18947"/>
                    <a:pt x="3141" y="19396"/>
                    <a:pt x="2252" y="20281"/>
                  </a:cubicBezTo>
                  <a:cubicBezTo>
                    <a:pt x="1530" y="21005"/>
                    <a:pt x="955" y="21854"/>
                    <a:pt x="527" y="22784"/>
                  </a:cubicBezTo>
                  <a:cubicBezTo>
                    <a:pt x="493" y="20784"/>
                    <a:pt x="651" y="18797"/>
                    <a:pt x="1086" y="16842"/>
                  </a:cubicBezTo>
                  <a:cubicBezTo>
                    <a:pt x="1520" y="14889"/>
                    <a:pt x="2169" y="12996"/>
                    <a:pt x="2740" y="11082"/>
                  </a:cubicBezTo>
                  <a:cubicBezTo>
                    <a:pt x="3534" y="8419"/>
                    <a:pt x="4149" y="5554"/>
                    <a:pt x="3748" y="2803"/>
                  </a:cubicBezTo>
                  <a:cubicBezTo>
                    <a:pt x="3749" y="2800"/>
                    <a:pt x="3753" y="2797"/>
                    <a:pt x="3755" y="2796"/>
                  </a:cubicBezTo>
                  <a:cubicBezTo>
                    <a:pt x="4524" y="1371"/>
                    <a:pt x="6110" y="522"/>
                    <a:pt x="7673" y="522"/>
                  </a:cubicBezTo>
                  <a:close/>
                  <a:moveTo>
                    <a:pt x="2879" y="0"/>
                  </a:moveTo>
                  <a:cubicBezTo>
                    <a:pt x="2846" y="0"/>
                    <a:pt x="2812" y="17"/>
                    <a:pt x="2790" y="43"/>
                  </a:cubicBezTo>
                  <a:cubicBezTo>
                    <a:pt x="2704" y="69"/>
                    <a:pt x="2622" y="112"/>
                    <a:pt x="2548" y="164"/>
                  </a:cubicBezTo>
                  <a:cubicBezTo>
                    <a:pt x="2470" y="219"/>
                    <a:pt x="2372" y="298"/>
                    <a:pt x="2351" y="396"/>
                  </a:cubicBezTo>
                  <a:cubicBezTo>
                    <a:pt x="2327" y="422"/>
                    <a:pt x="2315" y="461"/>
                    <a:pt x="2332" y="506"/>
                  </a:cubicBezTo>
                  <a:cubicBezTo>
                    <a:pt x="2429" y="743"/>
                    <a:pt x="2515" y="982"/>
                    <a:pt x="2593" y="1223"/>
                  </a:cubicBezTo>
                  <a:cubicBezTo>
                    <a:pt x="3159" y="2625"/>
                    <a:pt x="3338" y="4192"/>
                    <a:pt x="3313" y="5711"/>
                  </a:cubicBezTo>
                  <a:cubicBezTo>
                    <a:pt x="3417" y="3911"/>
                    <a:pt x="3227" y="2118"/>
                    <a:pt x="2515" y="415"/>
                  </a:cubicBezTo>
                  <a:cubicBezTo>
                    <a:pt x="2514" y="411"/>
                    <a:pt x="2509" y="410"/>
                    <a:pt x="2508" y="404"/>
                  </a:cubicBezTo>
                  <a:cubicBezTo>
                    <a:pt x="2549" y="366"/>
                    <a:pt x="2586" y="319"/>
                    <a:pt x="2629" y="284"/>
                  </a:cubicBezTo>
                  <a:cubicBezTo>
                    <a:pt x="2679" y="246"/>
                    <a:pt x="2738" y="216"/>
                    <a:pt x="2795" y="189"/>
                  </a:cubicBezTo>
                  <a:lnTo>
                    <a:pt x="2795" y="189"/>
                  </a:lnTo>
                  <a:cubicBezTo>
                    <a:pt x="4465" y="3960"/>
                    <a:pt x="3469" y="8132"/>
                    <a:pt x="2347" y="11906"/>
                  </a:cubicBezTo>
                  <a:cubicBezTo>
                    <a:pt x="1818" y="13682"/>
                    <a:pt x="1242" y="15450"/>
                    <a:pt x="877" y="17271"/>
                  </a:cubicBezTo>
                  <a:cubicBezTo>
                    <a:pt x="524" y="19039"/>
                    <a:pt x="402" y="20843"/>
                    <a:pt x="434" y="22643"/>
                  </a:cubicBezTo>
                  <a:cubicBezTo>
                    <a:pt x="253" y="20795"/>
                    <a:pt x="335" y="19005"/>
                    <a:pt x="702" y="17168"/>
                  </a:cubicBezTo>
                  <a:cubicBezTo>
                    <a:pt x="1045" y="15453"/>
                    <a:pt x="1561" y="13780"/>
                    <a:pt x="2042" y="12098"/>
                  </a:cubicBezTo>
                  <a:lnTo>
                    <a:pt x="2042" y="12098"/>
                  </a:lnTo>
                  <a:cubicBezTo>
                    <a:pt x="1894" y="12444"/>
                    <a:pt x="1733" y="12784"/>
                    <a:pt x="1555" y="13115"/>
                  </a:cubicBezTo>
                  <a:cubicBezTo>
                    <a:pt x="1364" y="13773"/>
                    <a:pt x="1168" y="14443"/>
                    <a:pt x="987" y="15125"/>
                  </a:cubicBezTo>
                  <a:cubicBezTo>
                    <a:pt x="491" y="17345"/>
                    <a:pt x="1" y="19560"/>
                    <a:pt x="332" y="21840"/>
                  </a:cubicBezTo>
                  <a:cubicBezTo>
                    <a:pt x="355" y="21994"/>
                    <a:pt x="320" y="22124"/>
                    <a:pt x="253" y="22229"/>
                  </a:cubicBezTo>
                  <a:cubicBezTo>
                    <a:pt x="293" y="22495"/>
                    <a:pt x="345" y="22757"/>
                    <a:pt x="409" y="23020"/>
                  </a:cubicBezTo>
                  <a:cubicBezTo>
                    <a:pt x="411" y="23036"/>
                    <a:pt x="416" y="23050"/>
                    <a:pt x="419" y="23067"/>
                  </a:cubicBezTo>
                  <a:cubicBezTo>
                    <a:pt x="423" y="23082"/>
                    <a:pt x="435" y="23090"/>
                    <a:pt x="447" y="23090"/>
                  </a:cubicBezTo>
                  <a:cubicBezTo>
                    <a:pt x="453" y="23090"/>
                    <a:pt x="460" y="23087"/>
                    <a:pt x="465" y="23084"/>
                  </a:cubicBezTo>
                  <a:cubicBezTo>
                    <a:pt x="474" y="23089"/>
                    <a:pt x="484" y="23092"/>
                    <a:pt x="494" y="23092"/>
                  </a:cubicBezTo>
                  <a:cubicBezTo>
                    <a:pt x="507" y="23092"/>
                    <a:pt x="521" y="23086"/>
                    <a:pt x="527" y="23074"/>
                  </a:cubicBezTo>
                  <a:cubicBezTo>
                    <a:pt x="553" y="23071"/>
                    <a:pt x="579" y="23057"/>
                    <a:pt x="594" y="23027"/>
                  </a:cubicBezTo>
                  <a:cubicBezTo>
                    <a:pt x="1285" y="21507"/>
                    <a:pt x="2395" y="20194"/>
                    <a:pt x="3820" y="19308"/>
                  </a:cubicBezTo>
                  <a:cubicBezTo>
                    <a:pt x="4965" y="18595"/>
                    <a:pt x="6098" y="18148"/>
                    <a:pt x="6502" y="16744"/>
                  </a:cubicBezTo>
                  <a:cubicBezTo>
                    <a:pt x="6677" y="16137"/>
                    <a:pt x="6728" y="15495"/>
                    <a:pt x="6954" y="14902"/>
                  </a:cubicBezTo>
                  <a:cubicBezTo>
                    <a:pt x="7205" y="14250"/>
                    <a:pt x="7653" y="13829"/>
                    <a:pt x="8251" y="13492"/>
                  </a:cubicBezTo>
                  <a:cubicBezTo>
                    <a:pt x="9014" y="13061"/>
                    <a:pt x="10012" y="12760"/>
                    <a:pt x="10452" y="11937"/>
                  </a:cubicBezTo>
                  <a:cubicBezTo>
                    <a:pt x="11088" y="10753"/>
                    <a:pt x="10050" y="9445"/>
                    <a:pt x="10609" y="8209"/>
                  </a:cubicBezTo>
                  <a:cubicBezTo>
                    <a:pt x="11096" y="7134"/>
                    <a:pt x="11816" y="6337"/>
                    <a:pt x="11892" y="5104"/>
                  </a:cubicBezTo>
                  <a:cubicBezTo>
                    <a:pt x="12015" y="3085"/>
                    <a:pt x="10759" y="1001"/>
                    <a:pt x="8758" y="456"/>
                  </a:cubicBezTo>
                  <a:cubicBezTo>
                    <a:pt x="8384" y="354"/>
                    <a:pt x="8001" y="305"/>
                    <a:pt x="7618" y="305"/>
                  </a:cubicBezTo>
                  <a:cubicBezTo>
                    <a:pt x="6058" y="305"/>
                    <a:pt x="4511" y="1120"/>
                    <a:pt x="3694" y="2464"/>
                  </a:cubicBezTo>
                  <a:cubicBezTo>
                    <a:pt x="3550" y="1646"/>
                    <a:pt x="3313" y="842"/>
                    <a:pt x="2963" y="57"/>
                  </a:cubicBezTo>
                  <a:cubicBezTo>
                    <a:pt x="2945" y="17"/>
                    <a:pt x="2913" y="0"/>
                    <a:pt x="287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6" name="Google Shape;4536;p20"/>
            <p:cNvSpPr/>
            <p:nvPr/>
          </p:nvSpPr>
          <p:spPr>
            <a:xfrm>
              <a:off x="6960225" y="431125"/>
              <a:ext cx="105300" cy="561375"/>
            </a:xfrm>
            <a:custGeom>
              <a:avLst/>
              <a:gdLst/>
              <a:ahLst/>
              <a:cxnLst/>
              <a:rect l="l" t="t" r="r" b="b"/>
              <a:pathLst>
                <a:path w="4212" h="2245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485" y="28"/>
                    <a:pt x="2426" y="57"/>
                    <a:pt x="2376" y="95"/>
                  </a:cubicBezTo>
                  <a:cubicBezTo>
                    <a:pt x="2333" y="131"/>
                    <a:pt x="2296" y="177"/>
                    <a:pt x="2255" y="215"/>
                  </a:cubicBezTo>
                  <a:cubicBezTo>
                    <a:pt x="2258" y="221"/>
                    <a:pt x="2261" y="222"/>
                    <a:pt x="2262" y="227"/>
                  </a:cubicBezTo>
                  <a:cubicBezTo>
                    <a:pt x="2974" y="1929"/>
                    <a:pt x="3164" y="3722"/>
                    <a:pt x="3060" y="5522"/>
                  </a:cubicBezTo>
                  <a:cubicBezTo>
                    <a:pt x="3053" y="5929"/>
                    <a:pt x="3034" y="6333"/>
                    <a:pt x="3002" y="6728"/>
                  </a:cubicBezTo>
                  <a:cubicBezTo>
                    <a:pt x="2862" y="8484"/>
                    <a:pt x="2491" y="10276"/>
                    <a:pt x="1792" y="11911"/>
                  </a:cubicBezTo>
                  <a:cubicBezTo>
                    <a:pt x="1308" y="13594"/>
                    <a:pt x="792" y="15267"/>
                    <a:pt x="451" y="16979"/>
                  </a:cubicBezTo>
                  <a:cubicBezTo>
                    <a:pt x="82" y="18818"/>
                    <a:pt x="0" y="20606"/>
                    <a:pt x="181" y="22454"/>
                  </a:cubicBezTo>
                  <a:cubicBezTo>
                    <a:pt x="149" y="20654"/>
                    <a:pt x="271" y="18850"/>
                    <a:pt x="624" y="17082"/>
                  </a:cubicBezTo>
                  <a:cubicBezTo>
                    <a:pt x="989" y="15261"/>
                    <a:pt x="1565" y="13495"/>
                    <a:pt x="2094" y="11718"/>
                  </a:cubicBezTo>
                  <a:cubicBezTo>
                    <a:pt x="3216" y="7944"/>
                    <a:pt x="4212" y="3772"/>
                    <a:pt x="25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7" name="Google Shape;4537;p20"/>
            <p:cNvSpPr/>
            <p:nvPr/>
          </p:nvSpPr>
          <p:spPr>
            <a:xfrm>
              <a:off x="6966250" y="439525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8" name="Google Shape;4538;p20"/>
            <p:cNvSpPr/>
            <p:nvPr/>
          </p:nvSpPr>
          <p:spPr>
            <a:xfrm>
              <a:off x="6964250" y="438925"/>
              <a:ext cx="284400" cy="553575"/>
            </a:xfrm>
            <a:custGeom>
              <a:avLst/>
              <a:gdLst/>
              <a:ahLst/>
              <a:cxnLst/>
              <a:rect l="l" t="t" r="r" b="b"/>
              <a:pathLst>
                <a:path w="11376" h="22143" extrusionOk="0">
                  <a:moveTo>
                    <a:pt x="8147" y="0"/>
                  </a:moveTo>
                  <a:cubicBezTo>
                    <a:pt x="8139" y="0"/>
                    <a:pt x="8131" y="3"/>
                    <a:pt x="8122" y="9"/>
                  </a:cubicBezTo>
                  <a:cubicBezTo>
                    <a:pt x="6725" y="1081"/>
                    <a:pt x="5471" y="2344"/>
                    <a:pt x="3609" y="2415"/>
                  </a:cubicBezTo>
                  <a:cubicBezTo>
                    <a:pt x="3583" y="2316"/>
                    <a:pt x="3557" y="2217"/>
                    <a:pt x="3526" y="2119"/>
                  </a:cubicBezTo>
                  <a:cubicBezTo>
                    <a:pt x="3509" y="2063"/>
                    <a:pt x="3461" y="2039"/>
                    <a:pt x="3415" y="2039"/>
                  </a:cubicBezTo>
                  <a:cubicBezTo>
                    <a:pt x="3354" y="2039"/>
                    <a:pt x="3296" y="2082"/>
                    <a:pt x="3319" y="2155"/>
                  </a:cubicBezTo>
                  <a:cubicBezTo>
                    <a:pt x="3353" y="2267"/>
                    <a:pt x="3384" y="2381"/>
                    <a:pt x="3411" y="2494"/>
                  </a:cubicBezTo>
                  <a:cubicBezTo>
                    <a:pt x="3404" y="2525"/>
                    <a:pt x="3408" y="2555"/>
                    <a:pt x="3428" y="2575"/>
                  </a:cubicBezTo>
                  <a:cubicBezTo>
                    <a:pt x="3615" y="3415"/>
                    <a:pt x="3595" y="4291"/>
                    <a:pt x="3499" y="5162"/>
                  </a:cubicBezTo>
                  <a:cubicBezTo>
                    <a:pt x="3493" y="5161"/>
                    <a:pt x="3487" y="5161"/>
                    <a:pt x="3481" y="5161"/>
                  </a:cubicBezTo>
                  <a:cubicBezTo>
                    <a:pt x="3380" y="5161"/>
                    <a:pt x="3334" y="5317"/>
                    <a:pt x="3447" y="5356"/>
                  </a:cubicBezTo>
                  <a:cubicBezTo>
                    <a:pt x="3456" y="5359"/>
                    <a:pt x="3468" y="5360"/>
                    <a:pt x="3476" y="5364"/>
                  </a:cubicBezTo>
                  <a:cubicBezTo>
                    <a:pt x="3390" y="6074"/>
                    <a:pt x="3259" y="6778"/>
                    <a:pt x="3153" y="7455"/>
                  </a:cubicBezTo>
                  <a:cubicBezTo>
                    <a:pt x="3129" y="7611"/>
                    <a:pt x="3102" y="7764"/>
                    <a:pt x="3075" y="7918"/>
                  </a:cubicBezTo>
                  <a:cubicBezTo>
                    <a:pt x="3067" y="7927"/>
                    <a:pt x="3061" y="7938"/>
                    <a:pt x="3058" y="7952"/>
                  </a:cubicBezTo>
                  <a:cubicBezTo>
                    <a:pt x="2831" y="9039"/>
                    <a:pt x="2566" y="10101"/>
                    <a:pt x="2268" y="11154"/>
                  </a:cubicBezTo>
                  <a:cubicBezTo>
                    <a:pt x="2267" y="11154"/>
                    <a:pt x="2267" y="11154"/>
                    <a:pt x="2266" y="11154"/>
                  </a:cubicBezTo>
                  <a:cubicBezTo>
                    <a:pt x="2224" y="11154"/>
                    <a:pt x="2189" y="11204"/>
                    <a:pt x="2220" y="11250"/>
                  </a:cubicBezTo>
                  <a:cubicBezTo>
                    <a:pt x="2224" y="11257"/>
                    <a:pt x="2228" y="11263"/>
                    <a:pt x="2234" y="11270"/>
                  </a:cubicBezTo>
                  <a:cubicBezTo>
                    <a:pt x="2176" y="11470"/>
                    <a:pt x="2119" y="11672"/>
                    <a:pt x="2059" y="11873"/>
                  </a:cubicBezTo>
                  <a:cubicBezTo>
                    <a:pt x="1994" y="12061"/>
                    <a:pt x="1929" y="12246"/>
                    <a:pt x="1858" y="12431"/>
                  </a:cubicBezTo>
                  <a:cubicBezTo>
                    <a:pt x="709" y="15473"/>
                    <a:pt x="0" y="18798"/>
                    <a:pt x="134" y="22069"/>
                  </a:cubicBezTo>
                  <a:cubicBezTo>
                    <a:pt x="136" y="22116"/>
                    <a:pt x="176" y="22142"/>
                    <a:pt x="212" y="22142"/>
                  </a:cubicBezTo>
                  <a:cubicBezTo>
                    <a:pt x="243" y="22142"/>
                    <a:pt x="271" y="22123"/>
                    <a:pt x="271" y="22082"/>
                  </a:cubicBezTo>
                  <a:cubicBezTo>
                    <a:pt x="270" y="21009"/>
                    <a:pt x="363" y="19943"/>
                    <a:pt x="497" y="18881"/>
                  </a:cubicBezTo>
                  <a:cubicBezTo>
                    <a:pt x="633" y="19399"/>
                    <a:pt x="970" y="19905"/>
                    <a:pt x="1325" y="20275"/>
                  </a:cubicBezTo>
                  <a:cubicBezTo>
                    <a:pt x="1332" y="20283"/>
                    <a:pt x="1340" y="20286"/>
                    <a:pt x="1348" y="20286"/>
                  </a:cubicBezTo>
                  <a:cubicBezTo>
                    <a:pt x="1372" y="20286"/>
                    <a:pt x="1393" y="20257"/>
                    <a:pt x="1374" y="20232"/>
                  </a:cubicBezTo>
                  <a:cubicBezTo>
                    <a:pt x="973" y="19694"/>
                    <a:pt x="787" y="19173"/>
                    <a:pt x="538" y="18565"/>
                  </a:cubicBezTo>
                  <a:cubicBezTo>
                    <a:pt x="619" y="17971"/>
                    <a:pt x="709" y="17378"/>
                    <a:pt x="802" y="16785"/>
                  </a:cubicBezTo>
                  <a:cubicBezTo>
                    <a:pt x="871" y="16350"/>
                    <a:pt x="963" y="15925"/>
                    <a:pt x="1069" y="15508"/>
                  </a:cubicBezTo>
                  <a:cubicBezTo>
                    <a:pt x="1255" y="16179"/>
                    <a:pt x="1679" y="16756"/>
                    <a:pt x="2180" y="17239"/>
                  </a:cubicBezTo>
                  <a:cubicBezTo>
                    <a:pt x="2581" y="17627"/>
                    <a:pt x="3233" y="18355"/>
                    <a:pt x="3828" y="18355"/>
                  </a:cubicBezTo>
                  <a:cubicBezTo>
                    <a:pt x="3836" y="18355"/>
                    <a:pt x="3844" y="18355"/>
                    <a:pt x="3852" y="18355"/>
                  </a:cubicBezTo>
                  <a:cubicBezTo>
                    <a:pt x="3898" y="18353"/>
                    <a:pt x="3907" y="18288"/>
                    <a:pt x="3859" y="18284"/>
                  </a:cubicBezTo>
                  <a:cubicBezTo>
                    <a:pt x="3287" y="18236"/>
                    <a:pt x="2516" y="17372"/>
                    <a:pt x="2152" y="16986"/>
                  </a:cubicBezTo>
                  <a:cubicBezTo>
                    <a:pt x="1658" y="16464"/>
                    <a:pt x="1333" y="15889"/>
                    <a:pt x="1161" y="15191"/>
                  </a:cubicBezTo>
                  <a:cubicBezTo>
                    <a:pt x="1159" y="15186"/>
                    <a:pt x="1157" y="15185"/>
                    <a:pt x="1157" y="15184"/>
                  </a:cubicBezTo>
                  <a:cubicBezTo>
                    <a:pt x="1445" y="14147"/>
                    <a:pt x="1820" y="13146"/>
                    <a:pt x="2194" y="12126"/>
                  </a:cubicBezTo>
                  <a:cubicBezTo>
                    <a:pt x="3048" y="13484"/>
                    <a:pt x="4607" y="14507"/>
                    <a:pt x="6176" y="14795"/>
                  </a:cubicBezTo>
                  <a:cubicBezTo>
                    <a:pt x="6178" y="14796"/>
                    <a:pt x="6181" y="14796"/>
                    <a:pt x="6183" y="14796"/>
                  </a:cubicBezTo>
                  <a:cubicBezTo>
                    <a:pt x="6227" y="14796"/>
                    <a:pt x="6240" y="14724"/>
                    <a:pt x="6195" y="14711"/>
                  </a:cubicBezTo>
                  <a:cubicBezTo>
                    <a:pt x="4566" y="14198"/>
                    <a:pt x="3370" y="13334"/>
                    <a:pt x="2320" y="11998"/>
                  </a:cubicBezTo>
                  <a:cubicBezTo>
                    <a:pt x="2305" y="11978"/>
                    <a:pt x="2283" y="11970"/>
                    <a:pt x="2261" y="11970"/>
                  </a:cubicBezTo>
                  <a:cubicBezTo>
                    <a:pt x="2258" y="11970"/>
                    <a:pt x="2254" y="11970"/>
                    <a:pt x="2251" y="11970"/>
                  </a:cubicBezTo>
                  <a:cubicBezTo>
                    <a:pt x="2262" y="11939"/>
                    <a:pt x="2275" y="11910"/>
                    <a:pt x="2285" y="11880"/>
                  </a:cubicBezTo>
                  <a:cubicBezTo>
                    <a:pt x="2331" y="11756"/>
                    <a:pt x="2371" y="11633"/>
                    <a:pt x="2413" y="11509"/>
                  </a:cubicBezTo>
                  <a:cubicBezTo>
                    <a:pt x="2945" y="12168"/>
                    <a:pt x="3665" y="12711"/>
                    <a:pt x="4394" y="13110"/>
                  </a:cubicBezTo>
                  <a:cubicBezTo>
                    <a:pt x="4398" y="13112"/>
                    <a:pt x="4402" y="13113"/>
                    <a:pt x="4406" y="13113"/>
                  </a:cubicBezTo>
                  <a:cubicBezTo>
                    <a:pt x="4427" y="13113"/>
                    <a:pt x="4441" y="13086"/>
                    <a:pt x="4421" y="13073"/>
                  </a:cubicBezTo>
                  <a:cubicBezTo>
                    <a:pt x="3670" y="12586"/>
                    <a:pt x="3065" y="12001"/>
                    <a:pt x="2468" y="11353"/>
                  </a:cubicBezTo>
                  <a:cubicBezTo>
                    <a:pt x="2856" y="10170"/>
                    <a:pt x="3119" y="8959"/>
                    <a:pt x="3322" y="7731"/>
                  </a:cubicBezTo>
                  <a:cubicBezTo>
                    <a:pt x="3535" y="8160"/>
                    <a:pt x="3948" y="8487"/>
                    <a:pt x="4304" y="8801"/>
                  </a:cubicBezTo>
                  <a:cubicBezTo>
                    <a:pt x="4848" y="9281"/>
                    <a:pt x="5441" y="9704"/>
                    <a:pt x="6073" y="10067"/>
                  </a:cubicBezTo>
                  <a:cubicBezTo>
                    <a:pt x="7216" y="10725"/>
                    <a:pt x="8594" y="11311"/>
                    <a:pt x="9928" y="11380"/>
                  </a:cubicBezTo>
                  <a:cubicBezTo>
                    <a:pt x="9929" y="11380"/>
                    <a:pt x="9929" y="11380"/>
                    <a:pt x="9930" y="11380"/>
                  </a:cubicBezTo>
                  <a:cubicBezTo>
                    <a:pt x="9970" y="11380"/>
                    <a:pt x="9986" y="11321"/>
                    <a:pt x="9944" y="11308"/>
                  </a:cubicBezTo>
                  <a:cubicBezTo>
                    <a:pt x="8689" y="10950"/>
                    <a:pt x="7506" y="10647"/>
                    <a:pt x="6351" y="10009"/>
                  </a:cubicBezTo>
                  <a:cubicBezTo>
                    <a:pt x="5801" y="9706"/>
                    <a:pt x="5279" y="9353"/>
                    <a:pt x="4791" y="8959"/>
                  </a:cubicBezTo>
                  <a:cubicBezTo>
                    <a:pt x="4287" y="8551"/>
                    <a:pt x="3617" y="8048"/>
                    <a:pt x="3391" y="7420"/>
                  </a:cubicBezTo>
                  <a:cubicBezTo>
                    <a:pt x="3386" y="7410"/>
                    <a:pt x="3380" y="7400"/>
                    <a:pt x="3373" y="7393"/>
                  </a:cubicBezTo>
                  <a:cubicBezTo>
                    <a:pt x="3394" y="7266"/>
                    <a:pt x="3414" y="7138"/>
                    <a:pt x="3434" y="7011"/>
                  </a:cubicBezTo>
                  <a:cubicBezTo>
                    <a:pt x="3511" y="6490"/>
                    <a:pt x="3599" y="5959"/>
                    <a:pt x="3668" y="5426"/>
                  </a:cubicBezTo>
                  <a:cubicBezTo>
                    <a:pt x="4787" y="5782"/>
                    <a:pt x="5965" y="5970"/>
                    <a:pt x="7142" y="5970"/>
                  </a:cubicBezTo>
                  <a:cubicBezTo>
                    <a:pt x="8579" y="5970"/>
                    <a:pt x="10013" y="5690"/>
                    <a:pt x="11332" y="5099"/>
                  </a:cubicBezTo>
                  <a:cubicBezTo>
                    <a:pt x="11376" y="5080"/>
                    <a:pt x="11350" y="5024"/>
                    <a:pt x="11311" y="5024"/>
                  </a:cubicBezTo>
                  <a:cubicBezTo>
                    <a:pt x="11306" y="5024"/>
                    <a:pt x="11301" y="5025"/>
                    <a:pt x="11296" y="5027"/>
                  </a:cubicBezTo>
                  <a:cubicBezTo>
                    <a:pt x="9933" y="5508"/>
                    <a:pt x="8532" y="5766"/>
                    <a:pt x="7130" y="5766"/>
                  </a:cubicBezTo>
                  <a:cubicBezTo>
                    <a:pt x="5979" y="5766"/>
                    <a:pt x="4827" y="5592"/>
                    <a:pt x="3694" y="5223"/>
                  </a:cubicBezTo>
                  <a:cubicBezTo>
                    <a:pt x="3723" y="4963"/>
                    <a:pt x="3747" y="4706"/>
                    <a:pt x="3761" y="4447"/>
                  </a:cubicBezTo>
                  <a:cubicBezTo>
                    <a:pt x="4266" y="4550"/>
                    <a:pt x="4786" y="4597"/>
                    <a:pt x="5309" y="4597"/>
                  </a:cubicBezTo>
                  <a:cubicBezTo>
                    <a:pt x="6387" y="4597"/>
                    <a:pt x="7479" y="4398"/>
                    <a:pt x="8483" y="4089"/>
                  </a:cubicBezTo>
                  <a:cubicBezTo>
                    <a:pt x="8506" y="4083"/>
                    <a:pt x="8503" y="4049"/>
                    <a:pt x="8482" y="4049"/>
                  </a:cubicBezTo>
                  <a:cubicBezTo>
                    <a:pt x="8480" y="4049"/>
                    <a:pt x="8478" y="4049"/>
                    <a:pt x="8475" y="4050"/>
                  </a:cubicBezTo>
                  <a:cubicBezTo>
                    <a:pt x="7493" y="4307"/>
                    <a:pt x="6534" y="4401"/>
                    <a:pt x="5561" y="4401"/>
                  </a:cubicBezTo>
                  <a:cubicBezTo>
                    <a:pt x="4972" y="4401"/>
                    <a:pt x="4378" y="4366"/>
                    <a:pt x="3771" y="4313"/>
                  </a:cubicBezTo>
                  <a:cubicBezTo>
                    <a:pt x="3797" y="3734"/>
                    <a:pt x="3771" y="3156"/>
                    <a:pt x="3651" y="2590"/>
                  </a:cubicBezTo>
                  <a:cubicBezTo>
                    <a:pt x="5437" y="2498"/>
                    <a:pt x="6990" y="1341"/>
                    <a:pt x="8172" y="66"/>
                  </a:cubicBezTo>
                  <a:cubicBezTo>
                    <a:pt x="8198" y="38"/>
                    <a:pt x="8177" y="0"/>
                    <a:pt x="814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9" name="Google Shape;4539;p20"/>
            <p:cNvSpPr/>
            <p:nvPr/>
          </p:nvSpPr>
          <p:spPr>
            <a:xfrm>
              <a:off x="6924225" y="898900"/>
              <a:ext cx="36725" cy="21900"/>
            </a:xfrm>
            <a:custGeom>
              <a:avLst/>
              <a:gdLst/>
              <a:ahLst/>
              <a:cxnLst/>
              <a:rect l="l" t="t" r="r" b="b"/>
              <a:pathLst>
                <a:path w="1469" h="876" extrusionOk="0">
                  <a:moveTo>
                    <a:pt x="1392" y="1"/>
                  </a:moveTo>
                  <a:cubicBezTo>
                    <a:pt x="1380" y="1"/>
                    <a:pt x="1367" y="5"/>
                    <a:pt x="1357" y="16"/>
                  </a:cubicBezTo>
                  <a:cubicBezTo>
                    <a:pt x="1172" y="214"/>
                    <a:pt x="1022" y="413"/>
                    <a:pt x="782" y="553"/>
                  </a:cubicBezTo>
                  <a:cubicBezTo>
                    <a:pt x="547" y="688"/>
                    <a:pt x="290" y="738"/>
                    <a:pt x="31" y="805"/>
                  </a:cubicBezTo>
                  <a:cubicBezTo>
                    <a:pt x="0" y="812"/>
                    <a:pt x="2" y="856"/>
                    <a:pt x="36" y="862"/>
                  </a:cubicBezTo>
                  <a:cubicBezTo>
                    <a:pt x="89" y="871"/>
                    <a:pt x="143" y="876"/>
                    <a:pt x="199" y="876"/>
                  </a:cubicBezTo>
                  <a:cubicBezTo>
                    <a:pt x="694" y="876"/>
                    <a:pt x="1265" y="523"/>
                    <a:pt x="1453" y="81"/>
                  </a:cubicBezTo>
                  <a:cubicBezTo>
                    <a:pt x="1469" y="42"/>
                    <a:pt x="1430" y="1"/>
                    <a:pt x="1392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0" name="Google Shape;4540;p20"/>
            <p:cNvSpPr/>
            <p:nvPr/>
          </p:nvSpPr>
          <p:spPr>
            <a:xfrm>
              <a:off x="6858625" y="802750"/>
              <a:ext cx="122825" cy="18525"/>
            </a:xfrm>
            <a:custGeom>
              <a:avLst/>
              <a:gdLst/>
              <a:ahLst/>
              <a:cxnLst/>
              <a:rect l="l" t="t" r="r" b="b"/>
              <a:pathLst>
                <a:path w="4913" h="741" extrusionOk="0">
                  <a:moveTo>
                    <a:pt x="4739" y="0"/>
                  </a:moveTo>
                  <a:cubicBezTo>
                    <a:pt x="4652" y="0"/>
                    <a:pt x="4647" y="135"/>
                    <a:pt x="4722" y="172"/>
                  </a:cubicBezTo>
                  <a:lnTo>
                    <a:pt x="4722" y="172"/>
                  </a:lnTo>
                  <a:cubicBezTo>
                    <a:pt x="4700" y="161"/>
                    <a:pt x="4667" y="156"/>
                    <a:pt x="4626" y="156"/>
                  </a:cubicBezTo>
                  <a:cubicBezTo>
                    <a:pt x="4324" y="156"/>
                    <a:pt x="3577" y="418"/>
                    <a:pt x="3344" y="454"/>
                  </a:cubicBezTo>
                  <a:cubicBezTo>
                    <a:pt x="2965" y="512"/>
                    <a:pt x="2581" y="542"/>
                    <a:pt x="2196" y="542"/>
                  </a:cubicBezTo>
                  <a:cubicBezTo>
                    <a:pt x="2189" y="542"/>
                    <a:pt x="2181" y="542"/>
                    <a:pt x="2173" y="542"/>
                  </a:cubicBezTo>
                  <a:cubicBezTo>
                    <a:pt x="1461" y="542"/>
                    <a:pt x="774" y="417"/>
                    <a:pt x="79" y="276"/>
                  </a:cubicBezTo>
                  <a:cubicBezTo>
                    <a:pt x="75" y="275"/>
                    <a:pt x="71" y="275"/>
                    <a:pt x="68" y="275"/>
                  </a:cubicBezTo>
                  <a:cubicBezTo>
                    <a:pt x="13" y="275"/>
                    <a:pt x="0" y="365"/>
                    <a:pt x="53" y="385"/>
                  </a:cubicBezTo>
                  <a:cubicBezTo>
                    <a:pt x="748" y="636"/>
                    <a:pt x="1493" y="740"/>
                    <a:pt x="2233" y="740"/>
                  </a:cubicBezTo>
                  <a:cubicBezTo>
                    <a:pt x="2362" y="740"/>
                    <a:pt x="2490" y="737"/>
                    <a:pt x="2619" y="731"/>
                  </a:cubicBezTo>
                  <a:cubicBezTo>
                    <a:pt x="3291" y="700"/>
                    <a:pt x="4306" y="648"/>
                    <a:pt x="4872" y="241"/>
                  </a:cubicBezTo>
                  <a:cubicBezTo>
                    <a:pt x="4913" y="213"/>
                    <a:pt x="4913" y="158"/>
                    <a:pt x="4899" y="117"/>
                  </a:cubicBezTo>
                  <a:cubicBezTo>
                    <a:pt x="4870" y="29"/>
                    <a:pt x="4844" y="21"/>
                    <a:pt x="4759" y="2"/>
                  </a:cubicBezTo>
                  <a:cubicBezTo>
                    <a:pt x="4752" y="1"/>
                    <a:pt x="4745" y="0"/>
                    <a:pt x="473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1" name="Google Shape;4541;p20"/>
            <p:cNvSpPr/>
            <p:nvPr/>
          </p:nvSpPr>
          <p:spPr>
            <a:xfrm>
              <a:off x="6828875" y="697875"/>
              <a:ext cx="181025" cy="35675"/>
            </a:xfrm>
            <a:custGeom>
              <a:avLst/>
              <a:gdLst/>
              <a:ahLst/>
              <a:cxnLst/>
              <a:rect l="l" t="t" r="r" b="b"/>
              <a:pathLst>
                <a:path w="7241" h="1427" extrusionOk="0">
                  <a:moveTo>
                    <a:pt x="66" y="1"/>
                  </a:moveTo>
                  <a:cubicBezTo>
                    <a:pt x="25" y="1"/>
                    <a:pt x="0" y="63"/>
                    <a:pt x="40" y="89"/>
                  </a:cubicBezTo>
                  <a:cubicBezTo>
                    <a:pt x="1310" y="942"/>
                    <a:pt x="2915" y="1426"/>
                    <a:pt x="4491" y="1426"/>
                  </a:cubicBezTo>
                  <a:cubicBezTo>
                    <a:pt x="5403" y="1426"/>
                    <a:pt x="6305" y="1265"/>
                    <a:pt x="7126" y="919"/>
                  </a:cubicBezTo>
                  <a:cubicBezTo>
                    <a:pt x="7240" y="870"/>
                    <a:pt x="7179" y="715"/>
                    <a:pt x="7074" y="715"/>
                  </a:cubicBezTo>
                  <a:cubicBezTo>
                    <a:pt x="7060" y="715"/>
                    <a:pt x="7046" y="717"/>
                    <a:pt x="7032" y="723"/>
                  </a:cubicBezTo>
                  <a:cubicBezTo>
                    <a:pt x="6211" y="1041"/>
                    <a:pt x="5363" y="1197"/>
                    <a:pt x="4503" y="1197"/>
                  </a:cubicBezTo>
                  <a:cubicBezTo>
                    <a:pt x="4102" y="1197"/>
                    <a:pt x="3699" y="1163"/>
                    <a:pt x="3295" y="1096"/>
                  </a:cubicBezTo>
                  <a:cubicBezTo>
                    <a:pt x="2153" y="902"/>
                    <a:pt x="1147" y="433"/>
                    <a:pt x="83" y="4"/>
                  </a:cubicBezTo>
                  <a:cubicBezTo>
                    <a:pt x="77" y="2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2" name="Google Shape;4542;p20"/>
            <p:cNvSpPr/>
            <p:nvPr/>
          </p:nvSpPr>
          <p:spPr>
            <a:xfrm>
              <a:off x="6846050" y="580325"/>
              <a:ext cx="184150" cy="52225"/>
            </a:xfrm>
            <a:custGeom>
              <a:avLst/>
              <a:gdLst/>
              <a:ahLst/>
              <a:cxnLst/>
              <a:rect l="l" t="t" r="r" b="b"/>
              <a:pathLst>
                <a:path w="7366" h="2089" extrusionOk="0">
                  <a:moveTo>
                    <a:pt x="64" y="1"/>
                  </a:moveTo>
                  <a:cubicBezTo>
                    <a:pt x="32" y="1"/>
                    <a:pt x="0" y="32"/>
                    <a:pt x="23" y="67"/>
                  </a:cubicBezTo>
                  <a:cubicBezTo>
                    <a:pt x="616" y="1082"/>
                    <a:pt x="1843" y="1449"/>
                    <a:pt x="2921" y="1698"/>
                  </a:cubicBezTo>
                  <a:cubicBezTo>
                    <a:pt x="3799" y="1899"/>
                    <a:pt x="4725" y="2089"/>
                    <a:pt x="5639" y="2089"/>
                  </a:cubicBezTo>
                  <a:cubicBezTo>
                    <a:pt x="6190" y="2089"/>
                    <a:pt x="6736" y="2020"/>
                    <a:pt x="7264" y="1844"/>
                  </a:cubicBezTo>
                  <a:cubicBezTo>
                    <a:pt x="7366" y="1809"/>
                    <a:pt x="7317" y="1649"/>
                    <a:pt x="7221" y="1649"/>
                  </a:cubicBezTo>
                  <a:cubicBezTo>
                    <a:pt x="7214" y="1649"/>
                    <a:pt x="7207" y="1649"/>
                    <a:pt x="7200" y="1651"/>
                  </a:cubicBezTo>
                  <a:cubicBezTo>
                    <a:pt x="6665" y="1783"/>
                    <a:pt x="6135" y="1838"/>
                    <a:pt x="5608" y="1838"/>
                  </a:cubicBezTo>
                  <a:cubicBezTo>
                    <a:pt x="4736" y="1838"/>
                    <a:pt x="3871" y="1688"/>
                    <a:pt x="2995" y="1487"/>
                  </a:cubicBezTo>
                  <a:cubicBezTo>
                    <a:pt x="1891" y="1235"/>
                    <a:pt x="878" y="877"/>
                    <a:pt x="99" y="16"/>
                  </a:cubicBezTo>
                  <a:cubicBezTo>
                    <a:pt x="89" y="5"/>
                    <a:pt x="77" y="1"/>
                    <a:pt x="6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3" name="Google Shape;4543;p20"/>
            <p:cNvSpPr/>
            <p:nvPr/>
          </p:nvSpPr>
          <p:spPr>
            <a:xfrm>
              <a:off x="6853200" y="429200"/>
              <a:ext cx="181100" cy="120375"/>
            </a:xfrm>
            <a:custGeom>
              <a:avLst/>
              <a:gdLst/>
              <a:ahLst/>
              <a:cxnLst/>
              <a:rect l="l" t="t" r="r" b="b"/>
              <a:pathLst>
                <a:path w="7244" h="4815" extrusionOk="0">
                  <a:moveTo>
                    <a:pt x="14" y="0"/>
                  </a:moveTo>
                  <a:cubicBezTo>
                    <a:pt x="7" y="0"/>
                    <a:pt x="1" y="8"/>
                    <a:pt x="5" y="16"/>
                  </a:cubicBezTo>
                  <a:cubicBezTo>
                    <a:pt x="413" y="1227"/>
                    <a:pt x="1768" y="2310"/>
                    <a:pt x="2799" y="2988"/>
                  </a:cubicBezTo>
                  <a:cubicBezTo>
                    <a:pt x="3422" y="3396"/>
                    <a:pt x="4086" y="3718"/>
                    <a:pt x="4778" y="3989"/>
                  </a:cubicBezTo>
                  <a:cubicBezTo>
                    <a:pt x="5529" y="4284"/>
                    <a:pt x="6314" y="4624"/>
                    <a:pt x="7099" y="4812"/>
                  </a:cubicBezTo>
                  <a:cubicBezTo>
                    <a:pt x="7108" y="4814"/>
                    <a:pt x="7116" y="4815"/>
                    <a:pt x="7124" y="4815"/>
                  </a:cubicBezTo>
                  <a:cubicBezTo>
                    <a:pt x="7211" y="4815"/>
                    <a:pt x="7244" y="4699"/>
                    <a:pt x="7156" y="4656"/>
                  </a:cubicBezTo>
                  <a:cubicBezTo>
                    <a:pt x="5799" y="3973"/>
                    <a:pt x="4308" y="3689"/>
                    <a:pt x="3009" y="2858"/>
                  </a:cubicBezTo>
                  <a:cubicBezTo>
                    <a:pt x="2399" y="2467"/>
                    <a:pt x="1839" y="2011"/>
                    <a:pt x="1329" y="1501"/>
                  </a:cubicBezTo>
                  <a:cubicBezTo>
                    <a:pt x="863" y="1032"/>
                    <a:pt x="505" y="446"/>
                    <a:pt x="23" y="4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4" name="Google Shape;4544;p20"/>
            <p:cNvSpPr/>
            <p:nvPr/>
          </p:nvSpPr>
          <p:spPr>
            <a:xfrm>
              <a:off x="6997800" y="854450"/>
              <a:ext cx="35100" cy="40550"/>
            </a:xfrm>
            <a:custGeom>
              <a:avLst/>
              <a:gdLst/>
              <a:ahLst/>
              <a:cxnLst/>
              <a:rect l="l" t="t" r="r" b="b"/>
              <a:pathLst>
                <a:path w="1404" h="1622" extrusionOk="0">
                  <a:moveTo>
                    <a:pt x="42" y="0"/>
                  </a:moveTo>
                  <a:cubicBezTo>
                    <a:pt x="21" y="0"/>
                    <a:pt x="0" y="21"/>
                    <a:pt x="11" y="49"/>
                  </a:cubicBezTo>
                  <a:cubicBezTo>
                    <a:pt x="235" y="679"/>
                    <a:pt x="717" y="1400"/>
                    <a:pt x="1377" y="1621"/>
                  </a:cubicBezTo>
                  <a:cubicBezTo>
                    <a:pt x="1380" y="1621"/>
                    <a:pt x="1382" y="1622"/>
                    <a:pt x="1384" y="1622"/>
                  </a:cubicBezTo>
                  <a:cubicBezTo>
                    <a:pt x="1399" y="1622"/>
                    <a:pt x="1403" y="1601"/>
                    <a:pt x="1387" y="1592"/>
                  </a:cubicBezTo>
                  <a:cubicBezTo>
                    <a:pt x="691" y="1252"/>
                    <a:pt x="463" y="632"/>
                    <a:pt x="73" y="18"/>
                  </a:cubicBezTo>
                  <a:cubicBezTo>
                    <a:pt x="65" y="6"/>
                    <a:pt x="53" y="0"/>
                    <a:pt x="4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5" name="Google Shape;4545;p20"/>
            <p:cNvSpPr/>
            <p:nvPr/>
          </p:nvSpPr>
          <p:spPr>
            <a:xfrm>
              <a:off x="7121200" y="663025"/>
              <a:ext cx="82275" cy="39925"/>
            </a:xfrm>
            <a:custGeom>
              <a:avLst/>
              <a:gdLst/>
              <a:ahLst/>
              <a:cxnLst/>
              <a:rect l="l" t="t" r="r" b="b"/>
              <a:pathLst>
                <a:path w="3291" h="1597" extrusionOk="0">
                  <a:moveTo>
                    <a:pt x="68" y="0"/>
                  </a:moveTo>
                  <a:cubicBezTo>
                    <a:pt x="30" y="0"/>
                    <a:pt x="1" y="49"/>
                    <a:pt x="39" y="77"/>
                  </a:cubicBezTo>
                  <a:cubicBezTo>
                    <a:pt x="533" y="424"/>
                    <a:pt x="959" y="825"/>
                    <a:pt x="1510" y="1096"/>
                  </a:cubicBezTo>
                  <a:cubicBezTo>
                    <a:pt x="2063" y="1370"/>
                    <a:pt x="2655" y="1529"/>
                    <a:pt x="3265" y="1596"/>
                  </a:cubicBezTo>
                  <a:cubicBezTo>
                    <a:pt x="3266" y="1596"/>
                    <a:pt x="3267" y="1596"/>
                    <a:pt x="3269" y="1596"/>
                  </a:cubicBezTo>
                  <a:cubicBezTo>
                    <a:pt x="3290" y="1596"/>
                    <a:pt x="3290" y="1562"/>
                    <a:pt x="3269" y="1559"/>
                  </a:cubicBezTo>
                  <a:cubicBezTo>
                    <a:pt x="2611" y="1453"/>
                    <a:pt x="1977" y="1256"/>
                    <a:pt x="1393" y="929"/>
                  </a:cubicBezTo>
                  <a:cubicBezTo>
                    <a:pt x="927" y="668"/>
                    <a:pt x="558" y="248"/>
                    <a:pt x="91" y="6"/>
                  </a:cubicBezTo>
                  <a:cubicBezTo>
                    <a:pt x="83" y="2"/>
                    <a:pt x="76" y="0"/>
                    <a:pt x="68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6" name="Google Shape;4546;p20"/>
            <p:cNvSpPr/>
            <p:nvPr/>
          </p:nvSpPr>
          <p:spPr>
            <a:xfrm>
              <a:off x="6878825" y="438325"/>
              <a:ext cx="68925" cy="53125"/>
            </a:xfrm>
            <a:custGeom>
              <a:avLst/>
              <a:gdLst/>
              <a:ahLst/>
              <a:cxnLst/>
              <a:rect l="l" t="t" r="r" b="b"/>
              <a:pathLst>
                <a:path w="2757" h="2125" extrusionOk="0">
                  <a:moveTo>
                    <a:pt x="52" y="1"/>
                  </a:moveTo>
                  <a:cubicBezTo>
                    <a:pt x="24" y="1"/>
                    <a:pt x="1" y="31"/>
                    <a:pt x="23" y="59"/>
                  </a:cubicBezTo>
                  <a:cubicBezTo>
                    <a:pt x="685" y="926"/>
                    <a:pt x="1634" y="1610"/>
                    <a:pt x="2591" y="2114"/>
                  </a:cubicBezTo>
                  <a:cubicBezTo>
                    <a:pt x="2605" y="2122"/>
                    <a:pt x="2618" y="2125"/>
                    <a:pt x="2631" y="2125"/>
                  </a:cubicBezTo>
                  <a:cubicBezTo>
                    <a:pt x="2703" y="2125"/>
                    <a:pt x="2757" y="2026"/>
                    <a:pt x="2680" y="1984"/>
                  </a:cubicBezTo>
                  <a:cubicBezTo>
                    <a:pt x="1702" y="1444"/>
                    <a:pt x="900" y="763"/>
                    <a:pt x="78" y="11"/>
                  </a:cubicBezTo>
                  <a:cubicBezTo>
                    <a:pt x="70" y="4"/>
                    <a:pt x="61" y="1"/>
                    <a:pt x="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7" name="Google Shape;4547;p20"/>
            <p:cNvSpPr/>
            <p:nvPr/>
          </p:nvSpPr>
          <p:spPr>
            <a:xfrm>
              <a:off x="6910200" y="597500"/>
              <a:ext cx="109225" cy="19800"/>
            </a:xfrm>
            <a:custGeom>
              <a:avLst/>
              <a:gdLst/>
              <a:ahLst/>
              <a:cxnLst/>
              <a:rect l="l" t="t" r="r" b="b"/>
              <a:pathLst>
                <a:path w="4369" h="792" extrusionOk="0">
                  <a:moveTo>
                    <a:pt x="43" y="1"/>
                  </a:moveTo>
                  <a:cubicBezTo>
                    <a:pt x="11" y="1"/>
                    <a:pt x="0" y="47"/>
                    <a:pt x="33" y="63"/>
                  </a:cubicBezTo>
                  <a:cubicBezTo>
                    <a:pt x="932" y="514"/>
                    <a:pt x="2058" y="791"/>
                    <a:pt x="3129" y="791"/>
                  </a:cubicBezTo>
                  <a:cubicBezTo>
                    <a:pt x="3528" y="791"/>
                    <a:pt x="3919" y="753"/>
                    <a:pt x="4288" y="670"/>
                  </a:cubicBezTo>
                  <a:cubicBezTo>
                    <a:pt x="4367" y="652"/>
                    <a:pt x="4369" y="519"/>
                    <a:pt x="4283" y="519"/>
                  </a:cubicBezTo>
                  <a:cubicBezTo>
                    <a:pt x="4282" y="519"/>
                    <a:pt x="4282" y="519"/>
                    <a:pt x="4281" y="519"/>
                  </a:cubicBezTo>
                  <a:cubicBezTo>
                    <a:pt x="3862" y="526"/>
                    <a:pt x="3451" y="550"/>
                    <a:pt x="3038" y="550"/>
                  </a:cubicBezTo>
                  <a:cubicBezTo>
                    <a:pt x="2773" y="550"/>
                    <a:pt x="2507" y="540"/>
                    <a:pt x="2237" y="509"/>
                  </a:cubicBezTo>
                  <a:cubicBezTo>
                    <a:pt x="1487" y="423"/>
                    <a:pt x="774" y="221"/>
                    <a:pt x="54" y="3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8" name="Google Shape;4548;p20"/>
            <p:cNvSpPr/>
            <p:nvPr/>
          </p:nvSpPr>
          <p:spPr>
            <a:xfrm>
              <a:off x="6862950" y="615700"/>
              <a:ext cx="87600" cy="27875"/>
            </a:xfrm>
            <a:custGeom>
              <a:avLst/>
              <a:gdLst/>
              <a:ahLst/>
              <a:cxnLst/>
              <a:rect l="l" t="t" r="r" b="b"/>
              <a:pathLst>
                <a:path w="3504" h="1115" extrusionOk="0">
                  <a:moveTo>
                    <a:pt x="46" y="1"/>
                  </a:moveTo>
                  <a:cubicBezTo>
                    <a:pt x="19" y="1"/>
                    <a:pt x="1" y="36"/>
                    <a:pt x="29" y="57"/>
                  </a:cubicBezTo>
                  <a:cubicBezTo>
                    <a:pt x="971" y="788"/>
                    <a:pt x="2173" y="1115"/>
                    <a:pt x="3356" y="1115"/>
                  </a:cubicBezTo>
                  <a:cubicBezTo>
                    <a:pt x="3389" y="1115"/>
                    <a:pt x="3421" y="1115"/>
                    <a:pt x="3454" y="1114"/>
                  </a:cubicBezTo>
                  <a:cubicBezTo>
                    <a:pt x="3496" y="1111"/>
                    <a:pt x="3503" y="1046"/>
                    <a:pt x="3459" y="1045"/>
                  </a:cubicBezTo>
                  <a:cubicBezTo>
                    <a:pt x="2213" y="1008"/>
                    <a:pt x="1137" y="617"/>
                    <a:pt x="64" y="6"/>
                  </a:cubicBezTo>
                  <a:cubicBezTo>
                    <a:pt x="58" y="2"/>
                    <a:pt x="51" y="1"/>
                    <a:pt x="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9" name="Google Shape;4549;p20"/>
            <p:cNvSpPr/>
            <p:nvPr/>
          </p:nvSpPr>
          <p:spPr>
            <a:xfrm>
              <a:off x="6900750" y="699700"/>
              <a:ext cx="100950" cy="13950"/>
            </a:xfrm>
            <a:custGeom>
              <a:avLst/>
              <a:gdLst/>
              <a:ahLst/>
              <a:cxnLst/>
              <a:rect l="l" t="t" r="r" b="b"/>
              <a:pathLst>
                <a:path w="4038" h="558" extrusionOk="0">
                  <a:moveTo>
                    <a:pt x="4000" y="1"/>
                  </a:moveTo>
                  <a:cubicBezTo>
                    <a:pt x="3996" y="1"/>
                    <a:pt x="3993" y="1"/>
                    <a:pt x="3989" y="3"/>
                  </a:cubicBezTo>
                  <a:cubicBezTo>
                    <a:pt x="3320" y="305"/>
                    <a:pt x="2619" y="479"/>
                    <a:pt x="1891" y="479"/>
                  </a:cubicBezTo>
                  <a:cubicBezTo>
                    <a:pt x="1808" y="479"/>
                    <a:pt x="1724" y="477"/>
                    <a:pt x="1640" y="472"/>
                  </a:cubicBezTo>
                  <a:cubicBezTo>
                    <a:pt x="1153" y="444"/>
                    <a:pt x="681" y="290"/>
                    <a:pt x="194" y="290"/>
                  </a:cubicBezTo>
                  <a:cubicBezTo>
                    <a:pt x="142" y="290"/>
                    <a:pt x="90" y="292"/>
                    <a:pt x="39" y="295"/>
                  </a:cubicBezTo>
                  <a:cubicBezTo>
                    <a:pt x="0" y="297"/>
                    <a:pt x="6" y="360"/>
                    <a:pt x="43" y="362"/>
                  </a:cubicBezTo>
                  <a:cubicBezTo>
                    <a:pt x="679" y="387"/>
                    <a:pt x="1293" y="557"/>
                    <a:pt x="1930" y="557"/>
                  </a:cubicBezTo>
                  <a:cubicBezTo>
                    <a:pt x="1981" y="557"/>
                    <a:pt x="2031" y="556"/>
                    <a:pt x="2081" y="554"/>
                  </a:cubicBezTo>
                  <a:cubicBezTo>
                    <a:pt x="2761" y="524"/>
                    <a:pt x="3403" y="346"/>
                    <a:pt x="4011" y="51"/>
                  </a:cubicBezTo>
                  <a:cubicBezTo>
                    <a:pt x="4037" y="39"/>
                    <a:pt x="4024" y="1"/>
                    <a:pt x="4000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0" name="Google Shape;4550;p20"/>
            <p:cNvSpPr/>
            <p:nvPr/>
          </p:nvSpPr>
          <p:spPr>
            <a:xfrm>
              <a:off x="6887100" y="795125"/>
              <a:ext cx="60075" cy="7350"/>
            </a:xfrm>
            <a:custGeom>
              <a:avLst/>
              <a:gdLst/>
              <a:ahLst/>
              <a:cxnLst/>
              <a:rect l="l" t="t" r="r" b="b"/>
              <a:pathLst>
                <a:path w="2403" h="294" extrusionOk="0">
                  <a:moveTo>
                    <a:pt x="2372" y="0"/>
                  </a:moveTo>
                  <a:cubicBezTo>
                    <a:pt x="2370" y="0"/>
                    <a:pt x="2368" y="0"/>
                    <a:pt x="2366" y="1"/>
                  </a:cubicBezTo>
                  <a:cubicBezTo>
                    <a:pt x="1978" y="124"/>
                    <a:pt x="1607" y="177"/>
                    <a:pt x="1237" y="177"/>
                  </a:cubicBezTo>
                  <a:cubicBezTo>
                    <a:pt x="856" y="177"/>
                    <a:pt x="475" y="121"/>
                    <a:pt x="72" y="31"/>
                  </a:cubicBezTo>
                  <a:cubicBezTo>
                    <a:pt x="68" y="30"/>
                    <a:pt x="65" y="29"/>
                    <a:pt x="61" y="29"/>
                  </a:cubicBezTo>
                  <a:cubicBezTo>
                    <a:pt x="20" y="29"/>
                    <a:pt x="1" y="87"/>
                    <a:pt x="45" y="103"/>
                  </a:cubicBezTo>
                  <a:cubicBezTo>
                    <a:pt x="373" y="235"/>
                    <a:pt x="728" y="294"/>
                    <a:pt x="1085" y="294"/>
                  </a:cubicBezTo>
                  <a:cubicBezTo>
                    <a:pt x="1529" y="294"/>
                    <a:pt x="1977" y="202"/>
                    <a:pt x="2380" y="45"/>
                  </a:cubicBezTo>
                  <a:cubicBezTo>
                    <a:pt x="2403" y="37"/>
                    <a:pt x="2392" y="0"/>
                    <a:pt x="237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1" name="Google Shape;4551;p20"/>
            <p:cNvSpPr/>
            <p:nvPr/>
          </p:nvSpPr>
          <p:spPr>
            <a:xfrm>
              <a:off x="6932550" y="881450"/>
              <a:ext cx="23425" cy="7975"/>
            </a:xfrm>
            <a:custGeom>
              <a:avLst/>
              <a:gdLst/>
              <a:ahLst/>
              <a:cxnLst/>
              <a:rect l="l" t="t" r="r" b="b"/>
              <a:pathLst>
                <a:path w="937" h="319" extrusionOk="0">
                  <a:moveTo>
                    <a:pt x="897" y="0"/>
                  </a:moveTo>
                  <a:cubicBezTo>
                    <a:pt x="892" y="0"/>
                    <a:pt x="888" y="1"/>
                    <a:pt x="883" y="4"/>
                  </a:cubicBezTo>
                  <a:cubicBezTo>
                    <a:pt x="619" y="158"/>
                    <a:pt x="338" y="234"/>
                    <a:pt x="34" y="261"/>
                  </a:cubicBezTo>
                  <a:cubicBezTo>
                    <a:pt x="1" y="262"/>
                    <a:pt x="5" y="319"/>
                    <a:pt x="36" y="319"/>
                  </a:cubicBezTo>
                  <a:cubicBezTo>
                    <a:pt x="36" y="319"/>
                    <a:pt x="37" y="319"/>
                    <a:pt x="37" y="319"/>
                  </a:cubicBezTo>
                  <a:cubicBezTo>
                    <a:pt x="351" y="318"/>
                    <a:pt x="643" y="221"/>
                    <a:pt x="910" y="58"/>
                  </a:cubicBezTo>
                  <a:cubicBezTo>
                    <a:pt x="936" y="41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2" name="Google Shape;4552;p20"/>
            <p:cNvSpPr/>
            <p:nvPr/>
          </p:nvSpPr>
          <p:spPr>
            <a:xfrm>
              <a:off x="6805700" y="400300"/>
              <a:ext cx="224000" cy="604550"/>
            </a:xfrm>
            <a:custGeom>
              <a:avLst/>
              <a:gdLst/>
              <a:ahLst/>
              <a:cxnLst/>
              <a:rect l="l" t="t" r="r" b="b"/>
              <a:pathLst>
                <a:path w="8960" h="24182" extrusionOk="0">
                  <a:moveTo>
                    <a:pt x="4118" y="1"/>
                  </a:moveTo>
                  <a:cubicBezTo>
                    <a:pt x="3859" y="1"/>
                    <a:pt x="3591" y="30"/>
                    <a:pt x="3317" y="92"/>
                  </a:cubicBezTo>
                  <a:cubicBezTo>
                    <a:pt x="2436" y="289"/>
                    <a:pt x="1611" y="875"/>
                    <a:pt x="1216" y="1695"/>
                  </a:cubicBezTo>
                  <a:cubicBezTo>
                    <a:pt x="750" y="2661"/>
                    <a:pt x="1024" y="3717"/>
                    <a:pt x="1271" y="4700"/>
                  </a:cubicBezTo>
                  <a:cubicBezTo>
                    <a:pt x="1428" y="5328"/>
                    <a:pt x="1600" y="5979"/>
                    <a:pt x="1524" y="6634"/>
                  </a:cubicBezTo>
                  <a:cubicBezTo>
                    <a:pt x="1445" y="7282"/>
                    <a:pt x="1090" y="7790"/>
                    <a:pt x="754" y="8327"/>
                  </a:cubicBezTo>
                  <a:cubicBezTo>
                    <a:pt x="230" y="9163"/>
                    <a:pt x="0" y="9973"/>
                    <a:pt x="356" y="10930"/>
                  </a:cubicBezTo>
                  <a:cubicBezTo>
                    <a:pt x="754" y="12007"/>
                    <a:pt x="1608" y="12866"/>
                    <a:pt x="1930" y="13980"/>
                  </a:cubicBezTo>
                  <a:cubicBezTo>
                    <a:pt x="2288" y="15217"/>
                    <a:pt x="1642" y="16493"/>
                    <a:pt x="1981" y="17725"/>
                  </a:cubicBezTo>
                  <a:cubicBezTo>
                    <a:pt x="2280" y="18812"/>
                    <a:pt x="3421" y="19558"/>
                    <a:pt x="4100" y="20409"/>
                  </a:cubicBezTo>
                  <a:cubicBezTo>
                    <a:pt x="4998" y="21539"/>
                    <a:pt x="5666" y="22795"/>
                    <a:pt x="6188" y="24136"/>
                  </a:cubicBezTo>
                  <a:cubicBezTo>
                    <a:pt x="6201" y="24168"/>
                    <a:pt x="6224" y="24182"/>
                    <a:pt x="6249" y="24182"/>
                  </a:cubicBezTo>
                  <a:cubicBezTo>
                    <a:pt x="6297" y="24182"/>
                    <a:pt x="6348" y="24131"/>
                    <a:pt x="6327" y="24070"/>
                  </a:cubicBezTo>
                  <a:cubicBezTo>
                    <a:pt x="5914" y="22873"/>
                    <a:pt x="5309" y="21743"/>
                    <a:pt x="4568" y="20717"/>
                  </a:cubicBezTo>
                  <a:cubicBezTo>
                    <a:pt x="4188" y="20193"/>
                    <a:pt x="3770" y="19696"/>
                    <a:pt x="3317" y="19235"/>
                  </a:cubicBezTo>
                  <a:cubicBezTo>
                    <a:pt x="2787" y="18691"/>
                    <a:pt x="2240" y="18195"/>
                    <a:pt x="2122" y="17402"/>
                  </a:cubicBezTo>
                  <a:cubicBezTo>
                    <a:pt x="1957" y="16305"/>
                    <a:pt x="2427" y="15211"/>
                    <a:pt x="2183" y="14112"/>
                  </a:cubicBezTo>
                  <a:cubicBezTo>
                    <a:pt x="1978" y="13199"/>
                    <a:pt x="1390" y="12435"/>
                    <a:pt x="938" y="11633"/>
                  </a:cubicBezTo>
                  <a:cubicBezTo>
                    <a:pt x="302" y="10509"/>
                    <a:pt x="239" y="9564"/>
                    <a:pt x="938" y="8451"/>
                  </a:cubicBezTo>
                  <a:cubicBezTo>
                    <a:pt x="1398" y="7721"/>
                    <a:pt x="1799" y="7058"/>
                    <a:pt x="1762" y="6161"/>
                  </a:cubicBezTo>
                  <a:cubicBezTo>
                    <a:pt x="1716" y="5075"/>
                    <a:pt x="1212" y="4065"/>
                    <a:pt x="1185" y="2977"/>
                  </a:cubicBezTo>
                  <a:cubicBezTo>
                    <a:pt x="1152" y="1693"/>
                    <a:pt x="2046" y="655"/>
                    <a:pt x="3270" y="333"/>
                  </a:cubicBezTo>
                  <a:cubicBezTo>
                    <a:pt x="3577" y="253"/>
                    <a:pt x="3874" y="216"/>
                    <a:pt x="4161" y="216"/>
                  </a:cubicBezTo>
                  <a:cubicBezTo>
                    <a:pt x="6339" y="216"/>
                    <a:pt x="7950" y="2362"/>
                    <a:pt x="8786" y="4209"/>
                  </a:cubicBezTo>
                  <a:cubicBezTo>
                    <a:pt x="8802" y="4243"/>
                    <a:pt x="8830" y="4257"/>
                    <a:pt x="8858" y="4257"/>
                  </a:cubicBezTo>
                  <a:cubicBezTo>
                    <a:pt x="8908" y="4257"/>
                    <a:pt x="8960" y="4214"/>
                    <a:pt x="8950" y="4156"/>
                  </a:cubicBezTo>
                  <a:cubicBezTo>
                    <a:pt x="8948" y="4149"/>
                    <a:pt x="8946" y="4142"/>
                    <a:pt x="8943" y="4134"/>
                  </a:cubicBezTo>
                  <a:cubicBezTo>
                    <a:pt x="8075" y="2222"/>
                    <a:pt x="6390" y="1"/>
                    <a:pt x="411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3" name="Google Shape;4553;p20"/>
            <p:cNvSpPr/>
            <p:nvPr/>
          </p:nvSpPr>
          <p:spPr>
            <a:xfrm>
              <a:off x="6942825" y="426450"/>
              <a:ext cx="311425" cy="577325"/>
            </a:xfrm>
            <a:custGeom>
              <a:avLst/>
              <a:gdLst/>
              <a:ahLst/>
              <a:cxnLst/>
              <a:rect l="l" t="t" r="r" b="b"/>
              <a:pathLst>
                <a:path w="12457" h="23093" extrusionOk="0">
                  <a:moveTo>
                    <a:pt x="3238" y="192"/>
                  </a:moveTo>
                  <a:cubicBezTo>
                    <a:pt x="4909" y="3963"/>
                    <a:pt x="3914" y="8135"/>
                    <a:pt x="2791" y="11907"/>
                  </a:cubicBezTo>
                  <a:cubicBezTo>
                    <a:pt x="2263" y="13685"/>
                    <a:pt x="1685" y="15451"/>
                    <a:pt x="1320" y="17272"/>
                  </a:cubicBezTo>
                  <a:cubicBezTo>
                    <a:pt x="970" y="19040"/>
                    <a:pt x="845" y="20843"/>
                    <a:pt x="880" y="22644"/>
                  </a:cubicBezTo>
                  <a:cubicBezTo>
                    <a:pt x="698" y="20798"/>
                    <a:pt x="781" y="19007"/>
                    <a:pt x="1148" y="17171"/>
                  </a:cubicBezTo>
                  <a:cubicBezTo>
                    <a:pt x="1539" y="15201"/>
                    <a:pt x="2160" y="13288"/>
                    <a:pt x="2700" y="11354"/>
                  </a:cubicBezTo>
                  <a:cubicBezTo>
                    <a:pt x="3681" y="7823"/>
                    <a:pt x="4425" y="3926"/>
                    <a:pt x="2958" y="418"/>
                  </a:cubicBezTo>
                  <a:cubicBezTo>
                    <a:pt x="2957" y="414"/>
                    <a:pt x="2954" y="412"/>
                    <a:pt x="2951" y="407"/>
                  </a:cubicBezTo>
                  <a:cubicBezTo>
                    <a:pt x="2991" y="366"/>
                    <a:pt x="3029" y="321"/>
                    <a:pt x="3074" y="287"/>
                  </a:cubicBezTo>
                  <a:cubicBezTo>
                    <a:pt x="3123" y="249"/>
                    <a:pt x="3180" y="217"/>
                    <a:pt x="3238" y="192"/>
                  </a:cubicBezTo>
                  <a:close/>
                  <a:moveTo>
                    <a:pt x="8120" y="525"/>
                  </a:moveTo>
                  <a:cubicBezTo>
                    <a:pt x="9114" y="525"/>
                    <a:pt x="10099" y="868"/>
                    <a:pt x="10857" y="1626"/>
                  </a:cubicBezTo>
                  <a:cubicBezTo>
                    <a:pt x="11676" y="2445"/>
                    <a:pt x="12146" y="3604"/>
                    <a:pt x="12159" y="4759"/>
                  </a:cubicBezTo>
                  <a:cubicBezTo>
                    <a:pt x="12170" y="5997"/>
                    <a:pt x="11542" y="6832"/>
                    <a:pt x="10983" y="7870"/>
                  </a:cubicBezTo>
                  <a:cubicBezTo>
                    <a:pt x="10750" y="8303"/>
                    <a:pt x="10600" y="8743"/>
                    <a:pt x="10616" y="9239"/>
                  </a:cubicBezTo>
                  <a:cubicBezTo>
                    <a:pt x="10634" y="9778"/>
                    <a:pt x="10822" y="10288"/>
                    <a:pt x="10869" y="10820"/>
                  </a:cubicBezTo>
                  <a:cubicBezTo>
                    <a:pt x="10996" y="12266"/>
                    <a:pt x="9707" y="12682"/>
                    <a:pt x="8666" y="13254"/>
                  </a:cubicBezTo>
                  <a:cubicBezTo>
                    <a:pt x="7864" y="13696"/>
                    <a:pt x="7336" y="14257"/>
                    <a:pt x="7085" y="15152"/>
                  </a:cubicBezTo>
                  <a:cubicBezTo>
                    <a:pt x="6754" y="16312"/>
                    <a:pt x="6735" y="17447"/>
                    <a:pt x="5667" y="18224"/>
                  </a:cubicBezTo>
                  <a:cubicBezTo>
                    <a:pt x="4671" y="18950"/>
                    <a:pt x="3586" y="19397"/>
                    <a:pt x="2700" y="20284"/>
                  </a:cubicBezTo>
                  <a:cubicBezTo>
                    <a:pt x="1973" y="21009"/>
                    <a:pt x="1398" y="21858"/>
                    <a:pt x="973" y="22785"/>
                  </a:cubicBezTo>
                  <a:cubicBezTo>
                    <a:pt x="939" y="20786"/>
                    <a:pt x="1099" y="18800"/>
                    <a:pt x="1532" y="16844"/>
                  </a:cubicBezTo>
                  <a:cubicBezTo>
                    <a:pt x="1967" y="14892"/>
                    <a:pt x="2614" y="12999"/>
                    <a:pt x="3185" y="11084"/>
                  </a:cubicBezTo>
                  <a:cubicBezTo>
                    <a:pt x="3980" y="8420"/>
                    <a:pt x="4593" y="5557"/>
                    <a:pt x="4193" y="2805"/>
                  </a:cubicBezTo>
                  <a:cubicBezTo>
                    <a:pt x="4195" y="2804"/>
                    <a:pt x="4199" y="2801"/>
                    <a:pt x="4200" y="2798"/>
                  </a:cubicBezTo>
                  <a:cubicBezTo>
                    <a:pt x="4971" y="1374"/>
                    <a:pt x="6557" y="525"/>
                    <a:pt x="8120" y="525"/>
                  </a:cubicBezTo>
                  <a:close/>
                  <a:moveTo>
                    <a:pt x="3320" y="0"/>
                  </a:moveTo>
                  <a:cubicBezTo>
                    <a:pt x="3287" y="0"/>
                    <a:pt x="3254" y="16"/>
                    <a:pt x="3232" y="42"/>
                  </a:cubicBezTo>
                  <a:cubicBezTo>
                    <a:pt x="3146" y="69"/>
                    <a:pt x="3064" y="112"/>
                    <a:pt x="2989" y="165"/>
                  </a:cubicBezTo>
                  <a:cubicBezTo>
                    <a:pt x="2911" y="219"/>
                    <a:pt x="2814" y="297"/>
                    <a:pt x="2793" y="395"/>
                  </a:cubicBezTo>
                  <a:cubicBezTo>
                    <a:pt x="2767" y="422"/>
                    <a:pt x="2756" y="462"/>
                    <a:pt x="2773" y="505"/>
                  </a:cubicBezTo>
                  <a:cubicBezTo>
                    <a:pt x="3125" y="1361"/>
                    <a:pt x="3345" y="2232"/>
                    <a:pt x="3466" y="3110"/>
                  </a:cubicBezTo>
                  <a:cubicBezTo>
                    <a:pt x="3890" y="6195"/>
                    <a:pt x="3071" y="9380"/>
                    <a:pt x="2215" y="12363"/>
                  </a:cubicBezTo>
                  <a:cubicBezTo>
                    <a:pt x="1253" y="15719"/>
                    <a:pt x="0" y="19504"/>
                    <a:pt x="850" y="23020"/>
                  </a:cubicBezTo>
                  <a:cubicBezTo>
                    <a:pt x="853" y="23037"/>
                    <a:pt x="857" y="23051"/>
                    <a:pt x="860" y="23066"/>
                  </a:cubicBezTo>
                  <a:cubicBezTo>
                    <a:pt x="865" y="23082"/>
                    <a:pt x="876" y="23089"/>
                    <a:pt x="888" y="23089"/>
                  </a:cubicBezTo>
                  <a:cubicBezTo>
                    <a:pt x="894" y="23089"/>
                    <a:pt x="901" y="23087"/>
                    <a:pt x="907" y="23083"/>
                  </a:cubicBezTo>
                  <a:cubicBezTo>
                    <a:pt x="916" y="23089"/>
                    <a:pt x="926" y="23092"/>
                    <a:pt x="936" y="23092"/>
                  </a:cubicBezTo>
                  <a:cubicBezTo>
                    <a:pt x="949" y="23092"/>
                    <a:pt x="962" y="23087"/>
                    <a:pt x="967" y="23073"/>
                  </a:cubicBezTo>
                  <a:cubicBezTo>
                    <a:pt x="994" y="23072"/>
                    <a:pt x="1021" y="23058"/>
                    <a:pt x="1035" y="23027"/>
                  </a:cubicBezTo>
                  <a:cubicBezTo>
                    <a:pt x="1727" y="21506"/>
                    <a:pt x="2837" y="20193"/>
                    <a:pt x="4261" y="19310"/>
                  </a:cubicBezTo>
                  <a:cubicBezTo>
                    <a:pt x="5406" y="18597"/>
                    <a:pt x="6540" y="18149"/>
                    <a:pt x="6944" y="16746"/>
                  </a:cubicBezTo>
                  <a:cubicBezTo>
                    <a:pt x="7119" y="16140"/>
                    <a:pt x="7170" y="15495"/>
                    <a:pt x="7395" y="14902"/>
                  </a:cubicBezTo>
                  <a:cubicBezTo>
                    <a:pt x="7644" y="14250"/>
                    <a:pt x="8094" y="13829"/>
                    <a:pt x="8693" y="13493"/>
                  </a:cubicBezTo>
                  <a:cubicBezTo>
                    <a:pt x="9455" y="13064"/>
                    <a:pt x="10452" y="12760"/>
                    <a:pt x="10893" y="11937"/>
                  </a:cubicBezTo>
                  <a:cubicBezTo>
                    <a:pt x="11528" y="10754"/>
                    <a:pt x="10490" y="9444"/>
                    <a:pt x="11051" y="8208"/>
                  </a:cubicBezTo>
                  <a:cubicBezTo>
                    <a:pt x="11539" y="7134"/>
                    <a:pt x="12258" y="6336"/>
                    <a:pt x="12333" y="5104"/>
                  </a:cubicBezTo>
                  <a:cubicBezTo>
                    <a:pt x="12457" y="3085"/>
                    <a:pt x="11200" y="1001"/>
                    <a:pt x="9198" y="456"/>
                  </a:cubicBezTo>
                  <a:cubicBezTo>
                    <a:pt x="8825" y="354"/>
                    <a:pt x="8442" y="305"/>
                    <a:pt x="8059" y="305"/>
                  </a:cubicBezTo>
                  <a:cubicBezTo>
                    <a:pt x="6500" y="305"/>
                    <a:pt x="4953" y="1120"/>
                    <a:pt x="4136" y="2464"/>
                  </a:cubicBezTo>
                  <a:cubicBezTo>
                    <a:pt x="3993" y="1648"/>
                    <a:pt x="3756" y="843"/>
                    <a:pt x="3403" y="57"/>
                  </a:cubicBezTo>
                  <a:cubicBezTo>
                    <a:pt x="3385" y="17"/>
                    <a:pt x="3353" y="0"/>
                    <a:pt x="3320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4" name="Google Shape;4554;p20"/>
            <p:cNvSpPr/>
            <p:nvPr/>
          </p:nvSpPr>
          <p:spPr>
            <a:xfrm>
              <a:off x="6733225" y="426575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5" name="Google Shape;4555;p20"/>
            <p:cNvSpPr/>
            <p:nvPr/>
          </p:nvSpPr>
          <p:spPr>
            <a:xfrm>
              <a:off x="6732100" y="329175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6" name="Google Shape;4556;p20"/>
            <p:cNvSpPr/>
            <p:nvPr/>
          </p:nvSpPr>
          <p:spPr>
            <a:xfrm>
              <a:off x="6718475" y="273950"/>
              <a:ext cx="325800" cy="399325"/>
            </a:xfrm>
            <a:custGeom>
              <a:avLst/>
              <a:gdLst/>
              <a:ahLst/>
              <a:cxnLst/>
              <a:rect l="l" t="t" r="r" b="b"/>
              <a:pathLst>
                <a:path w="13032" h="15973" extrusionOk="0">
                  <a:moveTo>
                    <a:pt x="9242" y="0"/>
                  </a:moveTo>
                  <a:cubicBezTo>
                    <a:pt x="8264" y="0"/>
                    <a:pt x="7267" y="359"/>
                    <a:pt x="6369" y="844"/>
                  </a:cubicBezTo>
                  <a:cubicBezTo>
                    <a:pt x="7373" y="1522"/>
                    <a:pt x="8323" y="2353"/>
                    <a:pt x="8971" y="3381"/>
                  </a:cubicBezTo>
                  <a:cubicBezTo>
                    <a:pt x="9437" y="4119"/>
                    <a:pt x="10067" y="5404"/>
                    <a:pt x="9437" y="6219"/>
                  </a:cubicBezTo>
                  <a:cubicBezTo>
                    <a:pt x="9231" y="6486"/>
                    <a:pt x="8994" y="6593"/>
                    <a:pt x="8754" y="6593"/>
                  </a:cubicBezTo>
                  <a:cubicBezTo>
                    <a:pt x="8231" y="6593"/>
                    <a:pt x="7694" y="6086"/>
                    <a:pt x="7430" y="5629"/>
                  </a:cubicBezTo>
                  <a:cubicBezTo>
                    <a:pt x="6650" y="4273"/>
                    <a:pt x="6206" y="2702"/>
                    <a:pt x="4729" y="1932"/>
                  </a:cubicBezTo>
                  <a:cubicBezTo>
                    <a:pt x="4719" y="1927"/>
                    <a:pt x="4712" y="1920"/>
                    <a:pt x="4705" y="1915"/>
                  </a:cubicBezTo>
                  <a:cubicBezTo>
                    <a:pt x="3635" y="2682"/>
                    <a:pt x="2621" y="3560"/>
                    <a:pt x="1797" y="4580"/>
                  </a:cubicBezTo>
                  <a:cubicBezTo>
                    <a:pt x="1846" y="4579"/>
                    <a:pt x="1896" y="4578"/>
                    <a:pt x="1945" y="4578"/>
                  </a:cubicBezTo>
                  <a:cubicBezTo>
                    <a:pt x="3019" y="4578"/>
                    <a:pt x="4146" y="4742"/>
                    <a:pt x="5114" y="5195"/>
                  </a:cubicBezTo>
                  <a:cubicBezTo>
                    <a:pt x="5771" y="5504"/>
                    <a:pt x="6835" y="6312"/>
                    <a:pt x="6561" y="7179"/>
                  </a:cubicBezTo>
                  <a:cubicBezTo>
                    <a:pt x="6430" y="7595"/>
                    <a:pt x="5984" y="7717"/>
                    <a:pt x="5510" y="7717"/>
                  </a:cubicBezTo>
                  <a:cubicBezTo>
                    <a:pt x="5093" y="7717"/>
                    <a:pt x="4653" y="7623"/>
                    <a:pt x="4386" y="7550"/>
                  </a:cubicBezTo>
                  <a:cubicBezTo>
                    <a:pt x="3861" y="7406"/>
                    <a:pt x="3362" y="7179"/>
                    <a:pt x="2874" y="6943"/>
                  </a:cubicBezTo>
                  <a:cubicBezTo>
                    <a:pt x="2192" y="6617"/>
                    <a:pt x="1518" y="6347"/>
                    <a:pt x="805" y="6103"/>
                  </a:cubicBezTo>
                  <a:cubicBezTo>
                    <a:pt x="349" y="7014"/>
                    <a:pt x="91" y="7983"/>
                    <a:pt x="4" y="9006"/>
                  </a:cubicBezTo>
                  <a:cubicBezTo>
                    <a:pt x="1133" y="8542"/>
                    <a:pt x="2437" y="8250"/>
                    <a:pt x="3665" y="8250"/>
                  </a:cubicBezTo>
                  <a:cubicBezTo>
                    <a:pt x="3786" y="8250"/>
                    <a:pt x="3907" y="8253"/>
                    <a:pt x="4027" y="8259"/>
                  </a:cubicBezTo>
                  <a:cubicBezTo>
                    <a:pt x="4809" y="8298"/>
                    <a:pt x="6495" y="8468"/>
                    <a:pt x="6617" y="9498"/>
                  </a:cubicBezTo>
                  <a:cubicBezTo>
                    <a:pt x="6753" y="10636"/>
                    <a:pt x="5197" y="10919"/>
                    <a:pt x="4343" y="10919"/>
                  </a:cubicBezTo>
                  <a:cubicBezTo>
                    <a:pt x="4320" y="10919"/>
                    <a:pt x="4297" y="10919"/>
                    <a:pt x="4274" y="10919"/>
                  </a:cubicBezTo>
                  <a:cubicBezTo>
                    <a:pt x="3103" y="10897"/>
                    <a:pt x="1963" y="10509"/>
                    <a:pt x="799" y="10509"/>
                  </a:cubicBezTo>
                  <a:cubicBezTo>
                    <a:pt x="541" y="10509"/>
                    <a:pt x="282" y="10528"/>
                    <a:pt x="22" y="10574"/>
                  </a:cubicBezTo>
                  <a:cubicBezTo>
                    <a:pt x="20" y="10575"/>
                    <a:pt x="17" y="10575"/>
                    <a:pt x="15" y="10575"/>
                  </a:cubicBezTo>
                  <a:cubicBezTo>
                    <a:pt x="11" y="10575"/>
                    <a:pt x="6" y="10574"/>
                    <a:pt x="1" y="10574"/>
                  </a:cubicBezTo>
                  <a:cubicBezTo>
                    <a:pt x="36" y="11096"/>
                    <a:pt x="95" y="11617"/>
                    <a:pt x="163" y="12138"/>
                  </a:cubicBezTo>
                  <a:cubicBezTo>
                    <a:pt x="538" y="12002"/>
                    <a:pt x="1084" y="11899"/>
                    <a:pt x="1620" y="11899"/>
                  </a:cubicBezTo>
                  <a:cubicBezTo>
                    <a:pt x="2430" y="11899"/>
                    <a:pt x="3218" y="12134"/>
                    <a:pt x="3355" y="12842"/>
                  </a:cubicBezTo>
                  <a:cubicBezTo>
                    <a:pt x="3532" y="13752"/>
                    <a:pt x="2526" y="13957"/>
                    <a:pt x="1584" y="13957"/>
                  </a:cubicBezTo>
                  <a:cubicBezTo>
                    <a:pt x="1125" y="13957"/>
                    <a:pt x="681" y="13909"/>
                    <a:pt x="396" y="13869"/>
                  </a:cubicBezTo>
                  <a:lnTo>
                    <a:pt x="396" y="13869"/>
                  </a:lnTo>
                  <a:cubicBezTo>
                    <a:pt x="481" y="14570"/>
                    <a:pt x="546" y="15268"/>
                    <a:pt x="549" y="15973"/>
                  </a:cubicBezTo>
                  <a:cubicBezTo>
                    <a:pt x="2360" y="15211"/>
                    <a:pt x="4092" y="14385"/>
                    <a:pt x="5709" y="13250"/>
                  </a:cubicBezTo>
                  <a:cubicBezTo>
                    <a:pt x="7263" y="12158"/>
                    <a:pt x="8682" y="10873"/>
                    <a:pt x="9919" y="9429"/>
                  </a:cubicBezTo>
                  <a:cubicBezTo>
                    <a:pt x="10928" y="8249"/>
                    <a:pt x="11698" y="6903"/>
                    <a:pt x="12601" y="5653"/>
                  </a:cubicBezTo>
                  <a:cubicBezTo>
                    <a:pt x="12580" y="5643"/>
                    <a:pt x="12563" y="5624"/>
                    <a:pt x="12553" y="5595"/>
                  </a:cubicBezTo>
                  <a:cubicBezTo>
                    <a:pt x="12020" y="3888"/>
                    <a:pt x="13032" y="1904"/>
                    <a:pt x="11305" y="659"/>
                  </a:cubicBezTo>
                  <a:cubicBezTo>
                    <a:pt x="10657" y="190"/>
                    <a:pt x="9954" y="0"/>
                    <a:pt x="924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7" name="Google Shape;4557;p20"/>
            <p:cNvSpPr/>
            <p:nvPr/>
          </p:nvSpPr>
          <p:spPr>
            <a:xfrm>
              <a:off x="6726575" y="325350"/>
              <a:ext cx="446850" cy="373675"/>
            </a:xfrm>
            <a:custGeom>
              <a:avLst/>
              <a:gdLst/>
              <a:ahLst/>
              <a:cxnLst/>
              <a:rect l="l" t="t" r="r" b="b"/>
              <a:pathLst>
                <a:path w="17874" h="14947" extrusionOk="0">
                  <a:moveTo>
                    <a:pt x="17577" y="152"/>
                  </a:moveTo>
                  <a:cubicBezTo>
                    <a:pt x="17615" y="212"/>
                    <a:pt x="17652" y="273"/>
                    <a:pt x="17692" y="332"/>
                  </a:cubicBezTo>
                  <a:cubicBezTo>
                    <a:pt x="13849" y="855"/>
                    <a:pt x="12084" y="4970"/>
                    <a:pt x="9941" y="7664"/>
                  </a:cubicBezTo>
                  <a:cubicBezTo>
                    <a:pt x="7428" y="10826"/>
                    <a:pt x="3888" y="12632"/>
                    <a:pt x="232" y="14144"/>
                  </a:cubicBezTo>
                  <a:cubicBezTo>
                    <a:pt x="227" y="14147"/>
                    <a:pt x="226" y="14150"/>
                    <a:pt x="225" y="14151"/>
                  </a:cubicBezTo>
                  <a:cubicBezTo>
                    <a:pt x="225" y="14112"/>
                    <a:pt x="226" y="14069"/>
                    <a:pt x="225" y="14028"/>
                  </a:cubicBezTo>
                  <a:cubicBezTo>
                    <a:pt x="3603" y="12923"/>
                    <a:pt x="6723" y="10677"/>
                    <a:pt x="9123" y="8088"/>
                  </a:cubicBezTo>
                  <a:cubicBezTo>
                    <a:pt x="10370" y="6745"/>
                    <a:pt x="11319" y="5234"/>
                    <a:pt x="12362" y="3738"/>
                  </a:cubicBezTo>
                  <a:cubicBezTo>
                    <a:pt x="13637" y="1904"/>
                    <a:pt x="15361" y="625"/>
                    <a:pt x="17565" y="157"/>
                  </a:cubicBezTo>
                  <a:cubicBezTo>
                    <a:pt x="17570" y="156"/>
                    <a:pt x="17572" y="153"/>
                    <a:pt x="17577" y="152"/>
                  </a:cubicBezTo>
                  <a:close/>
                  <a:moveTo>
                    <a:pt x="12716" y="4048"/>
                  </a:moveTo>
                  <a:cubicBezTo>
                    <a:pt x="13199" y="4593"/>
                    <a:pt x="13898" y="4645"/>
                    <a:pt x="14576" y="4760"/>
                  </a:cubicBezTo>
                  <a:cubicBezTo>
                    <a:pt x="15625" y="4935"/>
                    <a:pt x="16369" y="5501"/>
                    <a:pt x="16760" y="6506"/>
                  </a:cubicBezTo>
                  <a:cubicBezTo>
                    <a:pt x="17275" y="7819"/>
                    <a:pt x="17121" y="9344"/>
                    <a:pt x="16581" y="10647"/>
                  </a:cubicBezTo>
                  <a:cubicBezTo>
                    <a:pt x="16427" y="9547"/>
                    <a:pt x="16137" y="8292"/>
                    <a:pt x="15420" y="7463"/>
                  </a:cubicBezTo>
                  <a:cubicBezTo>
                    <a:pt x="15047" y="7030"/>
                    <a:pt x="14428" y="6661"/>
                    <a:pt x="13829" y="6661"/>
                  </a:cubicBezTo>
                  <a:cubicBezTo>
                    <a:pt x="13584" y="6661"/>
                    <a:pt x="13343" y="6723"/>
                    <a:pt x="13123" y="6866"/>
                  </a:cubicBezTo>
                  <a:cubicBezTo>
                    <a:pt x="12313" y="7396"/>
                    <a:pt x="12834" y="8614"/>
                    <a:pt x="13147" y="9278"/>
                  </a:cubicBezTo>
                  <a:cubicBezTo>
                    <a:pt x="13705" y="10459"/>
                    <a:pt x="14604" y="11443"/>
                    <a:pt x="15486" y="12394"/>
                  </a:cubicBezTo>
                  <a:cubicBezTo>
                    <a:pt x="14748" y="13217"/>
                    <a:pt x="13815" y="13817"/>
                    <a:pt x="12776" y="14194"/>
                  </a:cubicBezTo>
                  <a:cubicBezTo>
                    <a:pt x="13055" y="13219"/>
                    <a:pt x="12949" y="12135"/>
                    <a:pt x="12531" y="11219"/>
                  </a:cubicBezTo>
                  <a:cubicBezTo>
                    <a:pt x="12193" y="10472"/>
                    <a:pt x="11531" y="9569"/>
                    <a:pt x="10632" y="9569"/>
                  </a:cubicBezTo>
                  <a:cubicBezTo>
                    <a:pt x="10561" y="9569"/>
                    <a:pt x="10488" y="9575"/>
                    <a:pt x="10414" y="9587"/>
                  </a:cubicBezTo>
                  <a:cubicBezTo>
                    <a:pt x="9609" y="9715"/>
                    <a:pt x="9338" y="10571"/>
                    <a:pt x="9488" y="11282"/>
                  </a:cubicBezTo>
                  <a:cubicBezTo>
                    <a:pt x="9749" y="12516"/>
                    <a:pt x="11077" y="13307"/>
                    <a:pt x="10851" y="14643"/>
                  </a:cubicBezTo>
                  <a:cubicBezTo>
                    <a:pt x="10342" y="14706"/>
                    <a:pt x="9833" y="14732"/>
                    <a:pt x="9325" y="14732"/>
                  </a:cubicBezTo>
                  <a:cubicBezTo>
                    <a:pt x="8742" y="14732"/>
                    <a:pt x="8160" y="14698"/>
                    <a:pt x="7577" y="14644"/>
                  </a:cubicBezTo>
                  <a:cubicBezTo>
                    <a:pt x="8098" y="14031"/>
                    <a:pt x="9079" y="12415"/>
                    <a:pt x="7800" y="12163"/>
                  </a:cubicBezTo>
                  <a:cubicBezTo>
                    <a:pt x="7693" y="12142"/>
                    <a:pt x="7593" y="12132"/>
                    <a:pt x="7498" y="12132"/>
                  </a:cubicBezTo>
                  <a:cubicBezTo>
                    <a:pt x="6347" y="12132"/>
                    <a:pt x="6112" y="13627"/>
                    <a:pt x="5650" y="14425"/>
                  </a:cubicBezTo>
                  <a:cubicBezTo>
                    <a:pt x="4384" y="14265"/>
                    <a:pt x="3118" y="14101"/>
                    <a:pt x="1851" y="14101"/>
                  </a:cubicBezTo>
                  <a:cubicBezTo>
                    <a:pt x="1324" y="14101"/>
                    <a:pt x="797" y="14129"/>
                    <a:pt x="270" y="14198"/>
                  </a:cubicBezTo>
                  <a:cubicBezTo>
                    <a:pt x="3672" y="13085"/>
                    <a:pt x="7008" y="11182"/>
                    <a:pt x="9424" y="8514"/>
                  </a:cubicBezTo>
                  <a:cubicBezTo>
                    <a:pt x="10627" y="7184"/>
                    <a:pt x="11598" y="5525"/>
                    <a:pt x="12716" y="4048"/>
                  </a:cubicBezTo>
                  <a:close/>
                  <a:moveTo>
                    <a:pt x="17563" y="0"/>
                  </a:moveTo>
                  <a:cubicBezTo>
                    <a:pt x="17554" y="0"/>
                    <a:pt x="17544" y="3"/>
                    <a:pt x="17536" y="8"/>
                  </a:cubicBezTo>
                  <a:cubicBezTo>
                    <a:pt x="17533" y="8"/>
                    <a:pt x="17530" y="6"/>
                    <a:pt x="17527" y="6"/>
                  </a:cubicBezTo>
                  <a:cubicBezTo>
                    <a:pt x="17525" y="6"/>
                    <a:pt x="17523" y="7"/>
                    <a:pt x="17521" y="8"/>
                  </a:cubicBezTo>
                  <a:cubicBezTo>
                    <a:pt x="15724" y="379"/>
                    <a:pt x="14096" y="1339"/>
                    <a:pt x="12924" y="2755"/>
                  </a:cubicBezTo>
                  <a:cubicBezTo>
                    <a:pt x="12747" y="2968"/>
                    <a:pt x="12578" y="3187"/>
                    <a:pt x="12413" y="3410"/>
                  </a:cubicBezTo>
                  <a:cubicBezTo>
                    <a:pt x="12411" y="3406"/>
                    <a:pt x="12411" y="3403"/>
                    <a:pt x="12410" y="3399"/>
                  </a:cubicBezTo>
                  <a:cubicBezTo>
                    <a:pt x="11585" y="4895"/>
                    <a:pt x="10592" y="6280"/>
                    <a:pt x="9448" y="7535"/>
                  </a:cubicBezTo>
                  <a:cubicBezTo>
                    <a:pt x="8247" y="8911"/>
                    <a:pt x="6878" y="10140"/>
                    <a:pt x="5385" y="11191"/>
                  </a:cubicBezTo>
                  <a:cubicBezTo>
                    <a:pt x="4024" y="12145"/>
                    <a:pt x="2584" y="12881"/>
                    <a:pt x="1082" y="13544"/>
                  </a:cubicBezTo>
                  <a:cubicBezTo>
                    <a:pt x="918" y="13620"/>
                    <a:pt x="754" y="13692"/>
                    <a:pt x="587" y="13760"/>
                  </a:cubicBezTo>
                  <a:cubicBezTo>
                    <a:pt x="467" y="13811"/>
                    <a:pt x="346" y="13862"/>
                    <a:pt x="226" y="13914"/>
                  </a:cubicBezTo>
                  <a:lnTo>
                    <a:pt x="226" y="13896"/>
                  </a:lnTo>
                  <a:cubicBezTo>
                    <a:pt x="162" y="13918"/>
                    <a:pt x="99" y="13942"/>
                    <a:pt x="34" y="13964"/>
                  </a:cubicBezTo>
                  <a:cubicBezTo>
                    <a:pt x="37" y="14055"/>
                    <a:pt x="41" y="14147"/>
                    <a:pt x="42" y="14239"/>
                  </a:cubicBezTo>
                  <a:cubicBezTo>
                    <a:pt x="0" y="14276"/>
                    <a:pt x="8" y="14356"/>
                    <a:pt x="76" y="14356"/>
                  </a:cubicBezTo>
                  <a:cubicBezTo>
                    <a:pt x="79" y="14356"/>
                    <a:pt x="81" y="14356"/>
                    <a:pt x="83" y="14356"/>
                  </a:cubicBezTo>
                  <a:cubicBezTo>
                    <a:pt x="445" y="14333"/>
                    <a:pt x="804" y="14323"/>
                    <a:pt x="1162" y="14323"/>
                  </a:cubicBezTo>
                  <a:cubicBezTo>
                    <a:pt x="2663" y="14323"/>
                    <a:pt x="4140" y="14500"/>
                    <a:pt x="5629" y="14671"/>
                  </a:cubicBezTo>
                  <a:cubicBezTo>
                    <a:pt x="5647" y="14636"/>
                    <a:pt x="5664" y="14602"/>
                    <a:pt x="5683" y="14568"/>
                  </a:cubicBezTo>
                  <a:cubicBezTo>
                    <a:pt x="5687" y="14569"/>
                    <a:pt x="5691" y="14569"/>
                    <a:pt x="5696" y="14569"/>
                  </a:cubicBezTo>
                  <a:cubicBezTo>
                    <a:pt x="5712" y="14569"/>
                    <a:pt x="5728" y="14562"/>
                    <a:pt x="5742" y="14547"/>
                  </a:cubicBezTo>
                  <a:cubicBezTo>
                    <a:pt x="6254" y="13959"/>
                    <a:pt x="6201" y="13064"/>
                    <a:pt x="6891" y="12598"/>
                  </a:cubicBezTo>
                  <a:cubicBezTo>
                    <a:pt x="7072" y="12478"/>
                    <a:pt x="7329" y="12353"/>
                    <a:pt x="7561" y="12353"/>
                  </a:cubicBezTo>
                  <a:cubicBezTo>
                    <a:pt x="7583" y="12353"/>
                    <a:pt x="7604" y="12355"/>
                    <a:pt x="7625" y="12357"/>
                  </a:cubicBezTo>
                  <a:cubicBezTo>
                    <a:pt x="8564" y="12464"/>
                    <a:pt x="8163" y="13273"/>
                    <a:pt x="7977" y="13642"/>
                  </a:cubicBezTo>
                  <a:cubicBezTo>
                    <a:pt x="7802" y="13988"/>
                    <a:pt x="7570" y="14295"/>
                    <a:pt x="7357" y="14614"/>
                  </a:cubicBezTo>
                  <a:cubicBezTo>
                    <a:pt x="7356" y="14616"/>
                    <a:pt x="7356" y="14617"/>
                    <a:pt x="7356" y="14619"/>
                  </a:cubicBezTo>
                  <a:cubicBezTo>
                    <a:pt x="7326" y="14616"/>
                    <a:pt x="7295" y="14614"/>
                    <a:pt x="7267" y="14610"/>
                  </a:cubicBezTo>
                  <a:cubicBezTo>
                    <a:pt x="7243" y="14686"/>
                    <a:pt x="7214" y="14763"/>
                    <a:pt x="7185" y="14836"/>
                  </a:cubicBezTo>
                  <a:cubicBezTo>
                    <a:pt x="7271" y="14844"/>
                    <a:pt x="7358" y="14854"/>
                    <a:pt x="7446" y="14861"/>
                  </a:cubicBezTo>
                  <a:cubicBezTo>
                    <a:pt x="8027" y="14914"/>
                    <a:pt x="8619" y="14947"/>
                    <a:pt x="9211" y="14947"/>
                  </a:cubicBezTo>
                  <a:cubicBezTo>
                    <a:pt x="9749" y="14947"/>
                    <a:pt x="10289" y="14920"/>
                    <a:pt x="10822" y="14856"/>
                  </a:cubicBezTo>
                  <a:cubicBezTo>
                    <a:pt x="10833" y="14876"/>
                    <a:pt x="10855" y="14888"/>
                    <a:pt x="10878" y="14888"/>
                  </a:cubicBezTo>
                  <a:cubicBezTo>
                    <a:pt x="10897" y="14888"/>
                    <a:pt x="10916" y="14879"/>
                    <a:pt x="10928" y="14857"/>
                  </a:cubicBezTo>
                  <a:cubicBezTo>
                    <a:pt x="10929" y="14852"/>
                    <a:pt x="10930" y="14849"/>
                    <a:pt x="10933" y="14843"/>
                  </a:cubicBezTo>
                  <a:cubicBezTo>
                    <a:pt x="10952" y="14842"/>
                    <a:pt x="10970" y="14840"/>
                    <a:pt x="10990" y="14836"/>
                  </a:cubicBezTo>
                  <a:cubicBezTo>
                    <a:pt x="10993" y="14791"/>
                    <a:pt x="10994" y="14743"/>
                    <a:pt x="10998" y="14696"/>
                  </a:cubicBezTo>
                  <a:cubicBezTo>
                    <a:pt x="11557" y="13205"/>
                    <a:pt x="9458" y="12138"/>
                    <a:pt x="9691" y="10663"/>
                  </a:cubicBezTo>
                  <a:cubicBezTo>
                    <a:pt x="9782" y="10078"/>
                    <a:pt x="10182" y="9823"/>
                    <a:pt x="10627" y="9823"/>
                  </a:cubicBezTo>
                  <a:cubicBezTo>
                    <a:pt x="10960" y="9823"/>
                    <a:pt x="11319" y="9966"/>
                    <a:pt x="11591" y="10221"/>
                  </a:cubicBezTo>
                  <a:cubicBezTo>
                    <a:pt x="11957" y="10562"/>
                    <a:pt x="12228" y="11026"/>
                    <a:pt x="12411" y="11487"/>
                  </a:cubicBezTo>
                  <a:cubicBezTo>
                    <a:pt x="12777" y="12401"/>
                    <a:pt x="12764" y="13334"/>
                    <a:pt x="12536" y="14273"/>
                  </a:cubicBezTo>
                  <a:cubicBezTo>
                    <a:pt x="12523" y="14277"/>
                    <a:pt x="12509" y="14283"/>
                    <a:pt x="12495" y="14287"/>
                  </a:cubicBezTo>
                  <a:cubicBezTo>
                    <a:pt x="12483" y="14369"/>
                    <a:pt x="12479" y="14446"/>
                    <a:pt x="12475" y="14523"/>
                  </a:cubicBezTo>
                  <a:cubicBezTo>
                    <a:pt x="12807" y="14422"/>
                    <a:pt x="13133" y="14302"/>
                    <a:pt x="13449" y="14157"/>
                  </a:cubicBezTo>
                  <a:cubicBezTo>
                    <a:pt x="14330" y="13759"/>
                    <a:pt x="15098" y="13176"/>
                    <a:pt x="15712" y="12457"/>
                  </a:cubicBezTo>
                  <a:cubicBezTo>
                    <a:pt x="15707" y="12450"/>
                    <a:pt x="15702" y="12443"/>
                    <a:pt x="15700" y="12439"/>
                  </a:cubicBezTo>
                  <a:cubicBezTo>
                    <a:pt x="15728" y="12398"/>
                    <a:pt x="15735" y="12340"/>
                    <a:pt x="15692" y="12292"/>
                  </a:cubicBezTo>
                  <a:cubicBezTo>
                    <a:pt x="15029" y="11578"/>
                    <a:pt x="14361" y="10853"/>
                    <a:pt x="13827" y="10036"/>
                  </a:cubicBezTo>
                  <a:cubicBezTo>
                    <a:pt x="13422" y="9419"/>
                    <a:pt x="12681" y="8232"/>
                    <a:pt x="12948" y="7444"/>
                  </a:cubicBezTo>
                  <a:cubicBezTo>
                    <a:pt x="13086" y="7034"/>
                    <a:pt x="13423" y="6891"/>
                    <a:pt x="13787" y="6891"/>
                  </a:cubicBezTo>
                  <a:cubicBezTo>
                    <a:pt x="14125" y="6891"/>
                    <a:pt x="14486" y="7014"/>
                    <a:pt x="14734" y="7161"/>
                  </a:cubicBezTo>
                  <a:cubicBezTo>
                    <a:pt x="15184" y="7431"/>
                    <a:pt x="15486" y="7880"/>
                    <a:pt x="15705" y="8346"/>
                  </a:cubicBezTo>
                  <a:cubicBezTo>
                    <a:pt x="16084" y="9156"/>
                    <a:pt x="16250" y="10053"/>
                    <a:pt x="16456" y="10921"/>
                  </a:cubicBezTo>
                  <a:cubicBezTo>
                    <a:pt x="16456" y="10922"/>
                    <a:pt x="16455" y="10924"/>
                    <a:pt x="16455" y="10925"/>
                  </a:cubicBezTo>
                  <a:cubicBezTo>
                    <a:pt x="16456" y="10927"/>
                    <a:pt x="16458" y="10931"/>
                    <a:pt x="16460" y="10932"/>
                  </a:cubicBezTo>
                  <a:cubicBezTo>
                    <a:pt x="16469" y="10973"/>
                    <a:pt x="16479" y="11014"/>
                    <a:pt x="16489" y="11052"/>
                  </a:cubicBezTo>
                  <a:cubicBezTo>
                    <a:pt x="16496" y="11085"/>
                    <a:pt x="16524" y="11100"/>
                    <a:pt x="16553" y="11100"/>
                  </a:cubicBezTo>
                  <a:cubicBezTo>
                    <a:pt x="16560" y="11100"/>
                    <a:pt x="16568" y="11099"/>
                    <a:pt x="16575" y="11098"/>
                  </a:cubicBezTo>
                  <a:cubicBezTo>
                    <a:pt x="16582" y="11106"/>
                    <a:pt x="16588" y="11116"/>
                    <a:pt x="16595" y="11123"/>
                  </a:cubicBezTo>
                  <a:cubicBezTo>
                    <a:pt x="16682" y="10946"/>
                    <a:pt x="16764" y="10766"/>
                    <a:pt x="16835" y="10579"/>
                  </a:cubicBezTo>
                  <a:cubicBezTo>
                    <a:pt x="17395" y="9131"/>
                    <a:pt x="17517" y="7318"/>
                    <a:pt x="16722" y="5930"/>
                  </a:cubicBezTo>
                  <a:cubicBezTo>
                    <a:pt x="16373" y="5320"/>
                    <a:pt x="15849" y="4860"/>
                    <a:pt x="15170" y="4668"/>
                  </a:cubicBezTo>
                  <a:cubicBezTo>
                    <a:pt x="14382" y="4445"/>
                    <a:pt x="13442" y="4565"/>
                    <a:pt x="12853" y="3900"/>
                  </a:cubicBezTo>
                  <a:cubicBezTo>
                    <a:pt x="12849" y="3894"/>
                    <a:pt x="12842" y="3893"/>
                    <a:pt x="12836" y="3890"/>
                  </a:cubicBezTo>
                  <a:cubicBezTo>
                    <a:pt x="14110" y="2240"/>
                    <a:pt x="15587" y="845"/>
                    <a:pt x="17810" y="442"/>
                  </a:cubicBezTo>
                  <a:cubicBezTo>
                    <a:pt x="17874" y="433"/>
                    <a:pt x="17862" y="334"/>
                    <a:pt x="17810" y="318"/>
                  </a:cubicBezTo>
                  <a:cubicBezTo>
                    <a:pt x="17741" y="217"/>
                    <a:pt x="17670" y="118"/>
                    <a:pt x="17598" y="19"/>
                  </a:cubicBezTo>
                  <a:cubicBezTo>
                    <a:pt x="17589" y="6"/>
                    <a:pt x="17576" y="0"/>
                    <a:pt x="1756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8" name="Google Shape;4558;p20"/>
            <p:cNvSpPr/>
            <p:nvPr/>
          </p:nvSpPr>
          <p:spPr>
            <a:xfrm>
              <a:off x="6733225" y="426575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9" name="Google Shape;4559;p20"/>
            <p:cNvSpPr/>
            <p:nvPr/>
          </p:nvSpPr>
          <p:spPr>
            <a:xfrm>
              <a:off x="6732100" y="329175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0" name="Google Shape;4560;p20"/>
            <p:cNvSpPr/>
            <p:nvPr/>
          </p:nvSpPr>
          <p:spPr>
            <a:xfrm>
              <a:off x="6753600" y="513875"/>
              <a:ext cx="209175" cy="150225"/>
            </a:xfrm>
            <a:custGeom>
              <a:avLst/>
              <a:gdLst/>
              <a:ahLst/>
              <a:cxnLst/>
              <a:rect l="l" t="t" r="r" b="b"/>
              <a:pathLst>
                <a:path w="8367" h="6009" extrusionOk="0">
                  <a:moveTo>
                    <a:pt x="8367" y="0"/>
                  </a:moveTo>
                  <a:lnTo>
                    <a:pt x="8367" y="0"/>
                  </a:lnTo>
                  <a:cubicBezTo>
                    <a:pt x="7675" y="757"/>
                    <a:pt x="6931" y="1468"/>
                    <a:pt x="6136" y="2128"/>
                  </a:cubicBezTo>
                  <a:cubicBezTo>
                    <a:pt x="5068" y="3016"/>
                    <a:pt x="3924" y="3808"/>
                    <a:pt x="2720" y="4504"/>
                  </a:cubicBezTo>
                  <a:cubicBezTo>
                    <a:pt x="1849" y="5006"/>
                    <a:pt x="944" y="5570"/>
                    <a:pt x="1" y="6009"/>
                  </a:cubicBezTo>
                  <a:cubicBezTo>
                    <a:pt x="1503" y="5345"/>
                    <a:pt x="2943" y="4610"/>
                    <a:pt x="4304" y="3655"/>
                  </a:cubicBezTo>
                  <a:cubicBezTo>
                    <a:pt x="5797" y="2605"/>
                    <a:pt x="7166" y="1375"/>
                    <a:pt x="8367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1" name="Google Shape;4561;p20"/>
            <p:cNvSpPr/>
            <p:nvPr/>
          </p:nvSpPr>
          <p:spPr>
            <a:xfrm>
              <a:off x="6732200" y="669375"/>
              <a:ext cx="9075" cy="3875"/>
            </a:xfrm>
            <a:custGeom>
              <a:avLst/>
              <a:gdLst/>
              <a:ahLst/>
              <a:cxnLst/>
              <a:rect l="l" t="t" r="r" b="b"/>
              <a:pathLst>
                <a:path w="363" h="155" extrusionOk="0">
                  <a:moveTo>
                    <a:pt x="362" y="1"/>
                  </a:moveTo>
                  <a:cubicBezTo>
                    <a:pt x="242" y="50"/>
                    <a:pt x="121" y="97"/>
                    <a:pt x="1" y="136"/>
                  </a:cubicBezTo>
                  <a:lnTo>
                    <a:pt x="1" y="155"/>
                  </a:lnTo>
                  <a:cubicBezTo>
                    <a:pt x="121" y="104"/>
                    <a:pt x="242" y="51"/>
                    <a:pt x="36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2" name="Google Shape;4562;p20"/>
            <p:cNvSpPr/>
            <p:nvPr/>
          </p:nvSpPr>
          <p:spPr>
            <a:xfrm>
              <a:off x="6742225" y="42775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12007" y="0"/>
                  </a:moveTo>
                  <a:cubicBezTo>
                    <a:pt x="11987" y="0"/>
                    <a:pt x="11967" y="8"/>
                    <a:pt x="11953" y="27"/>
                  </a:cubicBezTo>
                  <a:cubicBezTo>
                    <a:pt x="11593" y="517"/>
                    <a:pt x="11341" y="1094"/>
                    <a:pt x="11015" y="1610"/>
                  </a:cubicBezTo>
                  <a:cubicBezTo>
                    <a:pt x="10640" y="2201"/>
                    <a:pt x="10231" y="2767"/>
                    <a:pt x="9795" y="3312"/>
                  </a:cubicBezTo>
                  <a:cubicBezTo>
                    <a:pt x="9216" y="4034"/>
                    <a:pt x="8583" y="4716"/>
                    <a:pt x="7911" y="5351"/>
                  </a:cubicBezTo>
                  <a:cubicBezTo>
                    <a:pt x="7896" y="5350"/>
                    <a:pt x="7882" y="5345"/>
                    <a:pt x="7863" y="5345"/>
                  </a:cubicBezTo>
                  <a:cubicBezTo>
                    <a:pt x="7834" y="5345"/>
                    <a:pt x="7831" y="5392"/>
                    <a:pt x="7859" y="5396"/>
                  </a:cubicBezTo>
                  <a:cubicBezTo>
                    <a:pt x="7861" y="5396"/>
                    <a:pt x="7862" y="5399"/>
                    <a:pt x="7863" y="5399"/>
                  </a:cubicBezTo>
                  <a:cubicBezTo>
                    <a:pt x="7601" y="5646"/>
                    <a:pt x="7331" y="5888"/>
                    <a:pt x="7054" y="6121"/>
                  </a:cubicBezTo>
                  <a:cubicBezTo>
                    <a:pt x="4959" y="7885"/>
                    <a:pt x="2596" y="9030"/>
                    <a:pt x="49" y="9989"/>
                  </a:cubicBezTo>
                  <a:cubicBezTo>
                    <a:pt x="0" y="10007"/>
                    <a:pt x="16" y="10073"/>
                    <a:pt x="63" y="10073"/>
                  </a:cubicBezTo>
                  <a:cubicBezTo>
                    <a:pt x="67" y="10073"/>
                    <a:pt x="70" y="10073"/>
                    <a:pt x="74" y="10072"/>
                  </a:cubicBezTo>
                  <a:cubicBezTo>
                    <a:pt x="896" y="9877"/>
                    <a:pt x="1705" y="9599"/>
                    <a:pt x="2491" y="9255"/>
                  </a:cubicBezTo>
                  <a:lnTo>
                    <a:pt x="2491" y="9255"/>
                  </a:lnTo>
                  <a:cubicBezTo>
                    <a:pt x="2473" y="9498"/>
                    <a:pt x="2402" y="9716"/>
                    <a:pt x="2328" y="9962"/>
                  </a:cubicBezTo>
                  <a:cubicBezTo>
                    <a:pt x="2322" y="9982"/>
                    <a:pt x="2342" y="10001"/>
                    <a:pt x="2361" y="10001"/>
                  </a:cubicBezTo>
                  <a:cubicBezTo>
                    <a:pt x="2368" y="10001"/>
                    <a:pt x="2376" y="9998"/>
                    <a:pt x="2381" y="9990"/>
                  </a:cubicBezTo>
                  <a:cubicBezTo>
                    <a:pt x="2541" y="9776"/>
                    <a:pt x="2603" y="9476"/>
                    <a:pt x="2610" y="9201"/>
                  </a:cubicBezTo>
                  <a:cubicBezTo>
                    <a:pt x="2897" y="9073"/>
                    <a:pt x="3180" y="8936"/>
                    <a:pt x="3461" y="8790"/>
                  </a:cubicBezTo>
                  <a:lnTo>
                    <a:pt x="3461" y="8790"/>
                  </a:lnTo>
                  <a:cubicBezTo>
                    <a:pt x="3628" y="9256"/>
                    <a:pt x="3567" y="9695"/>
                    <a:pt x="3388" y="10164"/>
                  </a:cubicBezTo>
                  <a:cubicBezTo>
                    <a:pt x="3382" y="10182"/>
                    <a:pt x="3395" y="10201"/>
                    <a:pt x="3411" y="10201"/>
                  </a:cubicBezTo>
                  <a:cubicBezTo>
                    <a:pt x="3416" y="10201"/>
                    <a:pt x="3422" y="10198"/>
                    <a:pt x="3427" y="10192"/>
                  </a:cubicBezTo>
                  <a:cubicBezTo>
                    <a:pt x="3762" y="9786"/>
                    <a:pt x="3776" y="9198"/>
                    <a:pt x="3590" y="8724"/>
                  </a:cubicBezTo>
                  <a:cubicBezTo>
                    <a:pt x="4419" y="8286"/>
                    <a:pt x="5216" y="7779"/>
                    <a:pt x="5970" y="7232"/>
                  </a:cubicBezTo>
                  <a:lnTo>
                    <a:pt x="5970" y="7232"/>
                  </a:lnTo>
                  <a:cubicBezTo>
                    <a:pt x="6021" y="7923"/>
                    <a:pt x="5177" y="8339"/>
                    <a:pt x="4839" y="8879"/>
                  </a:cubicBezTo>
                  <a:cubicBezTo>
                    <a:pt x="4577" y="9300"/>
                    <a:pt x="4444" y="9779"/>
                    <a:pt x="4468" y="10274"/>
                  </a:cubicBezTo>
                  <a:cubicBezTo>
                    <a:pt x="4469" y="10292"/>
                    <a:pt x="4486" y="10302"/>
                    <a:pt x="4501" y="10302"/>
                  </a:cubicBezTo>
                  <a:cubicBezTo>
                    <a:pt x="4514" y="10302"/>
                    <a:pt x="4525" y="10295"/>
                    <a:pt x="4527" y="10280"/>
                  </a:cubicBezTo>
                  <a:cubicBezTo>
                    <a:pt x="4626" y="9467"/>
                    <a:pt x="4939" y="8861"/>
                    <a:pt x="5537" y="8303"/>
                  </a:cubicBezTo>
                  <a:cubicBezTo>
                    <a:pt x="5878" y="7984"/>
                    <a:pt x="6217" y="7616"/>
                    <a:pt x="6104" y="7133"/>
                  </a:cubicBezTo>
                  <a:cubicBezTo>
                    <a:pt x="6204" y="7058"/>
                    <a:pt x="6303" y="6980"/>
                    <a:pt x="6405" y="6904"/>
                  </a:cubicBezTo>
                  <a:cubicBezTo>
                    <a:pt x="6611" y="7312"/>
                    <a:pt x="7122" y="7434"/>
                    <a:pt x="7471" y="7731"/>
                  </a:cubicBezTo>
                  <a:cubicBezTo>
                    <a:pt x="8356" y="8491"/>
                    <a:pt x="8092" y="9526"/>
                    <a:pt x="7729" y="10477"/>
                  </a:cubicBezTo>
                  <a:cubicBezTo>
                    <a:pt x="7707" y="10535"/>
                    <a:pt x="7748" y="10575"/>
                    <a:pt x="7790" y="10575"/>
                  </a:cubicBezTo>
                  <a:cubicBezTo>
                    <a:pt x="7816" y="10575"/>
                    <a:pt x="7843" y="10560"/>
                    <a:pt x="7856" y="10525"/>
                  </a:cubicBezTo>
                  <a:cubicBezTo>
                    <a:pt x="8112" y="9853"/>
                    <a:pt x="8390" y="9084"/>
                    <a:pt x="8116" y="8372"/>
                  </a:cubicBezTo>
                  <a:cubicBezTo>
                    <a:pt x="8002" y="8074"/>
                    <a:pt x="7805" y="7836"/>
                    <a:pt x="7560" y="7634"/>
                  </a:cubicBezTo>
                  <a:cubicBezTo>
                    <a:pt x="7239" y="7373"/>
                    <a:pt x="6697" y="7223"/>
                    <a:pt x="6471" y="6853"/>
                  </a:cubicBezTo>
                  <a:cubicBezTo>
                    <a:pt x="6717" y="6666"/>
                    <a:pt x="6957" y="6475"/>
                    <a:pt x="7190" y="6279"/>
                  </a:cubicBezTo>
                  <a:cubicBezTo>
                    <a:pt x="7499" y="6020"/>
                    <a:pt x="7798" y="5749"/>
                    <a:pt x="8092" y="5473"/>
                  </a:cubicBezTo>
                  <a:cubicBezTo>
                    <a:pt x="8600" y="5728"/>
                    <a:pt x="8425" y="6437"/>
                    <a:pt x="8410" y="6913"/>
                  </a:cubicBezTo>
                  <a:cubicBezTo>
                    <a:pt x="8398" y="7287"/>
                    <a:pt x="8452" y="7654"/>
                    <a:pt x="8551" y="8014"/>
                  </a:cubicBezTo>
                  <a:cubicBezTo>
                    <a:pt x="8790" y="8881"/>
                    <a:pt x="9231" y="9674"/>
                    <a:pt x="9493" y="10534"/>
                  </a:cubicBezTo>
                  <a:cubicBezTo>
                    <a:pt x="9504" y="10571"/>
                    <a:pt x="9534" y="10587"/>
                    <a:pt x="9564" y="10587"/>
                  </a:cubicBezTo>
                  <a:cubicBezTo>
                    <a:pt x="9611" y="10587"/>
                    <a:pt x="9660" y="10548"/>
                    <a:pt x="9641" y="10490"/>
                  </a:cubicBezTo>
                  <a:cubicBezTo>
                    <a:pt x="9264" y="9270"/>
                    <a:pt x="8480" y="8132"/>
                    <a:pt x="8551" y="6814"/>
                  </a:cubicBezTo>
                  <a:cubicBezTo>
                    <a:pt x="8578" y="6338"/>
                    <a:pt x="8629" y="5629"/>
                    <a:pt x="8157" y="5413"/>
                  </a:cubicBezTo>
                  <a:cubicBezTo>
                    <a:pt x="8297" y="5281"/>
                    <a:pt x="8432" y="5145"/>
                    <a:pt x="8566" y="5008"/>
                  </a:cubicBezTo>
                  <a:cubicBezTo>
                    <a:pt x="8709" y="5118"/>
                    <a:pt x="8868" y="5161"/>
                    <a:pt x="9043" y="5161"/>
                  </a:cubicBezTo>
                  <a:cubicBezTo>
                    <a:pt x="9107" y="5161"/>
                    <a:pt x="9174" y="5155"/>
                    <a:pt x="9243" y="5145"/>
                  </a:cubicBezTo>
                  <a:cubicBezTo>
                    <a:pt x="9558" y="5097"/>
                    <a:pt x="9849" y="4973"/>
                    <a:pt x="10150" y="4973"/>
                  </a:cubicBezTo>
                  <a:cubicBezTo>
                    <a:pt x="10292" y="4973"/>
                    <a:pt x="10437" y="5001"/>
                    <a:pt x="10587" y="5077"/>
                  </a:cubicBezTo>
                  <a:cubicBezTo>
                    <a:pt x="10852" y="5211"/>
                    <a:pt x="11084" y="5437"/>
                    <a:pt x="11284" y="5650"/>
                  </a:cubicBezTo>
                  <a:cubicBezTo>
                    <a:pt x="12294" y="6723"/>
                    <a:pt x="12652" y="8190"/>
                    <a:pt x="12851" y="9606"/>
                  </a:cubicBezTo>
                  <a:cubicBezTo>
                    <a:pt x="12857" y="9644"/>
                    <a:pt x="12888" y="9663"/>
                    <a:pt x="12917" y="9663"/>
                  </a:cubicBezTo>
                  <a:cubicBezTo>
                    <a:pt x="12948" y="9663"/>
                    <a:pt x="12976" y="9642"/>
                    <a:pt x="12970" y="9601"/>
                  </a:cubicBezTo>
                  <a:cubicBezTo>
                    <a:pt x="12829" y="8293"/>
                    <a:pt x="12464" y="6934"/>
                    <a:pt x="11643" y="5882"/>
                  </a:cubicBezTo>
                  <a:cubicBezTo>
                    <a:pt x="11341" y="5498"/>
                    <a:pt x="10954" y="5064"/>
                    <a:pt x="10481" y="4895"/>
                  </a:cubicBezTo>
                  <a:cubicBezTo>
                    <a:pt x="10383" y="4860"/>
                    <a:pt x="10283" y="4846"/>
                    <a:pt x="10183" y="4846"/>
                  </a:cubicBezTo>
                  <a:cubicBezTo>
                    <a:pt x="9787" y="4846"/>
                    <a:pt x="9374" y="5061"/>
                    <a:pt x="8995" y="5061"/>
                  </a:cubicBezTo>
                  <a:cubicBezTo>
                    <a:pt x="8861" y="5061"/>
                    <a:pt x="8731" y="5034"/>
                    <a:pt x="8607" y="4961"/>
                  </a:cubicBezTo>
                  <a:cubicBezTo>
                    <a:pt x="9103" y="4457"/>
                    <a:pt x="9572" y="3931"/>
                    <a:pt x="10012" y="3376"/>
                  </a:cubicBezTo>
                  <a:cubicBezTo>
                    <a:pt x="10155" y="3197"/>
                    <a:pt x="10303" y="3010"/>
                    <a:pt x="10451" y="2820"/>
                  </a:cubicBezTo>
                  <a:cubicBezTo>
                    <a:pt x="10454" y="2820"/>
                    <a:pt x="10457" y="2820"/>
                    <a:pt x="10461" y="2820"/>
                  </a:cubicBezTo>
                  <a:cubicBezTo>
                    <a:pt x="11408" y="2820"/>
                    <a:pt x="11595" y="3898"/>
                    <a:pt x="11760" y="4645"/>
                  </a:cubicBezTo>
                  <a:cubicBezTo>
                    <a:pt x="11880" y="5189"/>
                    <a:pt x="12056" y="5720"/>
                    <a:pt x="12289" y="6226"/>
                  </a:cubicBezTo>
                  <a:cubicBezTo>
                    <a:pt x="12737" y="7195"/>
                    <a:pt x="13381" y="8042"/>
                    <a:pt x="14170" y="8755"/>
                  </a:cubicBezTo>
                  <a:cubicBezTo>
                    <a:pt x="14186" y="8770"/>
                    <a:pt x="14204" y="8776"/>
                    <a:pt x="14221" y="8776"/>
                  </a:cubicBezTo>
                  <a:cubicBezTo>
                    <a:pt x="14284" y="8776"/>
                    <a:pt x="14337" y="8692"/>
                    <a:pt x="14277" y="8639"/>
                  </a:cubicBezTo>
                  <a:cubicBezTo>
                    <a:pt x="13114" y="7592"/>
                    <a:pt x="12274" y="6235"/>
                    <a:pt x="11914" y="4707"/>
                  </a:cubicBezTo>
                  <a:cubicBezTo>
                    <a:pt x="11744" y="3989"/>
                    <a:pt x="11514" y="2732"/>
                    <a:pt x="10600" y="2732"/>
                  </a:cubicBezTo>
                  <a:cubicBezTo>
                    <a:pt x="10573" y="2732"/>
                    <a:pt x="10545" y="2733"/>
                    <a:pt x="10516" y="2735"/>
                  </a:cubicBezTo>
                  <a:cubicBezTo>
                    <a:pt x="10671" y="2536"/>
                    <a:pt x="10827" y="2330"/>
                    <a:pt x="10979" y="2119"/>
                  </a:cubicBezTo>
                  <a:cubicBezTo>
                    <a:pt x="11140" y="2263"/>
                    <a:pt x="11321" y="2331"/>
                    <a:pt x="11527" y="2331"/>
                  </a:cubicBezTo>
                  <a:cubicBezTo>
                    <a:pt x="11593" y="2331"/>
                    <a:pt x="11662" y="2324"/>
                    <a:pt x="11735" y="2310"/>
                  </a:cubicBezTo>
                  <a:cubicBezTo>
                    <a:pt x="11962" y="2266"/>
                    <a:pt x="12160" y="2145"/>
                    <a:pt x="12366" y="2047"/>
                  </a:cubicBezTo>
                  <a:cubicBezTo>
                    <a:pt x="12665" y="1906"/>
                    <a:pt x="12939" y="1830"/>
                    <a:pt x="13238" y="1830"/>
                  </a:cubicBezTo>
                  <a:cubicBezTo>
                    <a:pt x="13367" y="1830"/>
                    <a:pt x="13501" y="1844"/>
                    <a:pt x="13643" y="1874"/>
                  </a:cubicBezTo>
                  <a:cubicBezTo>
                    <a:pt x="14400" y="2035"/>
                    <a:pt x="15126" y="2472"/>
                    <a:pt x="15556" y="3119"/>
                  </a:cubicBezTo>
                  <a:cubicBezTo>
                    <a:pt x="15932" y="3681"/>
                    <a:pt x="16070" y="4333"/>
                    <a:pt x="16303" y="4956"/>
                  </a:cubicBezTo>
                  <a:cubicBezTo>
                    <a:pt x="16312" y="4979"/>
                    <a:pt x="16330" y="4989"/>
                    <a:pt x="16349" y="4989"/>
                  </a:cubicBezTo>
                  <a:cubicBezTo>
                    <a:pt x="16377" y="4989"/>
                    <a:pt x="16404" y="4965"/>
                    <a:pt x="16396" y="4928"/>
                  </a:cubicBezTo>
                  <a:cubicBezTo>
                    <a:pt x="16183" y="3797"/>
                    <a:pt x="15671" y="2647"/>
                    <a:pt x="14612" y="2093"/>
                  </a:cubicBezTo>
                  <a:cubicBezTo>
                    <a:pt x="14193" y="1875"/>
                    <a:pt x="13693" y="1676"/>
                    <a:pt x="13211" y="1676"/>
                  </a:cubicBezTo>
                  <a:cubicBezTo>
                    <a:pt x="13198" y="1676"/>
                    <a:pt x="13185" y="1676"/>
                    <a:pt x="13172" y="1676"/>
                  </a:cubicBezTo>
                  <a:cubicBezTo>
                    <a:pt x="12634" y="1689"/>
                    <a:pt x="12023" y="2226"/>
                    <a:pt x="11467" y="2226"/>
                  </a:cubicBezTo>
                  <a:cubicBezTo>
                    <a:pt x="11310" y="2226"/>
                    <a:pt x="11157" y="2184"/>
                    <a:pt x="11012" y="2074"/>
                  </a:cubicBezTo>
                  <a:cubicBezTo>
                    <a:pt x="11461" y="1446"/>
                    <a:pt x="11864" y="777"/>
                    <a:pt x="12090" y="99"/>
                  </a:cubicBezTo>
                  <a:cubicBezTo>
                    <a:pt x="12108" y="46"/>
                    <a:pt x="12056" y="0"/>
                    <a:pt x="120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6730475" y="652100"/>
              <a:ext cx="32775" cy="8825"/>
            </a:xfrm>
            <a:custGeom>
              <a:avLst/>
              <a:gdLst/>
              <a:ahLst/>
              <a:cxnLst/>
              <a:rect l="l" t="t" r="r" b="b"/>
              <a:pathLst>
                <a:path w="1311" h="353" extrusionOk="0">
                  <a:moveTo>
                    <a:pt x="392" y="1"/>
                  </a:moveTo>
                  <a:cubicBezTo>
                    <a:pt x="278" y="1"/>
                    <a:pt x="164" y="13"/>
                    <a:pt x="52" y="38"/>
                  </a:cubicBezTo>
                  <a:cubicBezTo>
                    <a:pt x="1" y="50"/>
                    <a:pt x="13" y="134"/>
                    <a:pt x="64" y="134"/>
                  </a:cubicBezTo>
                  <a:cubicBezTo>
                    <a:pt x="65" y="134"/>
                    <a:pt x="67" y="134"/>
                    <a:pt x="69" y="134"/>
                  </a:cubicBezTo>
                  <a:cubicBezTo>
                    <a:pt x="152" y="125"/>
                    <a:pt x="233" y="120"/>
                    <a:pt x="314" y="120"/>
                  </a:cubicBezTo>
                  <a:cubicBezTo>
                    <a:pt x="619" y="120"/>
                    <a:pt x="909" y="188"/>
                    <a:pt x="1187" y="344"/>
                  </a:cubicBezTo>
                  <a:cubicBezTo>
                    <a:pt x="1197" y="350"/>
                    <a:pt x="1208" y="353"/>
                    <a:pt x="1217" y="353"/>
                  </a:cubicBezTo>
                  <a:cubicBezTo>
                    <a:pt x="1274" y="353"/>
                    <a:pt x="1310" y="264"/>
                    <a:pt x="1247" y="231"/>
                  </a:cubicBezTo>
                  <a:cubicBezTo>
                    <a:pt x="984" y="84"/>
                    <a:pt x="689" y="1"/>
                    <a:pt x="39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4" name="Google Shape;4564;p20"/>
            <p:cNvSpPr/>
            <p:nvPr/>
          </p:nvSpPr>
          <p:spPr>
            <a:xfrm>
              <a:off x="6728100" y="598200"/>
              <a:ext cx="130425" cy="36350"/>
            </a:xfrm>
            <a:custGeom>
              <a:avLst/>
              <a:gdLst/>
              <a:ahLst/>
              <a:cxnLst/>
              <a:rect l="l" t="t" r="r" b="b"/>
              <a:pathLst>
                <a:path w="5217" h="1454" extrusionOk="0">
                  <a:moveTo>
                    <a:pt x="4181" y="1"/>
                  </a:moveTo>
                  <a:cubicBezTo>
                    <a:pt x="3896" y="1"/>
                    <a:pt x="3609" y="74"/>
                    <a:pt x="3349" y="222"/>
                  </a:cubicBezTo>
                  <a:cubicBezTo>
                    <a:pt x="2853" y="503"/>
                    <a:pt x="2502" y="963"/>
                    <a:pt x="1958" y="1175"/>
                  </a:cubicBezTo>
                  <a:cubicBezTo>
                    <a:pt x="1672" y="1285"/>
                    <a:pt x="1381" y="1336"/>
                    <a:pt x="1089" y="1336"/>
                  </a:cubicBezTo>
                  <a:cubicBezTo>
                    <a:pt x="741" y="1336"/>
                    <a:pt x="392" y="1263"/>
                    <a:pt x="55" y="1135"/>
                  </a:cubicBezTo>
                  <a:cubicBezTo>
                    <a:pt x="51" y="1134"/>
                    <a:pt x="48" y="1133"/>
                    <a:pt x="45" y="1133"/>
                  </a:cubicBezTo>
                  <a:cubicBezTo>
                    <a:pt x="18" y="1133"/>
                    <a:pt x="1" y="1169"/>
                    <a:pt x="29" y="1183"/>
                  </a:cubicBezTo>
                  <a:cubicBezTo>
                    <a:pt x="382" y="1361"/>
                    <a:pt x="767" y="1453"/>
                    <a:pt x="1152" y="1453"/>
                  </a:cubicBezTo>
                  <a:cubicBezTo>
                    <a:pt x="1496" y="1453"/>
                    <a:pt x="1841" y="1380"/>
                    <a:pt x="2163" y="1231"/>
                  </a:cubicBezTo>
                  <a:cubicBezTo>
                    <a:pt x="2547" y="1053"/>
                    <a:pt x="2821" y="758"/>
                    <a:pt x="3159" y="515"/>
                  </a:cubicBezTo>
                  <a:cubicBezTo>
                    <a:pt x="3496" y="274"/>
                    <a:pt x="3835" y="156"/>
                    <a:pt x="4181" y="156"/>
                  </a:cubicBezTo>
                  <a:cubicBezTo>
                    <a:pt x="4482" y="156"/>
                    <a:pt x="4787" y="245"/>
                    <a:pt x="5099" y="421"/>
                  </a:cubicBezTo>
                  <a:cubicBezTo>
                    <a:pt x="5108" y="426"/>
                    <a:pt x="5117" y="428"/>
                    <a:pt x="5126" y="428"/>
                  </a:cubicBezTo>
                  <a:cubicBezTo>
                    <a:pt x="5175" y="428"/>
                    <a:pt x="5217" y="357"/>
                    <a:pt x="5170" y="326"/>
                  </a:cubicBezTo>
                  <a:cubicBezTo>
                    <a:pt x="4875" y="110"/>
                    <a:pt x="4529" y="1"/>
                    <a:pt x="418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5" name="Google Shape;4565;p20"/>
            <p:cNvSpPr/>
            <p:nvPr/>
          </p:nvSpPr>
          <p:spPr>
            <a:xfrm>
              <a:off x="6719300" y="552900"/>
              <a:ext cx="151175" cy="42300"/>
            </a:xfrm>
            <a:custGeom>
              <a:avLst/>
              <a:gdLst/>
              <a:ahLst/>
              <a:cxnLst/>
              <a:rect l="l" t="t" r="r" b="b"/>
              <a:pathLst>
                <a:path w="6047" h="1692" extrusionOk="0">
                  <a:moveTo>
                    <a:pt x="1838" y="1"/>
                  </a:moveTo>
                  <a:cubicBezTo>
                    <a:pt x="1198" y="1"/>
                    <a:pt x="533" y="128"/>
                    <a:pt x="24" y="372"/>
                  </a:cubicBezTo>
                  <a:cubicBezTo>
                    <a:pt x="0" y="382"/>
                    <a:pt x="15" y="420"/>
                    <a:pt x="39" y="420"/>
                  </a:cubicBezTo>
                  <a:cubicBezTo>
                    <a:pt x="41" y="420"/>
                    <a:pt x="44" y="419"/>
                    <a:pt x="47" y="419"/>
                  </a:cubicBezTo>
                  <a:cubicBezTo>
                    <a:pt x="549" y="251"/>
                    <a:pt x="1141" y="140"/>
                    <a:pt x="1726" y="140"/>
                  </a:cubicBezTo>
                  <a:cubicBezTo>
                    <a:pt x="2411" y="140"/>
                    <a:pt x="3088" y="291"/>
                    <a:pt x="3603" y="680"/>
                  </a:cubicBezTo>
                  <a:cubicBezTo>
                    <a:pt x="4337" y="1235"/>
                    <a:pt x="5023" y="1496"/>
                    <a:pt x="5924" y="1689"/>
                  </a:cubicBezTo>
                  <a:cubicBezTo>
                    <a:pt x="5930" y="1690"/>
                    <a:pt x="5936" y="1691"/>
                    <a:pt x="5941" y="1691"/>
                  </a:cubicBezTo>
                  <a:cubicBezTo>
                    <a:pt x="6021" y="1691"/>
                    <a:pt x="6047" y="1564"/>
                    <a:pt x="5961" y="1544"/>
                  </a:cubicBezTo>
                  <a:cubicBezTo>
                    <a:pt x="5247" y="1381"/>
                    <a:pt x="4555" y="1208"/>
                    <a:pt x="3953" y="764"/>
                  </a:cubicBezTo>
                  <a:cubicBezTo>
                    <a:pt x="3610" y="515"/>
                    <a:pt x="3314" y="246"/>
                    <a:pt x="2896" y="132"/>
                  </a:cubicBezTo>
                  <a:cubicBezTo>
                    <a:pt x="2576" y="44"/>
                    <a:pt x="2211" y="1"/>
                    <a:pt x="183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6" name="Google Shape;4566;p20"/>
            <p:cNvSpPr/>
            <p:nvPr/>
          </p:nvSpPr>
          <p:spPr>
            <a:xfrm>
              <a:off x="6721475" y="542425"/>
              <a:ext cx="209125" cy="19375"/>
            </a:xfrm>
            <a:custGeom>
              <a:avLst/>
              <a:gdLst/>
              <a:ahLst/>
              <a:cxnLst/>
              <a:rect l="l" t="t" r="r" b="b"/>
              <a:pathLst>
                <a:path w="8365" h="775" extrusionOk="0">
                  <a:moveTo>
                    <a:pt x="1056" y="0"/>
                  </a:moveTo>
                  <a:cubicBezTo>
                    <a:pt x="714" y="0"/>
                    <a:pt x="370" y="22"/>
                    <a:pt x="25" y="69"/>
                  </a:cubicBezTo>
                  <a:cubicBezTo>
                    <a:pt x="1" y="74"/>
                    <a:pt x="1" y="110"/>
                    <a:pt x="28" y="110"/>
                  </a:cubicBezTo>
                  <a:cubicBezTo>
                    <a:pt x="206" y="109"/>
                    <a:pt x="383" y="108"/>
                    <a:pt x="560" y="108"/>
                  </a:cubicBezTo>
                  <a:cubicBezTo>
                    <a:pt x="1204" y="108"/>
                    <a:pt x="1841" y="124"/>
                    <a:pt x="2484" y="215"/>
                  </a:cubicBezTo>
                  <a:cubicBezTo>
                    <a:pt x="3177" y="314"/>
                    <a:pt x="3840" y="511"/>
                    <a:pt x="4520" y="664"/>
                  </a:cubicBezTo>
                  <a:cubicBezTo>
                    <a:pt x="4828" y="732"/>
                    <a:pt x="5133" y="774"/>
                    <a:pt x="5437" y="774"/>
                  </a:cubicBezTo>
                  <a:cubicBezTo>
                    <a:pt x="5688" y="774"/>
                    <a:pt x="5939" y="746"/>
                    <a:pt x="6192" y="679"/>
                  </a:cubicBezTo>
                  <a:cubicBezTo>
                    <a:pt x="6720" y="541"/>
                    <a:pt x="7226" y="292"/>
                    <a:pt x="7759" y="292"/>
                  </a:cubicBezTo>
                  <a:cubicBezTo>
                    <a:pt x="7921" y="292"/>
                    <a:pt x="8086" y="315"/>
                    <a:pt x="8254" y="372"/>
                  </a:cubicBezTo>
                  <a:cubicBezTo>
                    <a:pt x="8263" y="375"/>
                    <a:pt x="8271" y="376"/>
                    <a:pt x="8279" y="376"/>
                  </a:cubicBezTo>
                  <a:cubicBezTo>
                    <a:pt x="8347" y="376"/>
                    <a:pt x="8364" y="260"/>
                    <a:pt x="8287" y="232"/>
                  </a:cubicBezTo>
                  <a:cubicBezTo>
                    <a:pt x="8105" y="171"/>
                    <a:pt x="7928" y="146"/>
                    <a:pt x="7755" y="146"/>
                  </a:cubicBezTo>
                  <a:cubicBezTo>
                    <a:pt x="7396" y="146"/>
                    <a:pt x="7048" y="253"/>
                    <a:pt x="6684" y="372"/>
                  </a:cubicBezTo>
                  <a:cubicBezTo>
                    <a:pt x="6209" y="528"/>
                    <a:pt x="5777" y="610"/>
                    <a:pt x="5333" y="610"/>
                  </a:cubicBezTo>
                  <a:cubicBezTo>
                    <a:pt x="5020" y="610"/>
                    <a:pt x="4701" y="569"/>
                    <a:pt x="4355" y="486"/>
                  </a:cubicBezTo>
                  <a:cubicBezTo>
                    <a:pt x="3266" y="225"/>
                    <a:pt x="2170" y="0"/>
                    <a:pt x="105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6719150" y="468650"/>
              <a:ext cx="220525" cy="74250"/>
            </a:xfrm>
            <a:custGeom>
              <a:avLst/>
              <a:gdLst/>
              <a:ahLst/>
              <a:cxnLst/>
              <a:rect l="l" t="t" r="r" b="b"/>
              <a:pathLst>
                <a:path w="8821" h="2970" extrusionOk="0">
                  <a:moveTo>
                    <a:pt x="3636" y="0"/>
                  </a:moveTo>
                  <a:cubicBezTo>
                    <a:pt x="2399" y="0"/>
                    <a:pt x="1097" y="274"/>
                    <a:pt x="27" y="654"/>
                  </a:cubicBezTo>
                  <a:cubicBezTo>
                    <a:pt x="1" y="665"/>
                    <a:pt x="9" y="701"/>
                    <a:pt x="37" y="701"/>
                  </a:cubicBezTo>
                  <a:cubicBezTo>
                    <a:pt x="38" y="701"/>
                    <a:pt x="40" y="701"/>
                    <a:pt x="42" y="701"/>
                  </a:cubicBezTo>
                  <a:cubicBezTo>
                    <a:pt x="1207" y="464"/>
                    <a:pt x="2522" y="112"/>
                    <a:pt x="3788" y="112"/>
                  </a:cubicBezTo>
                  <a:cubicBezTo>
                    <a:pt x="4480" y="112"/>
                    <a:pt x="5158" y="218"/>
                    <a:pt x="5789" y="505"/>
                  </a:cubicBezTo>
                  <a:cubicBezTo>
                    <a:pt x="6998" y="1055"/>
                    <a:pt x="7407" y="2596"/>
                    <a:pt x="8713" y="2967"/>
                  </a:cubicBezTo>
                  <a:cubicBezTo>
                    <a:pt x="8720" y="2969"/>
                    <a:pt x="8727" y="2970"/>
                    <a:pt x="8733" y="2970"/>
                  </a:cubicBezTo>
                  <a:cubicBezTo>
                    <a:pt x="8802" y="2970"/>
                    <a:pt x="8820" y="2857"/>
                    <a:pt x="8743" y="2834"/>
                  </a:cubicBezTo>
                  <a:cubicBezTo>
                    <a:pt x="7917" y="2601"/>
                    <a:pt x="7486" y="1866"/>
                    <a:pt x="6955" y="1254"/>
                  </a:cubicBezTo>
                  <a:cubicBezTo>
                    <a:pt x="6496" y="726"/>
                    <a:pt x="5971" y="370"/>
                    <a:pt x="5291" y="194"/>
                  </a:cubicBezTo>
                  <a:cubicBezTo>
                    <a:pt x="4773" y="59"/>
                    <a:pt x="4211" y="0"/>
                    <a:pt x="36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6735550" y="433925"/>
              <a:ext cx="243125" cy="67450"/>
            </a:xfrm>
            <a:custGeom>
              <a:avLst/>
              <a:gdLst/>
              <a:ahLst/>
              <a:cxnLst/>
              <a:rect l="l" t="t" r="r" b="b"/>
              <a:pathLst>
                <a:path w="9725" h="2698" extrusionOk="0">
                  <a:moveTo>
                    <a:pt x="59" y="1"/>
                  </a:moveTo>
                  <a:cubicBezTo>
                    <a:pt x="24" y="1"/>
                    <a:pt x="0" y="49"/>
                    <a:pt x="39" y="68"/>
                  </a:cubicBezTo>
                  <a:cubicBezTo>
                    <a:pt x="1427" y="736"/>
                    <a:pt x="2922" y="1349"/>
                    <a:pt x="4468" y="1490"/>
                  </a:cubicBezTo>
                  <a:cubicBezTo>
                    <a:pt x="4622" y="1504"/>
                    <a:pt x="4776" y="1509"/>
                    <a:pt x="4930" y="1509"/>
                  </a:cubicBezTo>
                  <a:cubicBezTo>
                    <a:pt x="5524" y="1509"/>
                    <a:pt x="6120" y="1427"/>
                    <a:pt x="6713" y="1427"/>
                  </a:cubicBezTo>
                  <a:cubicBezTo>
                    <a:pt x="6942" y="1427"/>
                    <a:pt x="7170" y="1439"/>
                    <a:pt x="7398" y="1473"/>
                  </a:cubicBezTo>
                  <a:cubicBezTo>
                    <a:pt x="8253" y="1603"/>
                    <a:pt x="9004" y="2042"/>
                    <a:pt x="9583" y="2676"/>
                  </a:cubicBezTo>
                  <a:cubicBezTo>
                    <a:pt x="9597" y="2691"/>
                    <a:pt x="9613" y="2697"/>
                    <a:pt x="9628" y="2697"/>
                  </a:cubicBezTo>
                  <a:cubicBezTo>
                    <a:pt x="9680" y="2697"/>
                    <a:pt x="9725" y="2625"/>
                    <a:pt x="9678" y="2571"/>
                  </a:cubicBezTo>
                  <a:cubicBezTo>
                    <a:pt x="9208" y="2057"/>
                    <a:pt x="8636" y="1669"/>
                    <a:pt x="7967" y="1462"/>
                  </a:cubicBezTo>
                  <a:cubicBezTo>
                    <a:pt x="7575" y="1339"/>
                    <a:pt x="7180" y="1303"/>
                    <a:pt x="6783" y="1303"/>
                  </a:cubicBezTo>
                  <a:cubicBezTo>
                    <a:pt x="6365" y="1303"/>
                    <a:pt x="5945" y="1343"/>
                    <a:pt x="5521" y="1367"/>
                  </a:cubicBezTo>
                  <a:cubicBezTo>
                    <a:pt x="5393" y="1374"/>
                    <a:pt x="5266" y="1378"/>
                    <a:pt x="5140" y="1378"/>
                  </a:cubicBezTo>
                  <a:cubicBezTo>
                    <a:pt x="3344" y="1378"/>
                    <a:pt x="1728" y="656"/>
                    <a:pt x="73" y="3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9" name="Google Shape;4569;p20"/>
            <p:cNvSpPr/>
            <p:nvPr/>
          </p:nvSpPr>
          <p:spPr>
            <a:xfrm>
              <a:off x="6780725" y="363400"/>
              <a:ext cx="209350" cy="116550"/>
            </a:xfrm>
            <a:custGeom>
              <a:avLst/>
              <a:gdLst/>
              <a:ahLst/>
              <a:cxnLst/>
              <a:rect l="l" t="t" r="r" b="b"/>
              <a:pathLst>
                <a:path w="8374" h="4662" extrusionOk="0">
                  <a:moveTo>
                    <a:pt x="35" y="0"/>
                  </a:moveTo>
                  <a:cubicBezTo>
                    <a:pt x="9" y="0"/>
                    <a:pt x="1" y="36"/>
                    <a:pt x="28" y="43"/>
                  </a:cubicBezTo>
                  <a:cubicBezTo>
                    <a:pt x="977" y="273"/>
                    <a:pt x="1931" y="530"/>
                    <a:pt x="2791" y="1009"/>
                  </a:cubicBezTo>
                  <a:cubicBezTo>
                    <a:pt x="3728" y="1531"/>
                    <a:pt x="3974" y="2382"/>
                    <a:pt x="4642" y="3131"/>
                  </a:cubicBezTo>
                  <a:cubicBezTo>
                    <a:pt x="5564" y="4158"/>
                    <a:pt x="7127" y="3959"/>
                    <a:pt x="8242" y="4651"/>
                  </a:cubicBezTo>
                  <a:cubicBezTo>
                    <a:pt x="8254" y="4659"/>
                    <a:pt x="8266" y="4662"/>
                    <a:pt x="8277" y="4662"/>
                  </a:cubicBezTo>
                  <a:cubicBezTo>
                    <a:pt x="8337" y="4662"/>
                    <a:pt x="8374" y="4568"/>
                    <a:pt x="8308" y="4530"/>
                  </a:cubicBezTo>
                  <a:cubicBezTo>
                    <a:pt x="7708" y="4157"/>
                    <a:pt x="7038" y="4034"/>
                    <a:pt x="6363" y="3863"/>
                  </a:cubicBezTo>
                  <a:cubicBezTo>
                    <a:pt x="5891" y="3745"/>
                    <a:pt x="5408" y="3604"/>
                    <a:pt x="5019" y="3299"/>
                  </a:cubicBezTo>
                  <a:cubicBezTo>
                    <a:pt x="4645" y="3008"/>
                    <a:pt x="4420" y="2595"/>
                    <a:pt x="4176" y="2200"/>
                  </a:cubicBezTo>
                  <a:cubicBezTo>
                    <a:pt x="3313" y="804"/>
                    <a:pt x="1618" y="180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0" name="Google Shape;4570;p20"/>
            <p:cNvSpPr/>
            <p:nvPr/>
          </p:nvSpPr>
          <p:spPr>
            <a:xfrm>
              <a:off x="6822075" y="33215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39" y="0"/>
                  </a:moveTo>
                  <a:cubicBezTo>
                    <a:pt x="6" y="0"/>
                    <a:pt x="0" y="50"/>
                    <a:pt x="33" y="62"/>
                  </a:cubicBezTo>
                  <a:cubicBezTo>
                    <a:pt x="1706" y="649"/>
                    <a:pt x="2019" y="2484"/>
                    <a:pt x="3108" y="3676"/>
                  </a:cubicBezTo>
                  <a:cubicBezTo>
                    <a:pt x="4178" y="4844"/>
                    <a:pt x="5725" y="4399"/>
                    <a:pt x="7007" y="5096"/>
                  </a:cubicBezTo>
                  <a:cubicBezTo>
                    <a:pt x="7020" y="5103"/>
                    <a:pt x="7032" y="5107"/>
                    <a:pt x="7044" y="5107"/>
                  </a:cubicBezTo>
                  <a:cubicBezTo>
                    <a:pt x="7111" y="5107"/>
                    <a:pt x="7152" y="5003"/>
                    <a:pt x="7079" y="4962"/>
                  </a:cubicBezTo>
                  <a:cubicBezTo>
                    <a:pt x="6423" y="4602"/>
                    <a:pt x="5704" y="4573"/>
                    <a:pt x="4981" y="4455"/>
                  </a:cubicBezTo>
                  <a:cubicBezTo>
                    <a:pt x="4004" y="4299"/>
                    <a:pt x="3311" y="3830"/>
                    <a:pt x="2761" y="3012"/>
                  </a:cubicBezTo>
                  <a:cubicBezTo>
                    <a:pt x="2021" y="1917"/>
                    <a:pt x="1484" y="340"/>
                    <a:pt x="47" y="1"/>
                  </a:cubicBezTo>
                  <a:cubicBezTo>
                    <a:pt x="44" y="0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1" name="Google Shape;4571;p20"/>
            <p:cNvSpPr/>
            <p:nvPr/>
          </p:nvSpPr>
          <p:spPr>
            <a:xfrm>
              <a:off x="6895175" y="286725"/>
              <a:ext cx="119825" cy="158800"/>
            </a:xfrm>
            <a:custGeom>
              <a:avLst/>
              <a:gdLst/>
              <a:ahLst/>
              <a:cxnLst/>
              <a:rect l="l" t="t" r="r" b="b"/>
              <a:pathLst>
                <a:path w="4793" h="6352" extrusionOk="0">
                  <a:moveTo>
                    <a:pt x="33" y="1"/>
                  </a:moveTo>
                  <a:cubicBezTo>
                    <a:pt x="9" y="1"/>
                    <a:pt x="1" y="38"/>
                    <a:pt x="27" y="45"/>
                  </a:cubicBezTo>
                  <a:cubicBezTo>
                    <a:pt x="1623" y="464"/>
                    <a:pt x="2426" y="2212"/>
                    <a:pt x="2842" y="3661"/>
                  </a:cubicBezTo>
                  <a:cubicBezTo>
                    <a:pt x="3153" y="4743"/>
                    <a:pt x="3471" y="5974"/>
                    <a:pt x="4673" y="6347"/>
                  </a:cubicBezTo>
                  <a:cubicBezTo>
                    <a:pt x="4682" y="6350"/>
                    <a:pt x="4690" y="6351"/>
                    <a:pt x="4697" y="6351"/>
                  </a:cubicBezTo>
                  <a:cubicBezTo>
                    <a:pt x="4773" y="6351"/>
                    <a:pt x="4793" y="6226"/>
                    <a:pt x="4712" y="6199"/>
                  </a:cubicBezTo>
                  <a:cubicBezTo>
                    <a:pt x="3071" y="5685"/>
                    <a:pt x="3054" y="3381"/>
                    <a:pt x="2375" y="2069"/>
                  </a:cubicBezTo>
                  <a:cubicBezTo>
                    <a:pt x="1881" y="1118"/>
                    <a:pt x="1148" y="199"/>
                    <a:pt x="38" y="1"/>
                  </a:cubicBezTo>
                  <a:cubicBezTo>
                    <a:pt x="37" y="1"/>
                    <a:pt x="35" y="1"/>
                    <a:pt x="3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2" name="Google Shape;4572;p20"/>
            <p:cNvSpPr/>
            <p:nvPr/>
          </p:nvSpPr>
          <p:spPr>
            <a:xfrm>
              <a:off x="6962200" y="277425"/>
              <a:ext cx="67050" cy="152100"/>
            </a:xfrm>
            <a:custGeom>
              <a:avLst/>
              <a:gdLst/>
              <a:ahLst/>
              <a:cxnLst/>
              <a:rect l="l" t="t" r="r" b="b"/>
              <a:pathLst>
                <a:path w="2682" h="6084" extrusionOk="0">
                  <a:moveTo>
                    <a:pt x="32" y="1"/>
                  </a:moveTo>
                  <a:cubicBezTo>
                    <a:pt x="14" y="1"/>
                    <a:pt x="0" y="25"/>
                    <a:pt x="16" y="37"/>
                  </a:cubicBezTo>
                  <a:cubicBezTo>
                    <a:pt x="1052" y="836"/>
                    <a:pt x="1539" y="1970"/>
                    <a:pt x="1798" y="3225"/>
                  </a:cubicBezTo>
                  <a:cubicBezTo>
                    <a:pt x="1925" y="3842"/>
                    <a:pt x="1991" y="4469"/>
                    <a:pt x="2105" y="5089"/>
                  </a:cubicBezTo>
                  <a:cubicBezTo>
                    <a:pt x="2176" y="5475"/>
                    <a:pt x="2264" y="5823"/>
                    <a:pt x="2583" y="6071"/>
                  </a:cubicBezTo>
                  <a:cubicBezTo>
                    <a:pt x="2593" y="6080"/>
                    <a:pt x="2604" y="6083"/>
                    <a:pt x="2615" y="6083"/>
                  </a:cubicBezTo>
                  <a:cubicBezTo>
                    <a:pt x="2653" y="6083"/>
                    <a:pt x="2682" y="6035"/>
                    <a:pt x="2648" y="5999"/>
                  </a:cubicBezTo>
                  <a:cubicBezTo>
                    <a:pt x="2138" y="5458"/>
                    <a:pt x="2151" y="4592"/>
                    <a:pt x="2033" y="3896"/>
                  </a:cubicBezTo>
                  <a:cubicBezTo>
                    <a:pt x="1939" y="3317"/>
                    <a:pt x="1829" y="2739"/>
                    <a:pt x="1640" y="2183"/>
                  </a:cubicBezTo>
                  <a:cubicBezTo>
                    <a:pt x="1342" y="1309"/>
                    <a:pt x="845" y="49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7083400" y="461025"/>
              <a:ext cx="46200" cy="26975"/>
            </a:xfrm>
            <a:custGeom>
              <a:avLst/>
              <a:gdLst/>
              <a:ahLst/>
              <a:cxnLst/>
              <a:rect l="l" t="t" r="r" b="b"/>
              <a:pathLst>
                <a:path w="1848" h="1079" extrusionOk="0">
                  <a:moveTo>
                    <a:pt x="54" y="0"/>
                  </a:moveTo>
                  <a:cubicBezTo>
                    <a:pt x="47" y="0"/>
                    <a:pt x="39" y="1"/>
                    <a:pt x="32" y="1"/>
                  </a:cubicBezTo>
                  <a:cubicBezTo>
                    <a:pt x="2" y="3"/>
                    <a:pt x="1" y="43"/>
                    <a:pt x="26" y="53"/>
                  </a:cubicBezTo>
                  <a:cubicBezTo>
                    <a:pt x="366" y="156"/>
                    <a:pt x="694" y="217"/>
                    <a:pt x="1007" y="396"/>
                  </a:cubicBezTo>
                  <a:cubicBezTo>
                    <a:pt x="1314" y="571"/>
                    <a:pt x="1569" y="803"/>
                    <a:pt x="1796" y="1071"/>
                  </a:cubicBezTo>
                  <a:cubicBezTo>
                    <a:pt x="1801" y="1076"/>
                    <a:pt x="1806" y="1078"/>
                    <a:pt x="1812" y="1078"/>
                  </a:cubicBezTo>
                  <a:cubicBezTo>
                    <a:pt x="1829" y="1078"/>
                    <a:pt x="1848" y="1057"/>
                    <a:pt x="1836" y="1040"/>
                  </a:cubicBezTo>
                  <a:cubicBezTo>
                    <a:pt x="1452" y="508"/>
                    <a:pt x="736" y="0"/>
                    <a:pt x="5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4" name="Google Shape;4574;p20"/>
            <p:cNvSpPr/>
            <p:nvPr/>
          </p:nvSpPr>
          <p:spPr>
            <a:xfrm>
              <a:off x="7002650" y="510375"/>
              <a:ext cx="21400" cy="23225"/>
            </a:xfrm>
            <a:custGeom>
              <a:avLst/>
              <a:gdLst/>
              <a:ahLst/>
              <a:cxnLst/>
              <a:rect l="l" t="t" r="r" b="b"/>
              <a:pathLst>
                <a:path w="856" h="929" extrusionOk="0">
                  <a:moveTo>
                    <a:pt x="28" y="0"/>
                  </a:moveTo>
                  <a:cubicBezTo>
                    <a:pt x="5" y="0"/>
                    <a:pt x="0" y="41"/>
                    <a:pt x="26" y="50"/>
                  </a:cubicBezTo>
                  <a:cubicBezTo>
                    <a:pt x="437" y="205"/>
                    <a:pt x="636" y="513"/>
                    <a:pt x="784" y="905"/>
                  </a:cubicBezTo>
                  <a:cubicBezTo>
                    <a:pt x="790" y="921"/>
                    <a:pt x="807" y="929"/>
                    <a:pt x="822" y="929"/>
                  </a:cubicBezTo>
                  <a:cubicBezTo>
                    <a:pt x="839" y="929"/>
                    <a:pt x="855" y="918"/>
                    <a:pt x="852" y="895"/>
                  </a:cubicBezTo>
                  <a:cubicBezTo>
                    <a:pt x="805" y="468"/>
                    <a:pt x="427" y="126"/>
                    <a:pt x="36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5" name="Google Shape;4575;p20"/>
            <p:cNvSpPr/>
            <p:nvPr/>
          </p:nvSpPr>
          <p:spPr>
            <a:xfrm>
              <a:off x="6937500" y="577175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18" y="1"/>
                  </a:moveTo>
                  <a:cubicBezTo>
                    <a:pt x="9" y="1"/>
                    <a:pt x="0" y="7"/>
                    <a:pt x="4" y="18"/>
                  </a:cubicBezTo>
                  <a:cubicBezTo>
                    <a:pt x="157" y="471"/>
                    <a:pt x="148" y="885"/>
                    <a:pt x="153" y="1352"/>
                  </a:cubicBezTo>
                  <a:cubicBezTo>
                    <a:pt x="153" y="1373"/>
                    <a:pt x="168" y="1384"/>
                    <a:pt x="185" y="1384"/>
                  </a:cubicBezTo>
                  <a:cubicBezTo>
                    <a:pt x="199" y="1384"/>
                    <a:pt x="214" y="1375"/>
                    <a:pt x="219" y="1358"/>
                  </a:cubicBezTo>
                  <a:cubicBezTo>
                    <a:pt x="336" y="920"/>
                    <a:pt x="213" y="413"/>
                    <a:pt x="33" y="9"/>
                  </a:cubicBezTo>
                  <a:cubicBezTo>
                    <a:pt x="30" y="3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6" name="Google Shape;4576;p20"/>
            <p:cNvSpPr/>
            <p:nvPr/>
          </p:nvSpPr>
          <p:spPr>
            <a:xfrm>
              <a:off x="6850975" y="640050"/>
              <a:ext cx="9975" cy="32600"/>
            </a:xfrm>
            <a:custGeom>
              <a:avLst/>
              <a:gdLst/>
              <a:ahLst/>
              <a:cxnLst/>
              <a:rect l="l" t="t" r="r" b="b"/>
              <a:pathLst>
                <a:path w="399" h="1304" extrusionOk="0">
                  <a:moveTo>
                    <a:pt x="369" y="0"/>
                  </a:moveTo>
                  <a:cubicBezTo>
                    <a:pt x="362" y="0"/>
                    <a:pt x="355" y="3"/>
                    <a:pt x="349" y="10"/>
                  </a:cubicBezTo>
                  <a:cubicBezTo>
                    <a:pt x="108" y="387"/>
                    <a:pt x="1" y="814"/>
                    <a:pt x="39" y="1258"/>
                  </a:cubicBezTo>
                  <a:cubicBezTo>
                    <a:pt x="42" y="1289"/>
                    <a:pt x="65" y="1303"/>
                    <a:pt x="88" y="1303"/>
                  </a:cubicBezTo>
                  <a:cubicBezTo>
                    <a:pt x="112" y="1303"/>
                    <a:pt x="136" y="1287"/>
                    <a:pt x="133" y="1257"/>
                  </a:cubicBezTo>
                  <a:cubicBezTo>
                    <a:pt x="93" y="828"/>
                    <a:pt x="177" y="408"/>
                    <a:pt x="389" y="31"/>
                  </a:cubicBezTo>
                  <a:cubicBezTo>
                    <a:pt x="399" y="15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7" name="Google Shape;4577;p20"/>
            <p:cNvSpPr/>
            <p:nvPr/>
          </p:nvSpPr>
          <p:spPr>
            <a:xfrm>
              <a:off x="6794275" y="61420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1137" y="1"/>
                  </a:moveTo>
                  <a:cubicBezTo>
                    <a:pt x="750" y="1"/>
                    <a:pt x="294" y="371"/>
                    <a:pt x="25" y="535"/>
                  </a:cubicBezTo>
                  <a:cubicBezTo>
                    <a:pt x="0" y="550"/>
                    <a:pt x="18" y="585"/>
                    <a:pt x="42" y="585"/>
                  </a:cubicBezTo>
                  <a:cubicBezTo>
                    <a:pt x="46" y="585"/>
                    <a:pt x="50" y="584"/>
                    <a:pt x="55" y="581"/>
                  </a:cubicBezTo>
                  <a:cubicBezTo>
                    <a:pt x="377" y="404"/>
                    <a:pt x="761" y="109"/>
                    <a:pt x="1144" y="109"/>
                  </a:cubicBezTo>
                  <a:cubicBezTo>
                    <a:pt x="1235" y="109"/>
                    <a:pt x="1326" y="126"/>
                    <a:pt x="1416" y="165"/>
                  </a:cubicBezTo>
                  <a:cubicBezTo>
                    <a:pt x="1421" y="167"/>
                    <a:pt x="1425" y="168"/>
                    <a:pt x="1430" y="168"/>
                  </a:cubicBezTo>
                  <a:cubicBezTo>
                    <a:pt x="1458" y="168"/>
                    <a:pt x="1481" y="133"/>
                    <a:pt x="1453" y="111"/>
                  </a:cubicBezTo>
                  <a:cubicBezTo>
                    <a:pt x="1358" y="33"/>
                    <a:pt x="1250" y="1"/>
                    <a:pt x="11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8" name="Google Shape;4578;p20"/>
            <p:cNvSpPr/>
            <p:nvPr/>
          </p:nvSpPr>
          <p:spPr>
            <a:xfrm>
              <a:off x="6832925" y="567925"/>
              <a:ext cx="35825" cy="12750"/>
            </a:xfrm>
            <a:custGeom>
              <a:avLst/>
              <a:gdLst/>
              <a:ahLst/>
              <a:cxnLst/>
              <a:rect l="l" t="t" r="r" b="b"/>
              <a:pathLst>
                <a:path w="1433" h="510" extrusionOk="0">
                  <a:moveTo>
                    <a:pt x="36" y="0"/>
                  </a:moveTo>
                  <a:cubicBezTo>
                    <a:pt x="14" y="0"/>
                    <a:pt x="0" y="31"/>
                    <a:pt x="24" y="46"/>
                  </a:cubicBezTo>
                  <a:cubicBezTo>
                    <a:pt x="404" y="264"/>
                    <a:pt x="910" y="510"/>
                    <a:pt x="1363" y="510"/>
                  </a:cubicBezTo>
                  <a:cubicBezTo>
                    <a:pt x="1373" y="510"/>
                    <a:pt x="1383" y="510"/>
                    <a:pt x="1393" y="509"/>
                  </a:cubicBezTo>
                  <a:cubicBezTo>
                    <a:pt x="1433" y="509"/>
                    <a:pt x="1433" y="457"/>
                    <a:pt x="1400" y="444"/>
                  </a:cubicBezTo>
                  <a:cubicBezTo>
                    <a:pt x="1189" y="372"/>
                    <a:pt x="957" y="348"/>
                    <a:pt x="743" y="282"/>
                  </a:cubicBezTo>
                  <a:cubicBezTo>
                    <a:pt x="502" y="210"/>
                    <a:pt x="271" y="114"/>
                    <a:pt x="46" y="2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9" name="Google Shape;4579;p20"/>
            <p:cNvSpPr/>
            <p:nvPr/>
          </p:nvSpPr>
          <p:spPr>
            <a:xfrm>
              <a:off x="6880275" y="534375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690" y="0"/>
                  </a:moveTo>
                  <a:cubicBezTo>
                    <a:pt x="457" y="0"/>
                    <a:pt x="222" y="63"/>
                    <a:pt x="27" y="174"/>
                  </a:cubicBezTo>
                  <a:cubicBezTo>
                    <a:pt x="1" y="187"/>
                    <a:pt x="18" y="221"/>
                    <a:pt x="43" y="221"/>
                  </a:cubicBezTo>
                  <a:cubicBezTo>
                    <a:pt x="47" y="221"/>
                    <a:pt x="51" y="220"/>
                    <a:pt x="56" y="218"/>
                  </a:cubicBezTo>
                  <a:cubicBezTo>
                    <a:pt x="240" y="127"/>
                    <a:pt x="420" y="87"/>
                    <a:pt x="599" y="87"/>
                  </a:cubicBezTo>
                  <a:cubicBezTo>
                    <a:pt x="860" y="87"/>
                    <a:pt x="1116" y="173"/>
                    <a:pt x="1370" y="311"/>
                  </a:cubicBezTo>
                  <a:cubicBezTo>
                    <a:pt x="1375" y="314"/>
                    <a:pt x="1381" y="315"/>
                    <a:pt x="1386" y="315"/>
                  </a:cubicBezTo>
                  <a:cubicBezTo>
                    <a:pt x="1413" y="315"/>
                    <a:pt x="1435" y="277"/>
                    <a:pt x="1411" y="256"/>
                  </a:cubicBezTo>
                  <a:cubicBezTo>
                    <a:pt x="1213" y="79"/>
                    <a:pt x="952" y="0"/>
                    <a:pt x="6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0" name="Google Shape;4580;p20"/>
            <p:cNvSpPr/>
            <p:nvPr/>
          </p:nvSpPr>
          <p:spPr>
            <a:xfrm>
              <a:off x="6895350" y="482625"/>
              <a:ext cx="38750" cy="39250"/>
            </a:xfrm>
            <a:custGeom>
              <a:avLst/>
              <a:gdLst/>
              <a:ahLst/>
              <a:cxnLst/>
              <a:rect l="l" t="t" r="r" b="b"/>
              <a:pathLst>
                <a:path w="1550" h="1570" extrusionOk="0">
                  <a:moveTo>
                    <a:pt x="22" y="0"/>
                  </a:moveTo>
                  <a:cubicBezTo>
                    <a:pt x="11" y="0"/>
                    <a:pt x="0" y="13"/>
                    <a:pt x="7" y="25"/>
                  </a:cubicBezTo>
                  <a:cubicBezTo>
                    <a:pt x="379" y="636"/>
                    <a:pt x="869" y="1180"/>
                    <a:pt x="1474" y="1564"/>
                  </a:cubicBezTo>
                  <a:cubicBezTo>
                    <a:pt x="1480" y="1568"/>
                    <a:pt x="1487" y="1570"/>
                    <a:pt x="1493" y="1570"/>
                  </a:cubicBezTo>
                  <a:cubicBezTo>
                    <a:pt x="1524" y="1570"/>
                    <a:pt x="1550" y="1522"/>
                    <a:pt x="1518" y="1500"/>
                  </a:cubicBezTo>
                  <a:cubicBezTo>
                    <a:pt x="936" y="1076"/>
                    <a:pt x="441" y="609"/>
                    <a:pt x="36" y="8"/>
                  </a:cubicBezTo>
                  <a:cubicBezTo>
                    <a:pt x="32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1" name="Google Shape;4581;p20"/>
            <p:cNvSpPr/>
            <p:nvPr/>
          </p:nvSpPr>
          <p:spPr>
            <a:xfrm>
              <a:off x="6955500" y="437100"/>
              <a:ext cx="36050" cy="15050"/>
            </a:xfrm>
            <a:custGeom>
              <a:avLst/>
              <a:gdLst/>
              <a:ahLst/>
              <a:cxnLst/>
              <a:rect l="l" t="t" r="r" b="b"/>
              <a:pathLst>
                <a:path w="1442" h="602" extrusionOk="0">
                  <a:moveTo>
                    <a:pt x="237" y="1"/>
                  </a:moveTo>
                  <a:cubicBezTo>
                    <a:pt x="169" y="1"/>
                    <a:pt x="104" y="5"/>
                    <a:pt x="42" y="15"/>
                  </a:cubicBezTo>
                  <a:cubicBezTo>
                    <a:pt x="2" y="20"/>
                    <a:pt x="0" y="79"/>
                    <a:pt x="44" y="79"/>
                  </a:cubicBezTo>
                  <a:cubicBezTo>
                    <a:pt x="55" y="79"/>
                    <a:pt x="67" y="79"/>
                    <a:pt x="78" y="79"/>
                  </a:cubicBezTo>
                  <a:cubicBezTo>
                    <a:pt x="338" y="79"/>
                    <a:pt x="587" y="111"/>
                    <a:pt x="827" y="215"/>
                  </a:cubicBezTo>
                  <a:cubicBezTo>
                    <a:pt x="1045" y="311"/>
                    <a:pt x="1200" y="469"/>
                    <a:pt x="1392" y="596"/>
                  </a:cubicBezTo>
                  <a:cubicBezTo>
                    <a:pt x="1397" y="600"/>
                    <a:pt x="1402" y="601"/>
                    <a:pt x="1407" y="601"/>
                  </a:cubicBezTo>
                  <a:cubicBezTo>
                    <a:pt x="1427" y="601"/>
                    <a:pt x="1442" y="575"/>
                    <a:pt x="1432" y="557"/>
                  </a:cubicBezTo>
                  <a:cubicBezTo>
                    <a:pt x="1217" y="190"/>
                    <a:pt x="675" y="1"/>
                    <a:pt x="2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2" name="Google Shape;4582;p20"/>
            <p:cNvSpPr/>
            <p:nvPr/>
          </p:nvSpPr>
          <p:spPr>
            <a:xfrm>
              <a:off x="6947000" y="302350"/>
              <a:ext cx="42100" cy="85400"/>
            </a:xfrm>
            <a:custGeom>
              <a:avLst/>
              <a:gdLst/>
              <a:ahLst/>
              <a:cxnLst/>
              <a:rect l="l" t="t" r="r" b="b"/>
              <a:pathLst>
                <a:path w="1684" h="3416" extrusionOk="0">
                  <a:moveTo>
                    <a:pt x="34" y="0"/>
                  </a:moveTo>
                  <a:cubicBezTo>
                    <a:pt x="16" y="0"/>
                    <a:pt x="0" y="26"/>
                    <a:pt x="15" y="44"/>
                  </a:cubicBezTo>
                  <a:cubicBezTo>
                    <a:pt x="857" y="1050"/>
                    <a:pt x="1292" y="2123"/>
                    <a:pt x="1595" y="3386"/>
                  </a:cubicBezTo>
                  <a:cubicBezTo>
                    <a:pt x="1600" y="3406"/>
                    <a:pt x="1617" y="3416"/>
                    <a:pt x="1635" y="3416"/>
                  </a:cubicBezTo>
                  <a:cubicBezTo>
                    <a:pt x="1659" y="3416"/>
                    <a:pt x="1684" y="3400"/>
                    <a:pt x="1681" y="3372"/>
                  </a:cubicBezTo>
                  <a:cubicBezTo>
                    <a:pt x="1544" y="2121"/>
                    <a:pt x="895" y="922"/>
                    <a:pt x="49" y="7"/>
                  </a:cubicBezTo>
                  <a:cubicBezTo>
                    <a:pt x="45" y="2"/>
                    <a:pt x="39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3" name="Google Shape;4583;p20"/>
            <p:cNvSpPr/>
            <p:nvPr/>
          </p:nvSpPr>
          <p:spPr>
            <a:xfrm>
              <a:off x="6711350" y="268925"/>
              <a:ext cx="462050" cy="430275"/>
            </a:xfrm>
            <a:custGeom>
              <a:avLst/>
              <a:gdLst/>
              <a:ahLst/>
              <a:cxnLst/>
              <a:rect l="l" t="t" r="r" b="b"/>
              <a:pathLst>
                <a:path w="18482" h="17211" extrusionOk="0">
                  <a:moveTo>
                    <a:pt x="9527" y="201"/>
                  </a:moveTo>
                  <a:cubicBezTo>
                    <a:pt x="10239" y="201"/>
                    <a:pt x="10942" y="391"/>
                    <a:pt x="11590" y="860"/>
                  </a:cubicBezTo>
                  <a:cubicBezTo>
                    <a:pt x="13317" y="2105"/>
                    <a:pt x="12305" y="4089"/>
                    <a:pt x="12838" y="5796"/>
                  </a:cubicBezTo>
                  <a:cubicBezTo>
                    <a:pt x="12848" y="5825"/>
                    <a:pt x="12865" y="5844"/>
                    <a:pt x="12886" y="5854"/>
                  </a:cubicBezTo>
                  <a:cubicBezTo>
                    <a:pt x="11983" y="7104"/>
                    <a:pt x="11213" y="8450"/>
                    <a:pt x="10204" y="9630"/>
                  </a:cubicBezTo>
                  <a:cubicBezTo>
                    <a:pt x="8967" y="11074"/>
                    <a:pt x="7550" y="12359"/>
                    <a:pt x="5995" y="13449"/>
                  </a:cubicBezTo>
                  <a:cubicBezTo>
                    <a:pt x="4379" y="14584"/>
                    <a:pt x="2646" y="15410"/>
                    <a:pt x="835" y="16173"/>
                  </a:cubicBezTo>
                  <a:cubicBezTo>
                    <a:pt x="832" y="15468"/>
                    <a:pt x="766" y="14769"/>
                    <a:pt x="681" y="14070"/>
                  </a:cubicBezTo>
                  <a:lnTo>
                    <a:pt x="681" y="14070"/>
                  </a:lnTo>
                  <a:cubicBezTo>
                    <a:pt x="966" y="14110"/>
                    <a:pt x="1410" y="14158"/>
                    <a:pt x="1869" y="14158"/>
                  </a:cubicBezTo>
                  <a:cubicBezTo>
                    <a:pt x="2811" y="14158"/>
                    <a:pt x="3817" y="13953"/>
                    <a:pt x="3640" y="13043"/>
                  </a:cubicBezTo>
                  <a:cubicBezTo>
                    <a:pt x="3503" y="12335"/>
                    <a:pt x="2715" y="12100"/>
                    <a:pt x="1905" y="12100"/>
                  </a:cubicBezTo>
                  <a:cubicBezTo>
                    <a:pt x="1369" y="12100"/>
                    <a:pt x="823" y="12203"/>
                    <a:pt x="448" y="12339"/>
                  </a:cubicBezTo>
                  <a:cubicBezTo>
                    <a:pt x="380" y="11818"/>
                    <a:pt x="321" y="11297"/>
                    <a:pt x="286" y="10775"/>
                  </a:cubicBezTo>
                  <a:cubicBezTo>
                    <a:pt x="291" y="10775"/>
                    <a:pt x="296" y="10776"/>
                    <a:pt x="300" y="10776"/>
                  </a:cubicBezTo>
                  <a:cubicBezTo>
                    <a:pt x="302" y="10776"/>
                    <a:pt x="305" y="10776"/>
                    <a:pt x="307" y="10775"/>
                  </a:cubicBezTo>
                  <a:cubicBezTo>
                    <a:pt x="567" y="10729"/>
                    <a:pt x="826" y="10710"/>
                    <a:pt x="1084" y="10710"/>
                  </a:cubicBezTo>
                  <a:cubicBezTo>
                    <a:pt x="2248" y="10710"/>
                    <a:pt x="3388" y="11098"/>
                    <a:pt x="4559" y="11120"/>
                  </a:cubicBezTo>
                  <a:cubicBezTo>
                    <a:pt x="4582" y="11120"/>
                    <a:pt x="4605" y="11120"/>
                    <a:pt x="4628" y="11120"/>
                  </a:cubicBezTo>
                  <a:cubicBezTo>
                    <a:pt x="5482" y="11120"/>
                    <a:pt x="7038" y="10837"/>
                    <a:pt x="6902" y="9699"/>
                  </a:cubicBezTo>
                  <a:cubicBezTo>
                    <a:pt x="6780" y="8669"/>
                    <a:pt x="5094" y="8499"/>
                    <a:pt x="4312" y="8460"/>
                  </a:cubicBezTo>
                  <a:cubicBezTo>
                    <a:pt x="4192" y="8454"/>
                    <a:pt x="4071" y="8451"/>
                    <a:pt x="3950" y="8451"/>
                  </a:cubicBezTo>
                  <a:cubicBezTo>
                    <a:pt x="2722" y="8451"/>
                    <a:pt x="1418" y="8743"/>
                    <a:pt x="289" y="9207"/>
                  </a:cubicBezTo>
                  <a:cubicBezTo>
                    <a:pt x="376" y="8184"/>
                    <a:pt x="634" y="7215"/>
                    <a:pt x="1090" y="6304"/>
                  </a:cubicBezTo>
                  <a:cubicBezTo>
                    <a:pt x="1803" y="6548"/>
                    <a:pt x="2477" y="6818"/>
                    <a:pt x="3159" y="7144"/>
                  </a:cubicBezTo>
                  <a:cubicBezTo>
                    <a:pt x="3647" y="7380"/>
                    <a:pt x="4146" y="7607"/>
                    <a:pt x="4671" y="7751"/>
                  </a:cubicBezTo>
                  <a:cubicBezTo>
                    <a:pt x="4938" y="7824"/>
                    <a:pt x="5378" y="7918"/>
                    <a:pt x="5795" y="7918"/>
                  </a:cubicBezTo>
                  <a:cubicBezTo>
                    <a:pt x="6269" y="7918"/>
                    <a:pt x="6715" y="7796"/>
                    <a:pt x="6846" y="7380"/>
                  </a:cubicBezTo>
                  <a:cubicBezTo>
                    <a:pt x="7120" y="6513"/>
                    <a:pt x="6056" y="5705"/>
                    <a:pt x="5399" y="5396"/>
                  </a:cubicBezTo>
                  <a:cubicBezTo>
                    <a:pt x="4431" y="4943"/>
                    <a:pt x="3304" y="4779"/>
                    <a:pt x="2230" y="4779"/>
                  </a:cubicBezTo>
                  <a:cubicBezTo>
                    <a:pt x="2181" y="4779"/>
                    <a:pt x="2131" y="4780"/>
                    <a:pt x="2082" y="4781"/>
                  </a:cubicBezTo>
                  <a:cubicBezTo>
                    <a:pt x="2906" y="3761"/>
                    <a:pt x="3920" y="2883"/>
                    <a:pt x="4990" y="2116"/>
                  </a:cubicBezTo>
                  <a:cubicBezTo>
                    <a:pt x="4997" y="2121"/>
                    <a:pt x="5004" y="2128"/>
                    <a:pt x="5014" y="2133"/>
                  </a:cubicBezTo>
                  <a:cubicBezTo>
                    <a:pt x="6491" y="2903"/>
                    <a:pt x="6935" y="4474"/>
                    <a:pt x="7715" y="5830"/>
                  </a:cubicBezTo>
                  <a:cubicBezTo>
                    <a:pt x="7979" y="6287"/>
                    <a:pt x="8516" y="6794"/>
                    <a:pt x="9039" y="6794"/>
                  </a:cubicBezTo>
                  <a:cubicBezTo>
                    <a:pt x="9279" y="6794"/>
                    <a:pt x="9516" y="6687"/>
                    <a:pt x="9722" y="6420"/>
                  </a:cubicBezTo>
                  <a:cubicBezTo>
                    <a:pt x="10352" y="5605"/>
                    <a:pt x="9722" y="4320"/>
                    <a:pt x="9256" y="3582"/>
                  </a:cubicBezTo>
                  <a:cubicBezTo>
                    <a:pt x="8608" y="2554"/>
                    <a:pt x="7658" y="1723"/>
                    <a:pt x="6654" y="1045"/>
                  </a:cubicBezTo>
                  <a:cubicBezTo>
                    <a:pt x="7552" y="560"/>
                    <a:pt x="8549" y="201"/>
                    <a:pt x="9527" y="201"/>
                  </a:cubicBezTo>
                  <a:close/>
                  <a:moveTo>
                    <a:pt x="18186" y="2410"/>
                  </a:moveTo>
                  <a:cubicBezTo>
                    <a:pt x="18223" y="2471"/>
                    <a:pt x="18262" y="2533"/>
                    <a:pt x="18301" y="2591"/>
                  </a:cubicBezTo>
                  <a:cubicBezTo>
                    <a:pt x="14458" y="3112"/>
                    <a:pt x="12693" y="7227"/>
                    <a:pt x="10550" y="9921"/>
                  </a:cubicBezTo>
                  <a:cubicBezTo>
                    <a:pt x="8035" y="13083"/>
                    <a:pt x="4494" y="14888"/>
                    <a:pt x="841" y="16404"/>
                  </a:cubicBezTo>
                  <a:cubicBezTo>
                    <a:pt x="836" y="16405"/>
                    <a:pt x="835" y="16408"/>
                    <a:pt x="834" y="16411"/>
                  </a:cubicBezTo>
                  <a:lnTo>
                    <a:pt x="834" y="16287"/>
                  </a:lnTo>
                  <a:cubicBezTo>
                    <a:pt x="4212" y="15183"/>
                    <a:pt x="7332" y="12935"/>
                    <a:pt x="9732" y="10347"/>
                  </a:cubicBezTo>
                  <a:cubicBezTo>
                    <a:pt x="10980" y="9003"/>
                    <a:pt x="11928" y="7495"/>
                    <a:pt x="12971" y="5996"/>
                  </a:cubicBezTo>
                  <a:cubicBezTo>
                    <a:pt x="14246" y="4164"/>
                    <a:pt x="15970" y="2882"/>
                    <a:pt x="18174" y="2416"/>
                  </a:cubicBezTo>
                  <a:cubicBezTo>
                    <a:pt x="18179" y="2414"/>
                    <a:pt x="18181" y="2413"/>
                    <a:pt x="18186" y="2410"/>
                  </a:cubicBezTo>
                  <a:close/>
                  <a:moveTo>
                    <a:pt x="13323" y="6307"/>
                  </a:moveTo>
                  <a:cubicBezTo>
                    <a:pt x="13804" y="6853"/>
                    <a:pt x="14503" y="6905"/>
                    <a:pt x="15180" y="7018"/>
                  </a:cubicBezTo>
                  <a:cubicBezTo>
                    <a:pt x="16231" y="7195"/>
                    <a:pt x="16973" y="7759"/>
                    <a:pt x="17366" y="8766"/>
                  </a:cubicBezTo>
                  <a:cubicBezTo>
                    <a:pt x="17881" y="10079"/>
                    <a:pt x="17729" y="11604"/>
                    <a:pt x="17185" y="12906"/>
                  </a:cubicBezTo>
                  <a:cubicBezTo>
                    <a:pt x="17031" y="11806"/>
                    <a:pt x="16742" y="10552"/>
                    <a:pt x="16026" y="9722"/>
                  </a:cubicBezTo>
                  <a:cubicBezTo>
                    <a:pt x="15652" y="9289"/>
                    <a:pt x="15034" y="8920"/>
                    <a:pt x="14435" y="8920"/>
                  </a:cubicBezTo>
                  <a:cubicBezTo>
                    <a:pt x="14190" y="8920"/>
                    <a:pt x="13948" y="8981"/>
                    <a:pt x="13728" y="9126"/>
                  </a:cubicBezTo>
                  <a:cubicBezTo>
                    <a:pt x="12920" y="9656"/>
                    <a:pt x="13438" y="10873"/>
                    <a:pt x="13753" y="11536"/>
                  </a:cubicBezTo>
                  <a:cubicBezTo>
                    <a:pt x="14311" y="12719"/>
                    <a:pt x="15209" y="13702"/>
                    <a:pt x="16088" y="14655"/>
                  </a:cubicBezTo>
                  <a:cubicBezTo>
                    <a:pt x="15354" y="15475"/>
                    <a:pt x="14420" y="16075"/>
                    <a:pt x="13380" y="16453"/>
                  </a:cubicBezTo>
                  <a:cubicBezTo>
                    <a:pt x="13661" y="15479"/>
                    <a:pt x="13555" y="14394"/>
                    <a:pt x="13138" y="13477"/>
                  </a:cubicBezTo>
                  <a:cubicBezTo>
                    <a:pt x="12799" y="12729"/>
                    <a:pt x="12138" y="11828"/>
                    <a:pt x="11239" y="11828"/>
                  </a:cubicBezTo>
                  <a:cubicBezTo>
                    <a:pt x="11168" y="11828"/>
                    <a:pt x="11094" y="11833"/>
                    <a:pt x="11020" y="11845"/>
                  </a:cubicBezTo>
                  <a:cubicBezTo>
                    <a:pt x="10215" y="11974"/>
                    <a:pt x="9943" y="12832"/>
                    <a:pt x="10092" y="13541"/>
                  </a:cubicBezTo>
                  <a:cubicBezTo>
                    <a:pt x="10353" y="14775"/>
                    <a:pt x="11681" y="15564"/>
                    <a:pt x="11458" y="16901"/>
                  </a:cubicBezTo>
                  <a:cubicBezTo>
                    <a:pt x="10947" y="16964"/>
                    <a:pt x="10436" y="16991"/>
                    <a:pt x="9926" y="16991"/>
                  </a:cubicBezTo>
                  <a:cubicBezTo>
                    <a:pt x="9345" y="16991"/>
                    <a:pt x="8764" y="16957"/>
                    <a:pt x="8183" y="16902"/>
                  </a:cubicBezTo>
                  <a:cubicBezTo>
                    <a:pt x="8704" y="16293"/>
                    <a:pt x="9686" y="14676"/>
                    <a:pt x="8405" y="14422"/>
                  </a:cubicBezTo>
                  <a:cubicBezTo>
                    <a:pt x="8298" y="14401"/>
                    <a:pt x="8198" y="14391"/>
                    <a:pt x="8104" y="14391"/>
                  </a:cubicBezTo>
                  <a:cubicBezTo>
                    <a:pt x="6955" y="14391"/>
                    <a:pt x="6718" y="15886"/>
                    <a:pt x="6256" y="16684"/>
                  </a:cubicBezTo>
                  <a:cubicBezTo>
                    <a:pt x="4991" y="16522"/>
                    <a:pt x="3726" y="16359"/>
                    <a:pt x="2461" y="16359"/>
                  </a:cubicBezTo>
                  <a:cubicBezTo>
                    <a:pt x="1933" y="16359"/>
                    <a:pt x="1404" y="16387"/>
                    <a:pt x="876" y="16456"/>
                  </a:cubicBezTo>
                  <a:cubicBezTo>
                    <a:pt x="4278" y="15345"/>
                    <a:pt x="7613" y="13441"/>
                    <a:pt x="10029" y="10772"/>
                  </a:cubicBezTo>
                  <a:cubicBezTo>
                    <a:pt x="11234" y="9444"/>
                    <a:pt x="12206" y="7782"/>
                    <a:pt x="13323" y="6307"/>
                  </a:cubicBezTo>
                  <a:close/>
                  <a:moveTo>
                    <a:pt x="9501" y="0"/>
                  </a:moveTo>
                  <a:cubicBezTo>
                    <a:pt x="8423" y="0"/>
                    <a:pt x="7346" y="408"/>
                    <a:pt x="6386" y="953"/>
                  </a:cubicBezTo>
                  <a:cubicBezTo>
                    <a:pt x="6390" y="954"/>
                    <a:pt x="6393" y="959"/>
                    <a:pt x="6399" y="960"/>
                  </a:cubicBezTo>
                  <a:cubicBezTo>
                    <a:pt x="6382" y="984"/>
                    <a:pt x="6379" y="1019"/>
                    <a:pt x="6407" y="1043"/>
                  </a:cubicBezTo>
                  <a:cubicBezTo>
                    <a:pt x="7266" y="1714"/>
                    <a:pt x="8127" y="2387"/>
                    <a:pt x="8785" y="3267"/>
                  </a:cubicBezTo>
                  <a:cubicBezTo>
                    <a:pt x="9256" y="3897"/>
                    <a:pt x="10608" y="6332"/>
                    <a:pt x="9060" y="6509"/>
                  </a:cubicBezTo>
                  <a:cubicBezTo>
                    <a:pt x="9029" y="6512"/>
                    <a:pt x="8997" y="6514"/>
                    <a:pt x="8966" y="6514"/>
                  </a:cubicBezTo>
                  <a:cubicBezTo>
                    <a:pt x="7898" y="6514"/>
                    <a:pt x="7267" y="4433"/>
                    <a:pt x="6822" y="3636"/>
                  </a:cubicBezTo>
                  <a:cubicBezTo>
                    <a:pt x="6410" y="2894"/>
                    <a:pt x="5871" y="2330"/>
                    <a:pt x="5116" y="1937"/>
                  </a:cubicBezTo>
                  <a:cubicBezTo>
                    <a:pt x="5099" y="1928"/>
                    <a:pt x="5082" y="1924"/>
                    <a:pt x="5067" y="1924"/>
                  </a:cubicBezTo>
                  <a:cubicBezTo>
                    <a:pt x="5046" y="1924"/>
                    <a:pt x="5027" y="1931"/>
                    <a:pt x="5010" y="1941"/>
                  </a:cubicBezTo>
                  <a:lnTo>
                    <a:pt x="4915" y="1899"/>
                  </a:lnTo>
                  <a:cubicBezTo>
                    <a:pt x="3746" y="2724"/>
                    <a:pt x="2649" y="3686"/>
                    <a:pt x="1777" y="4806"/>
                  </a:cubicBezTo>
                  <a:cubicBezTo>
                    <a:pt x="1796" y="4807"/>
                    <a:pt x="1815" y="4810"/>
                    <a:pt x="1833" y="4813"/>
                  </a:cubicBezTo>
                  <a:cubicBezTo>
                    <a:pt x="1795" y="4860"/>
                    <a:pt x="1818" y="4954"/>
                    <a:pt x="1899" y="4956"/>
                  </a:cubicBezTo>
                  <a:cubicBezTo>
                    <a:pt x="2899" y="4984"/>
                    <a:pt x="3928" y="5083"/>
                    <a:pt x="4878" y="5421"/>
                  </a:cubicBezTo>
                  <a:cubicBezTo>
                    <a:pt x="5330" y="5582"/>
                    <a:pt x="5772" y="5806"/>
                    <a:pt x="6121" y="6142"/>
                  </a:cubicBezTo>
                  <a:cubicBezTo>
                    <a:pt x="6580" y="6582"/>
                    <a:pt x="6955" y="7528"/>
                    <a:pt x="6033" y="7654"/>
                  </a:cubicBezTo>
                  <a:cubicBezTo>
                    <a:pt x="5900" y="7672"/>
                    <a:pt x="5769" y="7680"/>
                    <a:pt x="5640" y="7680"/>
                  </a:cubicBezTo>
                  <a:cubicBezTo>
                    <a:pt x="3993" y="7680"/>
                    <a:pt x="2695" y="6293"/>
                    <a:pt x="1085" y="6119"/>
                  </a:cubicBezTo>
                  <a:cubicBezTo>
                    <a:pt x="1079" y="6118"/>
                    <a:pt x="1074" y="6118"/>
                    <a:pt x="1069" y="6118"/>
                  </a:cubicBezTo>
                  <a:cubicBezTo>
                    <a:pt x="1029" y="6118"/>
                    <a:pt x="1003" y="6141"/>
                    <a:pt x="990" y="6170"/>
                  </a:cubicBezTo>
                  <a:cubicBezTo>
                    <a:pt x="968" y="6171"/>
                    <a:pt x="944" y="6171"/>
                    <a:pt x="921" y="6173"/>
                  </a:cubicBezTo>
                  <a:cubicBezTo>
                    <a:pt x="891" y="6175"/>
                    <a:pt x="876" y="6198"/>
                    <a:pt x="873" y="6222"/>
                  </a:cubicBezTo>
                  <a:cubicBezTo>
                    <a:pt x="393" y="7186"/>
                    <a:pt x="128" y="8220"/>
                    <a:pt x="53" y="9304"/>
                  </a:cubicBezTo>
                  <a:cubicBezTo>
                    <a:pt x="58" y="9304"/>
                    <a:pt x="64" y="9303"/>
                    <a:pt x="71" y="9303"/>
                  </a:cubicBezTo>
                  <a:cubicBezTo>
                    <a:pt x="0" y="9339"/>
                    <a:pt x="24" y="9442"/>
                    <a:pt x="98" y="9442"/>
                  </a:cubicBezTo>
                  <a:cubicBezTo>
                    <a:pt x="105" y="9442"/>
                    <a:pt x="113" y="9441"/>
                    <a:pt x="121" y="9440"/>
                  </a:cubicBezTo>
                  <a:cubicBezTo>
                    <a:pt x="1251" y="9144"/>
                    <a:pt x="2324" y="8762"/>
                    <a:pt x="3506" y="8690"/>
                  </a:cubicBezTo>
                  <a:cubicBezTo>
                    <a:pt x="3659" y="8681"/>
                    <a:pt x="3812" y="8676"/>
                    <a:pt x="3966" y="8676"/>
                  </a:cubicBezTo>
                  <a:cubicBezTo>
                    <a:pt x="4407" y="8676"/>
                    <a:pt x="4849" y="8716"/>
                    <a:pt x="5282" y="8813"/>
                  </a:cubicBezTo>
                  <a:cubicBezTo>
                    <a:pt x="6043" y="8986"/>
                    <a:pt x="7308" y="9568"/>
                    <a:pt x="6309" y="10455"/>
                  </a:cubicBezTo>
                  <a:cubicBezTo>
                    <a:pt x="5906" y="10812"/>
                    <a:pt x="5350" y="10924"/>
                    <a:pt x="4771" y="10924"/>
                  </a:cubicBezTo>
                  <a:cubicBezTo>
                    <a:pt x="4118" y="10924"/>
                    <a:pt x="3434" y="10782"/>
                    <a:pt x="2903" y="10690"/>
                  </a:cubicBezTo>
                  <a:cubicBezTo>
                    <a:pt x="2300" y="10587"/>
                    <a:pt x="1704" y="10493"/>
                    <a:pt x="1104" y="10493"/>
                  </a:cubicBezTo>
                  <a:cubicBezTo>
                    <a:pt x="876" y="10493"/>
                    <a:pt x="648" y="10506"/>
                    <a:pt x="418" y="10538"/>
                  </a:cubicBezTo>
                  <a:cubicBezTo>
                    <a:pt x="404" y="10535"/>
                    <a:pt x="389" y="10534"/>
                    <a:pt x="373" y="10534"/>
                  </a:cubicBezTo>
                  <a:cubicBezTo>
                    <a:pt x="321" y="10534"/>
                    <a:pt x="265" y="10548"/>
                    <a:pt x="215" y="10569"/>
                  </a:cubicBezTo>
                  <a:lnTo>
                    <a:pt x="205" y="10575"/>
                  </a:lnTo>
                  <a:cubicBezTo>
                    <a:pt x="159" y="10596"/>
                    <a:pt x="118" y="10620"/>
                    <a:pt x="87" y="10645"/>
                  </a:cubicBezTo>
                  <a:cubicBezTo>
                    <a:pt x="61" y="10665"/>
                    <a:pt x="54" y="10705"/>
                    <a:pt x="80" y="10729"/>
                  </a:cubicBezTo>
                  <a:cubicBezTo>
                    <a:pt x="71" y="10730"/>
                    <a:pt x="61" y="10730"/>
                    <a:pt x="53" y="10731"/>
                  </a:cubicBezTo>
                  <a:cubicBezTo>
                    <a:pt x="87" y="11293"/>
                    <a:pt x="146" y="11851"/>
                    <a:pt x="217" y="12409"/>
                  </a:cubicBezTo>
                  <a:lnTo>
                    <a:pt x="277" y="12409"/>
                  </a:lnTo>
                  <a:cubicBezTo>
                    <a:pt x="265" y="12416"/>
                    <a:pt x="249" y="12420"/>
                    <a:pt x="236" y="12427"/>
                  </a:cubicBezTo>
                  <a:cubicBezTo>
                    <a:pt x="177" y="12458"/>
                    <a:pt x="216" y="12542"/>
                    <a:pt x="271" y="12542"/>
                  </a:cubicBezTo>
                  <a:cubicBezTo>
                    <a:pt x="276" y="12542"/>
                    <a:pt x="282" y="12541"/>
                    <a:pt x="287" y="12540"/>
                  </a:cubicBezTo>
                  <a:cubicBezTo>
                    <a:pt x="714" y="12425"/>
                    <a:pt x="1304" y="12286"/>
                    <a:pt x="1867" y="12286"/>
                  </a:cubicBezTo>
                  <a:cubicBezTo>
                    <a:pt x="2373" y="12286"/>
                    <a:pt x="2856" y="12399"/>
                    <a:pt x="3174" y="12742"/>
                  </a:cubicBezTo>
                  <a:cubicBezTo>
                    <a:pt x="3935" y="13562"/>
                    <a:pt x="2749" y="13891"/>
                    <a:pt x="2120" y="13923"/>
                  </a:cubicBezTo>
                  <a:cubicBezTo>
                    <a:pt x="2008" y="13930"/>
                    <a:pt x="1896" y="13932"/>
                    <a:pt x="1785" y="13932"/>
                  </a:cubicBezTo>
                  <a:cubicBezTo>
                    <a:pt x="1403" y="13932"/>
                    <a:pt x="1024" y="13899"/>
                    <a:pt x="646" y="13843"/>
                  </a:cubicBezTo>
                  <a:lnTo>
                    <a:pt x="646" y="13837"/>
                  </a:lnTo>
                  <a:cubicBezTo>
                    <a:pt x="636" y="13837"/>
                    <a:pt x="625" y="13839"/>
                    <a:pt x="615" y="13839"/>
                  </a:cubicBezTo>
                  <a:cubicBezTo>
                    <a:pt x="605" y="13837"/>
                    <a:pt x="595" y="13836"/>
                    <a:pt x="584" y="13835"/>
                  </a:cubicBezTo>
                  <a:cubicBezTo>
                    <a:pt x="578" y="13833"/>
                    <a:pt x="572" y="13833"/>
                    <a:pt x="566" y="13833"/>
                  </a:cubicBezTo>
                  <a:cubicBezTo>
                    <a:pt x="550" y="13833"/>
                    <a:pt x="535" y="13837"/>
                    <a:pt x="523" y="13843"/>
                  </a:cubicBezTo>
                  <a:cubicBezTo>
                    <a:pt x="483" y="13844"/>
                    <a:pt x="445" y="13846"/>
                    <a:pt x="407" y="13849"/>
                  </a:cubicBezTo>
                  <a:cubicBezTo>
                    <a:pt x="524" y="14728"/>
                    <a:pt x="626" y="15609"/>
                    <a:pt x="644" y="16500"/>
                  </a:cubicBezTo>
                  <a:cubicBezTo>
                    <a:pt x="602" y="16537"/>
                    <a:pt x="611" y="16619"/>
                    <a:pt x="679" y="16619"/>
                  </a:cubicBezTo>
                  <a:cubicBezTo>
                    <a:pt x="681" y="16619"/>
                    <a:pt x="683" y="16619"/>
                    <a:pt x="685" y="16619"/>
                  </a:cubicBezTo>
                  <a:cubicBezTo>
                    <a:pt x="1049" y="16596"/>
                    <a:pt x="1410" y="16585"/>
                    <a:pt x="1770" y="16585"/>
                  </a:cubicBezTo>
                  <a:cubicBezTo>
                    <a:pt x="3270" y="16585"/>
                    <a:pt x="4744" y="16763"/>
                    <a:pt x="6231" y="16933"/>
                  </a:cubicBezTo>
                  <a:cubicBezTo>
                    <a:pt x="6251" y="16900"/>
                    <a:pt x="6269" y="16864"/>
                    <a:pt x="6286" y="16830"/>
                  </a:cubicBezTo>
                  <a:cubicBezTo>
                    <a:pt x="6290" y="16831"/>
                    <a:pt x="6295" y="16832"/>
                    <a:pt x="6299" y="16832"/>
                  </a:cubicBezTo>
                  <a:cubicBezTo>
                    <a:pt x="6316" y="16832"/>
                    <a:pt x="6332" y="16825"/>
                    <a:pt x="6347" y="16809"/>
                  </a:cubicBezTo>
                  <a:cubicBezTo>
                    <a:pt x="6858" y="16221"/>
                    <a:pt x="6807" y="15327"/>
                    <a:pt x="7495" y="14861"/>
                  </a:cubicBezTo>
                  <a:cubicBezTo>
                    <a:pt x="7677" y="14740"/>
                    <a:pt x="7933" y="14616"/>
                    <a:pt x="8162" y="14616"/>
                  </a:cubicBezTo>
                  <a:cubicBezTo>
                    <a:pt x="8185" y="14616"/>
                    <a:pt x="8207" y="14617"/>
                    <a:pt x="8229" y="14620"/>
                  </a:cubicBezTo>
                  <a:cubicBezTo>
                    <a:pt x="9168" y="14727"/>
                    <a:pt x="8768" y="15536"/>
                    <a:pt x="8580" y="15904"/>
                  </a:cubicBezTo>
                  <a:cubicBezTo>
                    <a:pt x="8405" y="16249"/>
                    <a:pt x="8175" y="16557"/>
                    <a:pt x="7960" y="16877"/>
                  </a:cubicBezTo>
                  <a:cubicBezTo>
                    <a:pt x="7959" y="16878"/>
                    <a:pt x="7959" y="16880"/>
                    <a:pt x="7959" y="16881"/>
                  </a:cubicBezTo>
                  <a:cubicBezTo>
                    <a:pt x="7931" y="16878"/>
                    <a:pt x="7901" y="16877"/>
                    <a:pt x="7871" y="16873"/>
                  </a:cubicBezTo>
                  <a:cubicBezTo>
                    <a:pt x="7846" y="16949"/>
                    <a:pt x="7818" y="17024"/>
                    <a:pt x="7788" y="17099"/>
                  </a:cubicBezTo>
                  <a:cubicBezTo>
                    <a:pt x="7874" y="17107"/>
                    <a:pt x="7960" y="17117"/>
                    <a:pt x="8049" y="17124"/>
                  </a:cubicBezTo>
                  <a:cubicBezTo>
                    <a:pt x="8630" y="17177"/>
                    <a:pt x="9222" y="17210"/>
                    <a:pt x="9814" y="17210"/>
                  </a:cubicBezTo>
                  <a:cubicBezTo>
                    <a:pt x="10353" y="17210"/>
                    <a:pt x="10892" y="17183"/>
                    <a:pt x="11425" y="17118"/>
                  </a:cubicBezTo>
                  <a:cubicBezTo>
                    <a:pt x="11436" y="17138"/>
                    <a:pt x="11459" y="17150"/>
                    <a:pt x="11481" y="17150"/>
                  </a:cubicBezTo>
                  <a:cubicBezTo>
                    <a:pt x="11501" y="17150"/>
                    <a:pt x="11520" y="17141"/>
                    <a:pt x="11531" y="17120"/>
                  </a:cubicBezTo>
                  <a:cubicBezTo>
                    <a:pt x="11532" y="17117"/>
                    <a:pt x="11535" y="17111"/>
                    <a:pt x="11537" y="17106"/>
                  </a:cubicBezTo>
                  <a:cubicBezTo>
                    <a:pt x="11556" y="17104"/>
                    <a:pt x="11573" y="17103"/>
                    <a:pt x="11593" y="17099"/>
                  </a:cubicBezTo>
                  <a:cubicBezTo>
                    <a:pt x="11596" y="17052"/>
                    <a:pt x="11599" y="17005"/>
                    <a:pt x="11602" y="16959"/>
                  </a:cubicBezTo>
                  <a:cubicBezTo>
                    <a:pt x="12161" y="15469"/>
                    <a:pt x="10061" y="14402"/>
                    <a:pt x="10294" y="12925"/>
                  </a:cubicBezTo>
                  <a:cubicBezTo>
                    <a:pt x="10386" y="12341"/>
                    <a:pt x="10786" y="12085"/>
                    <a:pt x="11231" y="12085"/>
                  </a:cubicBezTo>
                  <a:cubicBezTo>
                    <a:pt x="11564" y="12085"/>
                    <a:pt x="11922" y="12228"/>
                    <a:pt x="12194" y="12483"/>
                  </a:cubicBezTo>
                  <a:cubicBezTo>
                    <a:pt x="12560" y="12824"/>
                    <a:pt x="12831" y="13287"/>
                    <a:pt x="13015" y="13750"/>
                  </a:cubicBezTo>
                  <a:cubicBezTo>
                    <a:pt x="13380" y="14663"/>
                    <a:pt x="13368" y="15595"/>
                    <a:pt x="13139" y="16535"/>
                  </a:cubicBezTo>
                  <a:cubicBezTo>
                    <a:pt x="13126" y="16541"/>
                    <a:pt x="13112" y="16547"/>
                    <a:pt x="13098" y="16557"/>
                  </a:cubicBezTo>
                  <a:cubicBezTo>
                    <a:pt x="13091" y="16633"/>
                    <a:pt x="13085" y="16710"/>
                    <a:pt x="13083" y="16787"/>
                  </a:cubicBezTo>
                  <a:cubicBezTo>
                    <a:pt x="13413" y="16686"/>
                    <a:pt x="13739" y="16566"/>
                    <a:pt x="14057" y="16421"/>
                  </a:cubicBezTo>
                  <a:cubicBezTo>
                    <a:pt x="14938" y="16020"/>
                    <a:pt x="15704" y="15438"/>
                    <a:pt x="16318" y="14721"/>
                  </a:cubicBezTo>
                  <a:cubicBezTo>
                    <a:pt x="16313" y="14714"/>
                    <a:pt x="16310" y="14707"/>
                    <a:pt x="16307" y="14703"/>
                  </a:cubicBezTo>
                  <a:cubicBezTo>
                    <a:pt x="16335" y="14660"/>
                    <a:pt x="16342" y="14604"/>
                    <a:pt x="16300" y="14556"/>
                  </a:cubicBezTo>
                  <a:cubicBezTo>
                    <a:pt x="15636" y="13842"/>
                    <a:pt x="14970" y="13119"/>
                    <a:pt x="14434" y="12300"/>
                  </a:cubicBezTo>
                  <a:cubicBezTo>
                    <a:pt x="14030" y="11682"/>
                    <a:pt x="13289" y="10496"/>
                    <a:pt x="13555" y="9708"/>
                  </a:cubicBezTo>
                  <a:cubicBezTo>
                    <a:pt x="13694" y="9298"/>
                    <a:pt x="14031" y="9155"/>
                    <a:pt x="14396" y="9155"/>
                  </a:cubicBezTo>
                  <a:cubicBezTo>
                    <a:pt x="14733" y="9155"/>
                    <a:pt x="15094" y="9278"/>
                    <a:pt x="15341" y="9425"/>
                  </a:cubicBezTo>
                  <a:cubicBezTo>
                    <a:pt x="15792" y="9698"/>
                    <a:pt x="16093" y="10144"/>
                    <a:pt x="16311" y="10610"/>
                  </a:cubicBezTo>
                  <a:cubicBezTo>
                    <a:pt x="16691" y="11420"/>
                    <a:pt x="16855" y="12318"/>
                    <a:pt x="17064" y="13185"/>
                  </a:cubicBezTo>
                  <a:cubicBezTo>
                    <a:pt x="17064" y="13187"/>
                    <a:pt x="17062" y="13188"/>
                    <a:pt x="17062" y="13189"/>
                  </a:cubicBezTo>
                  <a:cubicBezTo>
                    <a:pt x="17064" y="13192"/>
                    <a:pt x="17065" y="13194"/>
                    <a:pt x="17067" y="13196"/>
                  </a:cubicBezTo>
                  <a:cubicBezTo>
                    <a:pt x="17077" y="13236"/>
                    <a:pt x="17086" y="13277"/>
                    <a:pt x="17095" y="13316"/>
                  </a:cubicBezTo>
                  <a:cubicBezTo>
                    <a:pt x="17104" y="13349"/>
                    <a:pt x="17132" y="13364"/>
                    <a:pt x="17162" y="13364"/>
                  </a:cubicBezTo>
                  <a:cubicBezTo>
                    <a:pt x="17169" y="13364"/>
                    <a:pt x="17176" y="13363"/>
                    <a:pt x="17182" y="13362"/>
                  </a:cubicBezTo>
                  <a:cubicBezTo>
                    <a:pt x="17190" y="13370"/>
                    <a:pt x="17194" y="13379"/>
                    <a:pt x="17201" y="13387"/>
                  </a:cubicBezTo>
                  <a:cubicBezTo>
                    <a:pt x="17288" y="13211"/>
                    <a:pt x="17369" y="13030"/>
                    <a:pt x="17441" y="12843"/>
                  </a:cubicBezTo>
                  <a:cubicBezTo>
                    <a:pt x="18004" y="11396"/>
                    <a:pt x="18126" y="9582"/>
                    <a:pt x="17328" y="8194"/>
                  </a:cubicBezTo>
                  <a:cubicBezTo>
                    <a:pt x="16981" y="7587"/>
                    <a:pt x="16457" y="7124"/>
                    <a:pt x="15778" y="6932"/>
                  </a:cubicBezTo>
                  <a:cubicBezTo>
                    <a:pt x="14990" y="6709"/>
                    <a:pt x="14050" y="6828"/>
                    <a:pt x="13459" y="6164"/>
                  </a:cubicBezTo>
                  <a:cubicBezTo>
                    <a:pt x="13455" y="6158"/>
                    <a:pt x="13450" y="6157"/>
                    <a:pt x="13444" y="6154"/>
                  </a:cubicBezTo>
                  <a:cubicBezTo>
                    <a:pt x="14716" y="4504"/>
                    <a:pt x="16191" y="3109"/>
                    <a:pt x="18418" y="2707"/>
                  </a:cubicBezTo>
                  <a:cubicBezTo>
                    <a:pt x="18481" y="2695"/>
                    <a:pt x="18470" y="2598"/>
                    <a:pt x="18418" y="2582"/>
                  </a:cubicBezTo>
                  <a:cubicBezTo>
                    <a:pt x="18350" y="2481"/>
                    <a:pt x="18278" y="2382"/>
                    <a:pt x="18206" y="2283"/>
                  </a:cubicBezTo>
                  <a:cubicBezTo>
                    <a:pt x="18196" y="2270"/>
                    <a:pt x="18183" y="2264"/>
                    <a:pt x="18170" y="2264"/>
                  </a:cubicBezTo>
                  <a:cubicBezTo>
                    <a:pt x="18161" y="2264"/>
                    <a:pt x="18152" y="2267"/>
                    <a:pt x="18144" y="2272"/>
                  </a:cubicBezTo>
                  <a:cubicBezTo>
                    <a:pt x="18140" y="2272"/>
                    <a:pt x="18136" y="2270"/>
                    <a:pt x="18133" y="2270"/>
                  </a:cubicBezTo>
                  <a:cubicBezTo>
                    <a:pt x="18131" y="2270"/>
                    <a:pt x="18130" y="2271"/>
                    <a:pt x="18128" y="2272"/>
                  </a:cubicBezTo>
                  <a:cubicBezTo>
                    <a:pt x="16331" y="2643"/>
                    <a:pt x="14700" y="3603"/>
                    <a:pt x="13530" y="5019"/>
                  </a:cubicBezTo>
                  <a:cubicBezTo>
                    <a:pt x="13354" y="5232"/>
                    <a:pt x="13187" y="5451"/>
                    <a:pt x="13020" y="5674"/>
                  </a:cubicBezTo>
                  <a:cubicBezTo>
                    <a:pt x="12701" y="4555"/>
                    <a:pt x="13098" y="3391"/>
                    <a:pt x="12816" y="2269"/>
                  </a:cubicBezTo>
                  <a:cubicBezTo>
                    <a:pt x="12608" y="1442"/>
                    <a:pt x="12011" y="796"/>
                    <a:pt x="11260" y="415"/>
                  </a:cubicBezTo>
                  <a:cubicBezTo>
                    <a:pt x="10687" y="124"/>
                    <a:pt x="10094" y="0"/>
                    <a:pt x="95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312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7" r:id="rId4"/>
    <p:sldLayoutId id="2147483679" r:id="rId5"/>
    <p:sldLayoutId id="2147483680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951727"/>
              </p:ext>
            </p:extLst>
          </p:nvPr>
        </p:nvGraphicFramePr>
        <p:xfrm>
          <a:off x="-48768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46875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1468755" y="3438188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âu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δΗ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Ğn 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355050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90" y="4482125"/>
            <a:ext cx="1459489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8329976" y="4466107"/>
            <a:ext cx="1441832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32944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1931878" y="4216548"/>
            <a:ext cx="3764763" cy="2523623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5D63DE1-339E-0D37-DB42-9FAFA5D2C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020"/>
              </p:ext>
            </p:extLst>
          </p:nvPr>
        </p:nvGraphicFramePr>
        <p:xfrm>
          <a:off x="548799" y="1386841"/>
          <a:ext cx="11003122" cy="5135880"/>
        </p:xfrm>
        <a:graphic>
          <a:graphicData uri="http://schemas.openxmlformats.org/drawingml/2006/table">
            <a:tbl>
              <a:tblPr firstRow="1" bandRow="1">
                <a:tableStyleId>{B865F25C-D769-4132-A043-6204777D41D9}</a:tableStyleId>
              </a:tblPr>
              <a:tblGrid>
                <a:gridCol w="5410041">
                  <a:extLst>
                    <a:ext uri="{9D8B030D-6E8A-4147-A177-3AD203B41FA5}">
                      <a16:colId xmlns:a16="http://schemas.microsoft.com/office/drawing/2014/main" val="4129377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00370072"/>
                    </a:ext>
                  </a:extLst>
                </a:gridCol>
                <a:gridCol w="3489961">
                  <a:extLst>
                    <a:ext uri="{9D8B030D-6E8A-4147-A177-3AD203B41FA5}">
                      <a16:colId xmlns:a16="http://schemas.microsoft.com/office/drawing/2014/main" val="1006197587"/>
                    </a:ext>
                  </a:extLst>
                </a:gridCol>
              </a:tblGrid>
              <a:tr h="17119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0176"/>
                  </a:ext>
                </a:extLst>
              </a:tr>
              <a:tr h="17119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20205"/>
                  </a:ext>
                </a:extLst>
              </a:tr>
              <a:tr h="17119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91532"/>
                  </a:ext>
                </a:extLst>
              </a:tr>
            </a:tbl>
          </a:graphicData>
        </a:graphic>
      </p:graphicFrame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682317" y="384119"/>
            <a:ext cx="1006188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Ghép mỗi câu sau vào kiểu câu thích hợp.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6C9F7-F72C-3247-60F6-FC401810073D}"/>
              </a:ext>
            </a:extLst>
          </p:cNvPr>
          <p:cNvSpPr txBox="1"/>
          <p:nvPr/>
        </p:nvSpPr>
        <p:spPr>
          <a:xfrm>
            <a:off x="709058" y="1602121"/>
            <a:ext cx="4849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– Chị xoá dòng “Nấu ăn không ngon” đi chị!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34315-1408-3BF8-769F-9688CFB6D50A}"/>
              </a:ext>
            </a:extLst>
          </p:cNvPr>
          <p:cNvSpPr txBox="1"/>
          <p:nvPr/>
        </p:nvSpPr>
        <p:spPr>
          <a:xfrm>
            <a:off x="709058" y="3365448"/>
            <a:ext cx="506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– A, bố rất đẹp trai nữa ạ!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ECE28-CACC-29F4-C3EC-73059263796D}"/>
              </a:ext>
            </a:extLst>
          </p:cNvPr>
          <p:cNvSpPr txBox="1"/>
          <p:nvPr/>
        </p:nvSpPr>
        <p:spPr>
          <a:xfrm>
            <a:off x="682317" y="5087563"/>
            <a:ext cx="5093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– Chị cắm cúi viết thêm vào tấm thiệp.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E1A921-6C84-3B1E-4BE0-E2FF84544A57}"/>
              </a:ext>
            </a:extLst>
          </p:cNvPr>
          <p:cNvSpPr/>
          <p:nvPr/>
        </p:nvSpPr>
        <p:spPr>
          <a:xfrm>
            <a:off x="8340082" y="1842684"/>
            <a:ext cx="2941320" cy="753979"/>
          </a:xfrm>
          <a:prstGeom prst="roundRect">
            <a:avLst/>
          </a:prstGeom>
          <a:solidFill>
            <a:srgbClr val="FA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Câu kể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FFF8E6-B0DF-2E31-DC63-A49BF0A29753}"/>
              </a:ext>
            </a:extLst>
          </p:cNvPr>
          <p:cNvSpPr/>
          <p:nvPr/>
        </p:nvSpPr>
        <p:spPr>
          <a:xfrm>
            <a:off x="8340082" y="3551417"/>
            <a:ext cx="2941320" cy="753979"/>
          </a:xfrm>
          <a:prstGeom prst="roundRect">
            <a:avLst/>
          </a:prstGeom>
          <a:solidFill>
            <a:srgbClr val="FA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Câu cảm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99C3B1-0184-182C-676D-57A20E32B7D1}"/>
              </a:ext>
            </a:extLst>
          </p:cNvPr>
          <p:cNvSpPr/>
          <p:nvPr/>
        </p:nvSpPr>
        <p:spPr>
          <a:xfrm>
            <a:off x="8340082" y="5310739"/>
            <a:ext cx="2941320" cy="753979"/>
          </a:xfrm>
          <a:prstGeom prst="roundRect">
            <a:avLst/>
          </a:prstGeom>
          <a:solidFill>
            <a:srgbClr val="FA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Câu khiến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110B3A-45B1-F518-2241-F20DD5315970}"/>
              </a:ext>
            </a:extLst>
          </p:cNvPr>
          <p:cNvCxnSpPr/>
          <p:nvPr/>
        </p:nvCxnSpPr>
        <p:spPr>
          <a:xfrm>
            <a:off x="5943600" y="2164080"/>
            <a:ext cx="2072640" cy="347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CFB2EF-75D7-8248-060A-EA55DC6CF272}"/>
              </a:ext>
            </a:extLst>
          </p:cNvPr>
          <p:cNvCxnSpPr>
            <a:cxnSpLocks/>
          </p:cNvCxnSpPr>
          <p:nvPr/>
        </p:nvCxnSpPr>
        <p:spPr>
          <a:xfrm>
            <a:off x="5996923" y="3929328"/>
            <a:ext cx="2019317" cy="25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1437D-B604-23D8-2657-60FBF6F7CBF2}"/>
              </a:ext>
            </a:extLst>
          </p:cNvPr>
          <p:cNvCxnSpPr>
            <a:cxnSpLocks/>
          </p:cNvCxnSpPr>
          <p:nvPr/>
        </p:nvCxnSpPr>
        <p:spPr>
          <a:xfrm flipV="1">
            <a:off x="5996922" y="2219673"/>
            <a:ext cx="2019318" cy="3393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0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762527" y="510941"/>
            <a:ext cx="1006188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Nêu dấu hiệu để nhận biết câu khiến.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449FB-DB94-2604-EB2D-E883DA46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57" y="1981945"/>
            <a:ext cx="3822523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50F9055-5814-DF46-9289-EC0BB71A9796}"/>
              </a:ext>
            </a:extLst>
          </p:cNvPr>
          <p:cNvCxnSpPr>
            <a:cxnSpLocks/>
          </p:cNvCxnSpPr>
          <p:nvPr/>
        </p:nvCxnSpPr>
        <p:spPr>
          <a:xfrm flipV="1">
            <a:off x="7386677" y="2714233"/>
            <a:ext cx="1374750" cy="239219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F911D54A-8EDF-CE27-41FA-1A6340B7C1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91789" y="4536649"/>
            <a:ext cx="802452" cy="546907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1A6F-9049-DC1C-71B0-E2BDB25161D8}"/>
              </a:ext>
            </a:extLst>
          </p:cNvPr>
          <p:cNvGrpSpPr/>
          <p:nvPr/>
        </p:nvGrpSpPr>
        <p:grpSpPr>
          <a:xfrm rot="259121">
            <a:off x="3426991" y="2414941"/>
            <a:ext cx="4600457" cy="2216098"/>
            <a:chOff x="2141193" y="2032704"/>
            <a:chExt cx="5730726" cy="196302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47CF422B-4FC4-EADE-FCBB-3658FF8C110E}"/>
                </a:ext>
              </a:extLst>
            </p:cNvPr>
            <p:cNvSpPr/>
            <p:nvPr/>
          </p:nvSpPr>
          <p:spPr>
            <a:xfrm rot="21492452">
              <a:off x="2141193" y="2032704"/>
              <a:ext cx="5730726" cy="1963022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9DD1F-640D-0D44-4FCD-DDB700754783}"/>
                </a:ext>
              </a:extLst>
            </p:cNvPr>
            <p:cNvSpPr txBox="1"/>
            <p:nvPr/>
          </p:nvSpPr>
          <p:spPr>
            <a:xfrm rot="21340879">
              <a:off x="2508462" y="2646560"/>
              <a:ext cx="5019204" cy="952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2" b="1"/>
                <a:t>Dấu hiệu nhận biết câu khiến</a:t>
              </a:r>
              <a:endParaRPr lang="en-VN" sz="3192" b="1" dirty="0"/>
            </a:p>
          </p:txBody>
        </p:sp>
      </p:grp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828C01C1-0C16-B6D2-93FF-925C2C314FE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17658" y="2096144"/>
            <a:ext cx="611106" cy="260394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9AC8DB-2B82-C6DC-B720-5634513BB8EF}"/>
              </a:ext>
            </a:extLst>
          </p:cNvPr>
          <p:cNvSpPr txBox="1"/>
          <p:nvPr/>
        </p:nvSpPr>
        <p:spPr>
          <a:xfrm>
            <a:off x="552834" y="138464"/>
            <a:ext cx="53659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+mn-lt"/>
                <a:ea typeface="Times New Roman" panose="02020603050405020304" pitchFamily="18" charset="0"/>
              </a:rPr>
              <a:t>Câu dùng để nêu yêu cầu, đề nghị, mong muốn.</a:t>
            </a:r>
            <a:endParaRPr lang="en-VN" sz="44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45056D-694F-401B-9F13-005EFA965312}"/>
              </a:ext>
            </a:extLst>
          </p:cNvPr>
          <p:cNvSpPr txBox="1"/>
          <p:nvPr/>
        </p:nvSpPr>
        <p:spPr>
          <a:xfrm>
            <a:off x="2166337" y="5083321"/>
            <a:ext cx="41667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+mn-lt"/>
                <a:ea typeface="Times New Roman" panose="02020603050405020304" pitchFamily="18" charset="0"/>
              </a:rPr>
              <a:t>Cuối câu có dấu chấm than.</a:t>
            </a:r>
            <a:endParaRPr lang="en-VN" sz="440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621DF6-37B4-D6EF-6C06-D0BC1FE6C444}"/>
              </a:ext>
            </a:extLst>
          </p:cNvPr>
          <p:cNvSpPr txBox="1"/>
          <p:nvPr/>
        </p:nvSpPr>
        <p:spPr>
          <a:xfrm>
            <a:off x="8363192" y="1460873"/>
            <a:ext cx="30518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câu có từ “đi”.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305759" y="736997"/>
            <a:ext cx="10763294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4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Sử dụng các từ </a:t>
            </a:r>
            <a:r>
              <a:rPr lang="en-US" sz="3600" i="1">
                <a:solidFill>
                  <a:srgbClr val="000000"/>
                </a:solidFill>
                <a:latin typeface="+mj-lt"/>
              </a:rPr>
              <a:t>hãy, đừng, chớ, đi, thôi, nào, nhé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để đặt câu khiến trong mỗi tình huống dưới đây.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6C0E4-B035-72FF-F326-93BD25FBBABD}"/>
              </a:ext>
            </a:extLst>
          </p:cNvPr>
          <p:cNvSpPr txBox="1"/>
          <p:nvPr/>
        </p:nvSpPr>
        <p:spPr>
          <a:xfrm>
            <a:off x="860383" y="1729339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a. Nhờ người thân hướng dẫn làm bưu thiếp.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C0AAC-266F-6841-8341-4C2494742416}"/>
              </a:ext>
            </a:extLst>
          </p:cNvPr>
          <p:cNvSpPr txBox="1"/>
          <p:nvPr/>
        </p:nvSpPr>
        <p:spPr>
          <a:xfrm>
            <a:off x="860383" y="2409193"/>
            <a:ext cx="9879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b. Muốn các em nhỏ trật tự khi xem phim trong rạp.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D8E3C-0384-BFF8-7E9D-AA55C3D6D4D0}"/>
              </a:ext>
            </a:extLst>
          </p:cNvPr>
          <p:cNvSpPr txBox="1"/>
          <p:nvPr/>
        </p:nvSpPr>
        <p:spPr>
          <a:xfrm>
            <a:off x="860383" y="3609522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c. Muốn bố mẹ cho về thăm quê.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2E7A6-B70C-4046-2F57-34D4CF9AB569}"/>
              </a:ext>
            </a:extLst>
          </p:cNvPr>
          <p:cNvSpPr txBox="1"/>
          <p:nvPr/>
        </p:nvSpPr>
        <p:spPr>
          <a:xfrm>
            <a:off x="860382" y="4255853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d. Muốn bố mua cho cuốn truyện mình thích.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0BCD2E-B59D-15F4-E45C-2ECFA4716100}"/>
              </a:ext>
            </a:extLst>
          </p:cNvPr>
          <p:cNvSpPr txBox="1"/>
          <p:nvPr/>
        </p:nvSpPr>
        <p:spPr>
          <a:xfrm>
            <a:off x="860382" y="5133016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M</a:t>
            </a:r>
            <a:r>
              <a:rPr lang="en-US" sz="3600"/>
              <a:t>: Chị hướng dẫn em làm bưu thiếp đi!</a:t>
            </a:r>
          </a:p>
        </p:txBody>
      </p:sp>
    </p:spTree>
    <p:extLst>
      <p:ext uri="{BB962C8B-B14F-4D97-AF65-F5344CB8AC3E}">
        <p14:creationId xmlns:p14="http://schemas.microsoft.com/office/powerpoint/2010/main" val="344639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35" y="475817"/>
            <a:ext cx="10246588" cy="1005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434288"/>
              </p:ext>
            </p:extLst>
          </p:nvPr>
        </p:nvGraphicFramePr>
        <p:xfrm>
          <a:off x="-23649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171994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380169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821830" y="4188027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4.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6AF41-A0A7-1FDF-5F22-1865C1A60777}"/>
              </a:ext>
            </a:extLst>
          </p:cNvPr>
          <p:cNvSpPr txBox="1"/>
          <p:nvPr/>
        </p:nvSpPr>
        <p:spPr>
          <a:xfrm>
            <a:off x="1735711" y="3139608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âu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δΗ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Ğn 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0904C-047B-A7DD-CAB1-5C301B8622C1}"/>
              </a:ext>
            </a:extLst>
          </p:cNvPr>
          <p:cNvSpPr txBox="1"/>
          <p:nvPr/>
        </p:nvSpPr>
        <p:spPr>
          <a:xfrm>
            <a:off x="821830" y="5199820"/>
            <a:ext cx="12445636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a) 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Chị hưņg dẫn em làm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λΰ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κΗ</a:t>
            </a:r>
            <a:r>
              <a:rPr lang="vi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Ğp đi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!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9E6B7-F959-BE51-B083-F75140F0B68B}"/>
              </a:ext>
            </a:extLst>
          </p:cNvPr>
          <p:cNvSpPr txBox="1"/>
          <p:nvPr/>
        </p:nvSpPr>
        <p:spPr>
          <a:xfrm>
            <a:off x="821830" y="6205863"/>
            <a:ext cx="113400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b) 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Các em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Π, 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hãy Ǉrật Ǉự wào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!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170708" y="1859948"/>
            <a:ext cx="71872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EM CẦN NHỚ NHƯNG GÌ CHO </a:t>
            </a:r>
          </a:p>
          <a:p>
            <a:pPr algn="ctr"/>
            <a:r>
              <a:rPr lang="en-US" sz="5400" b="1">
                <a:solidFill>
                  <a:srgbClr val="002060"/>
                </a:solidFill>
              </a:rPr>
              <a:t>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50F9055-5814-DF46-9289-EC0BB71A9796}"/>
              </a:ext>
            </a:extLst>
          </p:cNvPr>
          <p:cNvCxnSpPr>
            <a:cxnSpLocks/>
          </p:cNvCxnSpPr>
          <p:nvPr/>
        </p:nvCxnSpPr>
        <p:spPr>
          <a:xfrm flipV="1">
            <a:off x="7386677" y="2714233"/>
            <a:ext cx="1374750" cy="239219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F911D54A-8EDF-CE27-41FA-1A6340B7C1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91789" y="4536649"/>
            <a:ext cx="802452" cy="546907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1A6F-9049-DC1C-71B0-E2BDB25161D8}"/>
              </a:ext>
            </a:extLst>
          </p:cNvPr>
          <p:cNvGrpSpPr/>
          <p:nvPr/>
        </p:nvGrpSpPr>
        <p:grpSpPr>
          <a:xfrm rot="259121">
            <a:off x="3426991" y="2414941"/>
            <a:ext cx="4600457" cy="2216098"/>
            <a:chOff x="2141193" y="2032704"/>
            <a:chExt cx="5730726" cy="196302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47CF422B-4FC4-EADE-FCBB-3658FF8C110E}"/>
                </a:ext>
              </a:extLst>
            </p:cNvPr>
            <p:cNvSpPr/>
            <p:nvPr/>
          </p:nvSpPr>
          <p:spPr>
            <a:xfrm rot="21492452">
              <a:off x="2141193" y="2032704"/>
              <a:ext cx="5730726" cy="1963022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9DD1F-640D-0D44-4FCD-DDB700754783}"/>
                </a:ext>
              </a:extLst>
            </p:cNvPr>
            <p:cNvSpPr txBox="1"/>
            <p:nvPr/>
          </p:nvSpPr>
          <p:spPr>
            <a:xfrm rot="21340879">
              <a:off x="2508462" y="2646560"/>
              <a:ext cx="5019204" cy="952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2" b="1"/>
                <a:t>Dấu hiệu nhận biết câu khiến</a:t>
              </a:r>
              <a:endParaRPr lang="en-VN" sz="3192" b="1" dirty="0"/>
            </a:p>
          </p:txBody>
        </p:sp>
      </p:grp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828C01C1-0C16-B6D2-93FF-925C2C314FE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17658" y="2096144"/>
            <a:ext cx="611106" cy="260394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9AC8DB-2B82-C6DC-B720-5634513BB8EF}"/>
              </a:ext>
            </a:extLst>
          </p:cNvPr>
          <p:cNvSpPr txBox="1"/>
          <p:nvPr/>
        </p:nvSpPr>
        <p:spPr>
          <a:xfrm>
            <a:off x="552834" y="138464"/>
            <a:ext cx="53659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+mn-lt"/>
                <a:ea typeface="Times New Roman" panose="02020603050405020304" pitchFamily="18" charset="0"/>
              </a:rPr>
              <a:t>Câu dùng để nêu yêu cầu, đề nghị, mong muốn.</a:t>
            </a:r>
            <a:endParaRPr lang="en-VN" sz="44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45056D-694F-401B-9F13-005EFA965312}"/>
              </a:ext>
            </a:extLst>
          </p:cNvPr>
          <p:cNvSpPr txBox="1"/>
          <p:nvPr/>
        </p:nvSpPr>
        <p:spPr>
          <a:xfrm>
            <a:off x="2166337" y="5083321"/>
            <a:ext cx="41667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+mn-lt"/>
                <a:ea typeface="Times New Roman" panose="02020603050405020304" pitchFamily="18" charset="0"/>
              </a:rPr>
              <a:t>Cuối câu có dấu chấm than.</a:t>
            </a:r>
            <a:endParaRPr lang="en-VN" sz="440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621DF6-37B4-D6EF-6C06-D0BC1FE6C444}"/>
              </a:ext>
            </a:extLst>
          </p:cNvPr>
          <p:cNvSpPr txBox="1"/>
          <p:nvPr/>
        </p:nvSpPr>
        <p:spPr>
          <a:xfrm>
            <a:off x="8363192" y="1460873"/>
            <a:ext cx="30518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câu có từ “đi”.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A73087-11C5-5C0F-FB57-0F10AE51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55" y="2189020"/>
            <a:ext cx="11175126" cy="747200"/>
          </a:xfrm>
        </p:spPr>
        <p:txBody>
          <a:bodyPr/>
          <a:lstStyle/>
          <a:p>
            <a:pPr algn="ctr"/>
            <a:r>
              <a:rPr lang="en-US" sz="6000">
                <a:solidFill>
                  <a:srgbClr val="00B0F0"/>
                </a:solidFill>
                <a:latin typeface="+mj-lt"/>
              </a:rPr>
              <a:t>Thực hành nói một vài câu khiến với bạn bên cạnh.</a:t>
            </a:r>
          </a:p>
        </p:txBody>
      </p:sp>
    </p:spTree>
    <p:extLst>
      <p:ext uri="{BB962C8B-B14F-4D97-AF65-F5344CB8AC3E}">
        <p14:creationId xmlns:p14="http://schemas.microsoft.com/office/powerpoint/2010/main" val="57420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6000" b="1">
                <a:solidFill>
                  <a:srgbClr val="FF0000"/>
                </a:solidFill>
              </a:rPr>
              <a:t>Thử tài: </a:t>
            </a:r>
          </a:p>
          <a:p>
            <a:pPr algn="ctr"/>
            <a:r>
              <a:rPr lang="en-US" sz="6000" b="1" i="1">
                <a:solidFill>
                  <a:srgbClr val="FF0000"/>
                </a:solidFill>
              </a:rPr>
              <a:t>Nhanh tay, nhanh trí?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8003" y="2013966"/>
            <a:ext cx="7945832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A. ồn ào</a:t>
            </a:r>
            <a:endParaRPr lang="vi-VN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8003" y="5019044"/>
            <a:ext cx="7945832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C. đi chợ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65" y="2153260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786" y="5193114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08003" y="3525300"/>
            <a:ext cx="7945832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B. chợ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96" y="3671660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29674" y="562359"/>
            <a:ext cx="10953598" cy="9539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latin typeface="+mn-lt"/>
                <a:ea typeface="Arial-Rounded" pitchFamily="34" charset="0"/>
                <a:cs typeface="Arial-Rounded" pitchFamily="34" charset="0"/>
              </a:rPr>
              <a:t>Đâu là từ ngữ chỉ đặc điểm?</a:t>
            </a:r>
            <a:endParaRPr lang="en-US" sz="6600" b="1" i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0BE0-96E8-A8F2-7A1A-C722A1101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7009" y="1660259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96" y="3734074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Cô hãy ra ngoài chờ đi!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9696" y="2260772"/>
            <a:ext cx="8229600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Cô có thể ra ngoài chờ được không ạ?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511" y="3915536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32" y="2477010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09696" y="5176004"/>
            <a:ext cx="8229600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Cô Lan ra ngoài và ngồi ở ghế chờ.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42" y="5364532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02011" y="386835"/>
            <a:ext cx="9957816" cy="14771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latin typeface="+mn-lt"/>
                <a:ea typeface="Arial-Rounded" pitchFamily="34" charset="0"/>
                <a:cs typeface="Arial-Rounded" pitchFamily="34" charset="0"/>
              </a:rPr>
              <a:t>Câu nào mang lại cảm xúc không tích cực?</a:t>
            </a:r>
            <a:endParaRPr lang="en-US" sz="48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2011F-B368-5A1E-B70E-752B0ADAF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8717" y="3595791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5" y="11859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306865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nêu đặc điểm;</a:t>
            </a:r>
          </a:p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khiến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88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682317" y="648101"/>
            <a:ext cx="1006188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2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từ ngữ chỉ đặc điểm có trong đoạn thơ dưới đây.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6C9F7-F72C-3247-60F6-FC401810073D}"/>
              </a:ext>
            </a:extLst>
          </p:cNvPr>
          <p:cNvSpPr txBox="1"/>
          <p:nvPr/>
        </p:nvSpPr>
        <p:spPr>
          <a:xfrm>
            <a:off x="1261437" y="1584960"/>
            <a:ext cx="6339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Có một giờ văn như thế</a:t>
            </a:r>
          </a:p>
          <a:p>
            <a:pPr algn="just"/>
            <a:r>
              <a:rPr lang="en-US" sz="3200"/>
              <a:t>Lớp em im phắc lặng nghe</a:t>
            </a:r>
          </a:p>
          <a:p>
            <a:pPr algn="just"/>
            <a:r>
              <a:rPr lang="en-US" sz="3200"/>
              <a:t>Bài “Mẹ vắng nhà ngày bão”</a:t>
            </a:r>
          </a:p>
          <a:p>
            <a:pPr algn="just"/>
            <a:r>
              <a:rPr lang="en-US" sz="3200"/>
              <a:t>Cô giảng miệt mài say mê.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AA8E6-22C6-FEED-BC4D-3DB8D212CD69}"/>
              </a:ext>
            </a:extLst>
          </p:cNvPr>
          <p:cNvSpPr txBox="1"/>
          <p:nvPr/>
        </p:nvSpPr>
        <p:spPr>
          <a:xfrm>
            <a:off x="4907439" y="3995767"/>
            <a:ext cx="6080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Ai cũng nghĩ đến mẹ mình</a:t>
            </a:r>
          </a:p>
          <a:p>
            <a:pPr algn="just"/>
            <a:r>
              <a:rPr lang="en-US" sz="3200"/>
              <a:t>Dịu dàng, đảm đang, tần tảo</a:t>
            </a:r>
          </a:p>
          <a:p>
            <a:pPr algn="just"/>
            <a:r>
              <a:rPr lang="en-US" sz="3200"/>
              <a:t>Ai cũng thương thương bố mình</a:t>
            </a:r>
          </a:p>
          <a:p>
            <a:pPr algn="just"/>
            <a:r>
              <a:rPr lang="en-US" sz="3200"/>
              <a:t>Vụng về chăm con ngày bão.</a:t>
            </a:r>
          </a:p>
          <a:p>
            <a:pPr algn="r"/>
            <a:r>
              <a:rPr lang="en-US" sz="3200"/>
              <a:t>(Nguyễn Thị Mai)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8A70C2-BD5B-6BF2-6D13-D5911F9B7C33}"/>
              </a:ext>
            </a:extLst>
          </p:cNvPr>
          <p:cNvCxnSpPr/>
          <p:nvPr/>
        </p:nvCxnSpPr>
        <p:spPr>
          <a:xfrm>
            <a:off x="2849880" y="2555051"/>
            <a:ext cx="1341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1D580-67F8-E6FB-2D12-3C500119A7DF}"/>
              </a:ext>
            </a:extLst>
          </p:cNvPr>
          <p:cNvCxnSpPr>
            <a:cxnSpLocks/>
          </p:cNvCxnSpPr>
          <p:nvPr/>
        </p:nvCxnSpPr>
        <p:spPr>
          <a:xfrm>
            <a:off x="3090237" y="3596074"/>
            <a:ext cx="2990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0B083B-299F-5AB6-70F4-CE8250B6655C}"/>
              </a:ext>
            </a:extLst>
          </p:cNvPr>
          <p:cNvCxnSpPr>
            <a:cxnSpLocks/>
          </p:cNvCxnSpPr>
          <p:nvPr/>
        </p:nvCxnSpPr>
        <p:spPr>
          <a:xfrm>
            <a:off x="4960776" y="5002857"/>
            <a:ext cx="1688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424A2C-C813-B233-2D36-4E46D194DAE1}"/>
              </a:ext>
            </a:extLst>
          </p:cNvPr>
          <p:cNvCxnSpPr>
            <a:cxnSpLocks/>
          </p:cNvCxnSpPr>
          <p:nvPr/>
        </p:nvCxnSpPr>
        <p:spPr>
          <a:xfrm>
            <a:off x="6904032" y="4996457"/>
            <a:ext cx="1688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08FDDC-A03C-C920-8466-2D84511E2399}"/>
              </a:ext>
            </a:extLst>
          </p:cNvPr>
          <p:cNvCxnSpPr>
            <a:cxnSpLocks/>
          </p:cNvCxnSpPr>
          <p:nvPr/>
        </p:nvCxnSpPr>
        <p:spPr>
          <a:xfrm>
            <a:off x="8916731" y="4996457"/>
            <a:ext cx="11530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DED47F-0961-53FD-FD25-C70AE38B4EB4}"/>
              </a:ext>
            </a:extLst>
          </p:cNvPr>
          <p:cNvCxnSpPr>
            <a:cxnSpLocks/>
          </p:cNvCxnSpPr>
          <p:nvPr/>
        </p:nvCxnSpPr>
        <p:spPr>
          <a:xfrm>
            <a:off x="5046150" y="5987057"/>
            <a:ext cx="1395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682317" y="510941"/>
            <a:ext cx="1006188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Ghép mỗi câu sau vào kiểu câu thích hợp.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6C9F7-F72C-3247-60F6-FC401810073D}"/>
              </a:ext>
            </a:extLst>
          </p:cNvPr>
          <p:cNvSpPr txBox="1"/>
          <p:nvPr/>
        </p:nvSpPr>
        <p:spPr>
          <a:xfrm>
            <a:off x="1261436" y="1584960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– Chị xoá dòng “Nấu ăn không ngon” đi chị!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34315-1408-3BF8-769F-9688CFB6D50A}"/>
              </a:ext>
            </a:extLst>
          </p:cNvPr>
          <p:cNvSpPr txBox="1"/>
          <p:nvPr/>
        </p:nvSpPr>
        <p:spPr>
          <a:xfrm>
            <a:off x="1261436" y="2414171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– A, bố rất đẹp trai nữa ạ!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ECE28-CACC-29F4-C3EC-73059263796D}"/>
              </a:ext>
            </a:extLst>
          </p:cNvPr>
          <p:cNvSpPr txBox="1"/>
          <p:nvPr/>
        </p:nvSpPr>
        <p:spPr>
          <a:xfrm>
            <a:off x="1261436" y="3243382"/>
            <a:ext cx="987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– Chị cắm cúi viết thêm vào tấm thiệp.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E1A921-6C84-3B1E-4BE0-E2FF84544A57}"/>
              </a:ext>
            </a:extLst>
          </p:cNvPr>
          <p:cNvSpPr/>
          <p:nvPr/>
        </p:nvSpPr>
        <p:spPr>
          <a:xfrm>
            <a:off x="990600" y="5120640"/>
            <a:ext cx="2941320" cy="753979"/>
          </a:xfrm>
          <a:prstGeom prst="roundRect">
            <a:avLst/>
          </a:prstGeom>
          <a:solidFill>
            <a:srgbClr val="FA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Câu kể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FFF8E6-B0DF-2E31-DC63-A49BF0A29753}"/>
              </a:ext>
            </a:extLst>
          </p:cNvPr>
          <p:cNvSpPr/>
          <p:nvPr/>
        </p:nvSpPr>
        <p:spPr>
          <a:xfrm>
            <a:off x="4610259" y="5158339"/>
            <a:ext cx="2941320" cy="753979"/>
          </a:xfrm>
          <a:prstGeom prst="roundRect">
            <a:avLst/>
          </a:prstGeom>
          <a:solidFill>
            <a:srgbClr val="FA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Câu cảm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99C3B1-0184-182C-676D-57A20E32B7D1}"/>
              </a:ext>
            </a:extLst>
          </p:cNvPr>
          <p:cNvSpPr/>
          <p:nvPr/>
        </p:nvSpPr>
        <p:spPr>
          <a:xfrm>
            <a:off x="8229918" y="5158339"/>
            <a:ext cx="2941320" cy="753979"/>
          </a:xfrm>
          <a:prstGeom prst="roundRect">
            <a:avLst/>
          </a:prstGeom>
          <a:solidFill>
            <a:srgbClr val="FA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Câu khiến</a:t>
            </a:r>
          </a:p>
        </p:txBody>
      </p:sp>
    </p:spTree>
    <p:extLst>
      <p:ext uri="{BB962C8B-B14F-4D97-AF65-F5344CB8AC3E}">
        <p14:creationId xmlns:p14="http://schemas.microsoft.com/office/powerpoint/2010/main" val="343213853"/>
      </p:ext>
    </p:extLst>
  </p:cSld>
  <p:clrMapOvr>
    <a:masterClrMapping/>
  </p:clrMapOvr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1395</Words>
  <Application>Microsoft Office PowerPoint</Application>
  <PresentationFormat>Custom</PresentationFormat>
  <Paragraphs>139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Passion One</vt:lpstr>
      <vt:lpstr>Nunito</vt:lpstr>
      <vt:lpstr>Darker Grotesque SemiBold</vt:lpstr>
      <vt:lpstr>Maven Pro</vt:lpstr>
      <vt:lpstr>Arial</vt:lpstr>
      <vt:lpstr>Times New Roman</vt:lpstr>
      <vt:lpstr>HP001 4 hàng</vt:lpstr>
      <vt:lpstr>Chewy</vt:lpstr>
      <vt:lpstr>Montserrat</vt:lpstr>
      <vt:lpstr>Manrope</vt:lpstr>
      <vt:lpstr>Europe Brothers and Sisters 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nói một vài câu khiến với bạn bên cạnh.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Linh Phan Thi  (FE FSC DN)</cp:lastModifiedBy>
  <cp:revision>194</cp:revision>
  <dcterms:modified xsi:type="dcterms:W3CDTF">2022-09-22T20:26:04Z</dcterms:modified>
</cp:coreProperties>
</file>