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8"/>
  </p:notesMasterIdLst>
  <p:sldIdLst>
    <p:sldId id="390" r:id="rId2"/>
    <p:sldId id="342" r:id="rId3"/>
    <p:sldId id="407" r:id="rId4"/>
    <p:sldId id="257" r:id="rId5"/>
    <p:sldId id="339" r:id="rId6"/>
    <p:sldId id="391" r:id="rId7"/>
    <p:sldId id="393" r:id="rId8"/>
    <p:sldId id="394" r:id="rId9"/>
    <p:sldId id="395" r:id="rId10"/>
    <p:sldId id="400" r:id="rId11"/>
    <p:sldId id="406" r:id="rId12"/>
    <p:sldId id="279" r:id="rId13"/>
    <p:sldId id="403" r:id="rId14"/>
    <p:sldId id="408" r:id="rId15"/>
    <p:sldId id="404" r:id="rId16"/>
    <p:sldId id="3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12/12/2020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16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HỌC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69: </a:t>
            </a:r>
            <a:r>
              <a:rPr lang="vi-VN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vi-VN" sz="6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6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vi-VN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7F3DEC-1AC8-42E8-B031-6BCB067F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5" y="1204718"/>
            <a:ext cx="11380777" cy="48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31520" y="3688080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>
                <a:latin typeface="AvantGarde" panose="00000400000000000000" charset="0"/>
                <a:cs typeface="AvantGarde" panose="00000400000000000000" charset="0"/>
              </a:rPr>
              <a:t>  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9451657" y="443987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EF9364D-7C40-4579-AE76-8CA1D317CF8D}"/>
              </a:ext>
            </a:extLst>
          </p:cNvPr>
          <p:cNvCxnSpPr>
            <a:cxnSpLocks/>
          </p:cNvCxnSpPr>
          <p:nvPr/>
        </p:nvCxnSpPr>
        <p:spPr>
          <a:xfrm>
            <a:off x="1874964" y="5001236"/>
            <a:ext cx="1249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A83B42D-2175-4FE3-8A91-71347F3C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198124"/>
            <a:ext cx="9145276" cy="34899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381000"/>
            <a:ext cx="11277600" cy="609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to trên lưng.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861393" y="1568722"/>
            <a:ext cx="424069" cy="432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7372326" y="1586618"/>
            <a:ext cx="424069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4071338" y="2230068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3636004" y="2908433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9272649" y="3433503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Ích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lợi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nuôi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C29405F-9A6C-4A92-B1A2-A3922B8A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996026"/>
            <a:ext cx="9128760" cy="58619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khuôn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muộn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nguồn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thuổng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vuông</a:t>
            </a: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chuông</a:t>
            </a: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khô.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22532" y="5062265"/>
            <a:ext cx="12346502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chước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69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879E5-96D6-452C-B748-47690CCB7930}"/>
              </a:ext>
            </a:extLst>
          </p:cNvPr>
          <p:cNvSpPr>
            <a:spLocks noGrp="1"/>
          </p:cNvSpPr>
          <p:nvPr/>
        </p:nvSpPr>
        <p:spPr>
          <a:xfrm>
            <a:off x="2739815" y="5597577"/>
            <a:ext cx="1921565" cy="790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ướu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329CCB-F381-41A3-BADA-46B3DDF8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7" y="1081558"/>
            <a:ext cx="11211337" cy="42959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176EA-482F-4A09-B87F-FEB9E10F5282}"/>
              </a:ext>
            </a:extLst>
          </p:cNvPr>
          <p:cNvSpPr>
            <a:spLocks noGrp="1"/>
          </p:cNvSpPr>
          <p:nvPr/>
        </p:nvSpPr>
        <p:spPr>
          <a:xfrm>
            <a:off x="10021898" y="5545296"/>
            <a:ext cx="1596498" cy="842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ười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7EE7-CB78-4BA6-9DE7-7CE75799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238" y="1539240"/>
            <a:ext cx="2712720" cy="1889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9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endParaRPr lang="en-US" sz="22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51F18F-97D6-47BC-8F2E-A1DAA462038C}"/>
              </a:ext>
            </a:extLst>
          </p:cNvPr>
          <p:cNvSpPr txBox="1">
            <a:spLocks/>
          </p:cNvSpPr>
          <p:nvPr/>
        </p:nvSpPr>
        <p:spPr>
          <a:xfrm>
            <a:off x="6096000" y="1539240"/>
            <a:ext cx="2712720" cy="188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sz="22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892965-57D4-4297-A540-0385D786C59F}"/>
              </a:ext>
            </a:extLst>
          </p:cNvPr>
          <p:cNvSpPr txBox="1">
            <a:spLocks/>
          </p:cNvSpPr>
          <p:nvPr/>
        </p:nvSpPr>
        <p:spPr>
          <a:xfrm>
            <a:off x="2138237" y="1879712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F25CD-85C5-438E-8261-BAC02A487F19}"/>
              </a:ext>
            </a:extLst>
          </p:cNvPr>
          <p:cNvSpPr txBox="1">
            <a:spLocks/>
          </p:cNvSpPr>
          <p:nvPr/>
        </p:nvSpPr>
        <p:spPr>
          <a:xfrm>
            <a:off x="6096000" y="1889760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5C9174-6274-46E6-95E1-DEADABB0C846}"/>
              </a:ext>
            </a:extLst>
          </p:cNvPr>
          <p:cNvSpPr txBox="1">
            <a:spLocks/>
          </p:cNvSpPr>
          <p:nvPr/>
        </p:nvSpPr>
        <p:spPr>
          <a:xfrm>
            <a:off x="3424709" y="1879276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i</a:t>
            </a:r>
            <a:endParaRPr lang="en-US" sz="9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9E16A3-7414-419C-A863-CF4B5D803083}"/>
              </a:ext>
            </a:extLst>
          </p:cNvPr>
          <p:cNvSpPr txBox="1">
            <a:spLocks/>
          </p:cNvSpPr>
          <p:nvPr/>
        </p:nvSpPr>
        <p:spPr>
          <a:xfrm>
            <a:off x="7387584" y="1889760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</a:t>
            </a:r>
            <a:endParaRPr lang="en-US" sz="96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869" y="-64770"/>
            <a:ext cx="1884050" cy="1146395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697616652"/>
              </p:ext>
            </p:extLst>
          </p:nvPr>
        </p:nvGraphicFramePr>
        <p:xfrm>
          <a:off x="3707957" y="1108197"/>
          <a:ext cx="4298909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373033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315142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64793" y="2276998"/>
            <a:ext cx="2238927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48860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lưới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80404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hươu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475109" y="4433805"/>
            <a:ext cx="10078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4110807" y="4364562"/>
            <a:ext cx="940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6217087" y="4350655"/>
            <a:ext cx="109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9614866" y="4350655"/>
            <a:ext cx="940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 flipV="1">
            <a:off x="1475109" y="5811755"/>
            <a:ext cx="1219696" cy="2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3838667" y="5811755"/>
            <a:ext cx="12130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6713207" y="5811755"/>
            <a:ext cx="12029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9075640" y="5811755"/>
            <a:ext cx="12912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F4BEADB-EB9D-4A77-A5AC-6C7B99154E5D}"/>
              </a:ext>
            </a:extLst>
          </p:cNvPr>
          <p:cNvSpPr txBox="1">
            <a:spLocks/>
          </p:cNvSpPr>
          <p:nvPr/>
        </p:nvSpPr>
        <p:spPr>
          <a:xfrm>
            <a:off x="6514546" y="-38198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4A89C02-7A47-4679-9956-8F5D9EFB7384}"/>
              </a:ext>
            </a:extLst>
          </p:cNvPr>
          <p:cNvSpPr txBox="1">
            <a:spLocks/>
          </p:cNvSpPr>
          <p:nvPr/>
        </p:nvSpPr>
        <p:spPr>
          <a:xfrm>
            <a:off x="3639234" y="-62726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4D3321C-74D7-4A78-8F82-5CD85F76B47E}"/>
              </a:ext>
            </a:extLst>
          </p:cNvPr>
          <p:cNvSpPr txBox="1">
            <a:spLocks/>
          </p:cNvSpPr>
          <p:nvPr/>
        </p:nvSpPr>
        <p:spPr>
          <a:xfrm>
            <a:off x="6514546" y="-121201"/>
            <a:ext cx="1982348" cy="131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E7D79DD-1B29-4EB7-A2BD-3A023628D492}"/>
              </a:ext>
            </a:extLst>
          </p:cNvPr>
          <p:cNvSpPr txBox="1">
            <a:spLocks/>
          </p:cNvSpPr>
          <p:nvPr/>
        </p:nvSpPr>
        <p:spPr>
          <a:xfrm>
            <a:off x="4607427" y="263671"/>
            <a:ext cx="467505" cy="49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72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7E6DDA5-A664-49F7-B28E-94B64CE3D67C}"/>
              </a:ext>
            </a:extLst>
          </p:cNvPr>
          <p:cNvSpPr txBox="1">
            <a:spLocks/>
          </p:cNvSpPr>
          <p:nvPr/>
        </p:nvSpPr>
        <p:spPr>
          <a:xfrm>
            <a:off x="3639728" y="-66814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</a:t>
            </a:r>
            <a:r>
              <a:rPr lang="en-US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7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922DB67-7E89-4486-8B79-F605BD7B5FC2}"/>
              </a:ext>
            </a:extLst>
          </p:cNvPr>
          <p:cNvSpPr txBox="1">
            <a:spLocks/>
          </p:cNvSpPr>
          <p:nvPr/>
        </p:nvSpPr>
        <p:spPr>
          <a:xfrm>
            <a:off x="6512831" y="-41044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7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246822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10718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bươu 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E9B2CE6-3873-4D56-9C12-320E7FEB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1" y="525756"/>
            <a:ext cx="4049918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813261A-2318-44C7-8792-138FBC10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56"/>
            <a:ext cx="3432701" cy="34707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A62330E-F16B-4C44-93A8-17FC027F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501709"/>
            <a:ext cx="4282206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6A7802B-2D70-4FCB-84DE-3C40DA21BEFA}"/>
              </a:ext>
            </a:extLst>
          </p:cNvPr>
          <p:cNvCxnSpPr>
            <a:cxnSpLocks/>
          </p:cNvCxnSpPr>
          <p:nvPr/>
        </p:nvCxnSpPr>
        <p:spPr>
          <a:xfrm>
            <a:off x="357810" y="5431194"/>
            <a:ext cx="1232451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97D6973-45F8-4F13-A830-2BC9DC6AA3F0}"/>
              </a:ext>
            </a:extLst>
          </p:cNvPr>
          <p:cNvCxnSpPr>
            <a:cxnSpLocks/>
          </p:cNvCxnSpPr>
          <p:nvPr/>
        </p:nvCxnSpPr>
        <p:spPr>
          <a:xfrm>
            <a:off x="1828802" y="5431194"/>
            <a:ext cx="1451499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C9BE176-4C0B-4F75-AA62-EA8B49D6880F}"/>
              </a:ext>
            </a:extLst>
          </p:cNvPr>
          <p:cNvCxnSpPr>
            <a:cxnSpLocks/>
          </p:cNvCxnSpPr>
          <p:nvPr/>
        </p:nvCxnSpPr>
        <p:spPr>
          <a:xfrm>
            <a:off x="5812405" y="5431194"/>
            <a:ext cx="1487555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0FCDA852-EE96-44F1-8387-DA746182B973}"/>
              </a:ext>
            </a:extLst>
          </p:cNvPr>
          <p:cNvCxnSpPr>
            <a:cxnSpLocks/>
          </p:cNvCxnSpPr>
          <p:nvPr/>
        </p:nvCxnSpPr>
        <p:spPr>
          <a:xfrm>
            <a:off x="9879497" y="5431194"/>
            <a:ext cx="1626703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75AE33-607B-426E-9ED7-57BE762B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2" y="247238"/>
            <a:ext cx="11643978" cy="6445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316</TotalTime>
  <Words>280</Words>
  <Application>Microsoft Office PowerPoint</Application>
  <PresentationFormat>Widescreen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ươi</vt:lpstr>
      <vt:lpstr>ươi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DELL</cp:lastModifiedBy>
  <cp:revision>48</cp:revision>
  <dcterms:created xsi:type="dcterms:W3CDTF">2020-08-10T13:50:00Z</dcterms:created>
  <dcterms:modified xsi:type="dcterms:W3CDTF">2020-12-12T03:31:00Z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