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8"/>
  </p:notesMasterIdLst>
  <p:sldIdLst>
    <p:sldId id="390" r:id="rId2"/>
    <p:sldId id="342" r:id="rId3"/>
    <p:sldId id="386" r:id="rId4"/>
    <p:sldId id="387" r:id="rId5"/>
    <p:sldId id="257" r:id="rId6"/>
    <p:sldId id="391" r:id="rId7"/>
    <p:sldId id="393" r:id="rId8"/>
    <p:sldId id="408" r:id="rId9"/>
    <p:sldId id="395" r:id="rId10"/>
    <p:sldId id="400" r:id="rId11"/>
    <p:sldId id="405" r:id="rId12"/>
    <p:sldId id="279" r:id="rId13"/>
    <p:sldId id="403" r:id="rId14"/>
    <p:sldId id="406" r:id="rId15"/>
    <p:sldId id="404" r:id="rId16"/>
    <p:sldId id="3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2006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66: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AEF4A58-CA3D-4DBB-AA90-073430F6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1" y="3843417"/>
            <a:ext cx="10487502" cy="18873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1F2D119-2084-45C5-958E-10AEEE5E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0" y="662770"/>
            <a:ext cx="10487503" cy="19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175A6A-F143-421A-BB88-CB0290B77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"/>
            <a:ext cx="9966960" cy="381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05410" y="2156785"/>
            <a:ext cx="11470749" cy="65684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Đàn hải âu sải c</a:t>
            </a:r>
            <a:r>
              <a:rPr lang="en-US" b="1" dirty="0">
                <a:latin typeface="Arial-SGK-TV" pitchFamily="2" charset="0"/>
                <a:cs typeface="Arial-SGK-TV" pitchFamily="2" charset="0"/>
              </a:rPr>
              <a:t>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nh bay liệng trên bầu trời. Xa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007259" y="4576637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FADAAA-BB4C-4159-8A45-945080ED7209}"/>
              </a:ext>
            </a:extLst>
          </p:cNvPr>
          <p:cNvCxnSpPr>
            <a:cxnSpLocks/>
          </p:cNvCxnSpPr>
          <p:nvPr/>
        </p:nvCxnSpPr>
        <p:spPr>
          <a:xfrm>
            <a:off x="1566041" y="5222540"/>
            <a:ext cx="1496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4F620315-F770-4351-A26F-3E0DA4DB3375}"/>
              </a:ext>
            </a:extLst>
          </p:cNvPr>
          <p:cNvCxnSpPr>
            <a:cxnSpLocks/>
          </p:cNvCxnSpPr>
          <p:nvPr/>
        </p:nvCxnSpPr>
        <p:spPr>
          <a:xfrm>
            <a:off x="307683" y="6274795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F65117E-410D-49F4-87E4-091E36457E61}"/>
              </a:ext>
            </a:extLst>
          </p:cNvPr>
          <p:cNvCxnSpPr>
            <a:cxnSpLocks/>
          </p:cNvCxnSpPr>
          <p:nvPr/>
        </p:nvCxnSpPr>
        <p:spPr>
          <a:xfrm>
            <a:off x="1118415" y="6820929"/>
            <a:ext cx="975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E2D29EAB-8A0F-41D0-AC42-815931DD7740}"/>
              </a:ext>
            </a:extLst>
          </p:cNvPr>
          <p:cNvSpPr/>
          <p:nvPr/>
        </p:nvSpPr>
        <p:spPr>
          <a:xfrm>
            <a:off x="198120" y="-121920"/>
            <a:ext cx="11628120" cy="6827520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đuôi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nhau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4400" b="1" dirty="0"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5500E9B-DDE7-4378-91BB-A645798CD28A}"/>
              </a:ext>
            </a:extLst>
          </p:cNvPr>
          <p:cNvSpPr/>
          <p:nvPr/>
        </p:nvSpPr>
        <p:spPr>
          <a:xfrm>
            <a:off x="2268072" y="18897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6F437A-F183-481D-AC0F-EEED899B1ADE}"/>
              </a:ext>
            </a:extLst>
          </p:cNvPr>
          <p:cNvSpPr/>
          <p:nvPr/>
        </p:nvSpPr>
        <p:spPr>
          <a:xfrm>
            <a:off x="2268072" y="2575560"/>
            <a:ext cx="459888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80C08FB-902C-4CAD-BCE0-B2C222DF9268}"/>
              </a:ext>
            </a:extLst>
          </p:cNvPr>
          <p:cNvSpPr/>
          <p:nvPr/>
        </p:nvSpPr>
        <p:spPr>
          <a:xfrm>
            <a:off x="4797912" y="316230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7CF128B7-D00D-4ADB-A9C3-B890325F4E6D}"/>
              </a:ext>
            </a:extLst>
          </p:cNvPr>
          <p:cNvSpPr/>
          <p:nvPr/>
        </p:nvSpPr>
        <p:spPr>
          <a:xfrm>
            <a:off x="5087472" y="3939540"/>
            <a:ext cx="64276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D7B301-14A7-458E-A604-1121A8A9E56D}"/>
              </a:ext>
            </a:extLst>
          </p:cNvPr>
          <p:cNvSpPr/>
          <p:nvPr/>
        </p:nvSpPr>
        <p:spPr>
          <a:xfrm>
            <a:off x="777240" y="899160"/>
            <a:ext cx="760012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17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640123" y="0"/>
            <a:ext cx="472887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6A82560-078F-4FA5-9D88-276F0F6F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31114"/>
            <a:ext cx="11033760" cy="58658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0454" y="457200"/>
            <a:ext cx="3650135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7117099" y="428604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1645019" y="24384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8759532" y="2433454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4800600"/>
            <a:ext cx="3490938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6141" y="2492077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348" name="TextBox 18"/>
          <p:cNvSpPr txBox="1">
            <a:spLocks noChangeArrowheads="1"/>
          </p:cNvSpPr>
          <p:nvPr/>
        </p:nvSpPr>
        <p:spPr bwMode="auto">
          <a:xfrm>
            <a:off x="1872842" y="694752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xung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phong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1" name="TextBox 25"/>
          <p:cNvSpPr txBox="1">
            <a:spLocks noChangeArrowheads="1"/>
          </p:cNvSpPr>
          <p:nvPr/>
        </p:nvSpPr>
        <p:spPr bwMode="auto">
          <a:xfrm>
            <a:off x="5517975" y="2773525"/>
            <a:ext cx="353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rừng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2" name="TextBox 26"/>
          <p:cNvSpPr txBox="1">
            <a:spLocks noChangeArrowheads="1"/>
          </p:cNvSpPr>
          <p:nvPr/>
        </p:nvSpPr>
        <p:spPr bwMode="auto">
          <a:xfrm>
            <a:off x="6629400" y="5072074"/>
            <a:ext cx="3252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rong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3" name="TextBox 27"/>
          <p:cNvSpPr txBox="1">
            <a:spLocks noChangeArrowheads="1"/>
          </p:cNvSpPr>
          <p:nvPr/>
        </p:nvSpPr>
        <p:spPr bwMode="auto">
          <a:xfrm>
            <a:off x="1984668" y="2782606"/>
            <a:ext cx="28432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4" name="TextBox 28"/>
          <p:cNvSpPr txBox="1">
            <a:spLocks noChangeArrowheads="1"/>
          </p:cNvSpPr>
          <p:nvPr/>
        </p:nvSpPr>
        <p:spPr bwMode="auto">
          <a:xfrm>
            <a:off x="2381224" y="5152158"/>
            <a:ext cx="299694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khiêm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tốn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6" name="TextBox 30"/>
          <p:cNvSpPr txBox="1">
            <a:spLocks noChangeArrowheads="1"/>
          </p:cNvSpPr>
          <p:nvPr/>
        </p:nvSpPr>
        <p:spPr bwMode="auto">
          <a:xfrm>
            <a:off x="8783330" y="2775315"/>
            <a:ext cx="3150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7" name="TextBox 31"/>
          <p:cNvSpPr txBox="1">
            <a:spLocks noChangeArrowheads="1"/>
          </p:cNvSpPr>
          <p:nvPr/>
        </p:nvSpPr>
        <p:spPr bwMode="auto">
          <a:xfrm>
            <a:off x="7444147" y="804874"/>
            <a:ext cx="24590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biết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990600" y="1066800"/>
            <a:ext cx="10134600" cy="42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altLang="en-US" sz="3200" dirty="0">
                <a:solidFill>
                  <a:srgbClr val="000000"/>
                </a:solidFill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vô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la.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sôi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gìn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vệ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99333" y="5267707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Thuyền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xuôi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66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C71099-C797-4E4C-B1DF-D800AB83B971}"/>
              </a:ext>
            </a:extLst>
          </p:cNvPr>
          <p:cNvSpPr>
            <a:spLocks noGrp="1"/>
          </p:cNvSpPr>
          <p:nvPr/>
        </p:nvSpPr>
        <p:spPr>
          <a:xfrm>
            <a:off x="2213114" y="3789595"/>
            <a:ext cx="1987826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B335B4F-1A12-44D7-938F-916881E4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3" y="1162289"/>
            <a:ext cx="11193334" cy="41633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7BE46-DA7D-442E-A200-A16873FD829A}"/>
              </a:ext>
            </a:extLst>
          </p:cNvPr>
          <p:cNvSpPr>
            <a:spLocks noGrp="1"/>
          </p:cNvSpPr>
          <p:nvPr/>
        </p:nvSpPr>
        <p:spPr>
          <a:xfrm>
            <a:off x="5497892" y="5640921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41E6B-A2B1-4091-A714-0D360CD2C438}"/>
              </a:ext>
            </a:extLst>
          </p:cNvPr>
          <p:cNvSpPr>
            <a:spLocks noGrp="1"/>
          </p:cNvSpPr>
          <p:nvPr/>
        </p:nvSpPr>
        <p:spPr>
          <a:xfrm>
            <a:off x="3678689" y="5640921"/>
            <a:ext cx="1643052" cy="96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uồm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517" y="105053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92055719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953567" y="1032349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511040" y="2051905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552258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22EED34E-C943-4461-96BF-DF9C307F7C59}"/>
              </a:ext>
            </a:extLst>
          </p:cNvPr>
          <p:cNvCxnSpPr/>
          <p:nvPr/>
        </p:nvCxnSpPr>
        <p:spPr>
          <a:xfrm>
            <a:off x="1691962" y="433822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722053E-96FF-4F56-83EA-E85B02E928A2}"/>
              </a:ext>
            </a:extLst>
          </p:cNvPr>
          <p:cNvCxnSpPr/>
          <p:nvPr/>
        </p:nvCxnSpPr>
        <p:spPr>
          <a:xfrm>
            <a:off x="4379849" y="426720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30B7158-A79A-4093-B284-30EC39DCCA78}"/>
              </a:ext>
            </a:extLst>
          </p:cNvPr>
          <p:cNvCxnSpPr/>
          <p:nvPr/>
        </p:nvCxnSpPr>
        <p:spPr>
          <a:xfrm>
            <a:off x="7555449" y="433836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306A5E2-429D-45D4-9D13-E2E1896C787B}"/>
              </a:ext>
            </a:extLst>
          </p:cNvPr>
          <p:cNvCxnSpPr/>
          <p:nvPr/>
        </p:nvCxnSpPr>
        <p:spPr>
          <a:xfrm>
            <a:off x="10350617" y="4299099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9C2F024-55E2-48F6-87AC-15567BE7E917}"/>
              </a:ext>
            </a:extLst>
          </p:cNvPr>
          <p:cNvCxnSpPr>
            <a:cxnSpLocks/>
          </p:cNvCxnSpPr>
          <p:nvPr/>
        </p:nvCxnSpPr>
        <p:spPr>
          <a:xfrm>
            <a:off x="1479612" y="5561796"/>
            <a:ext cx="1379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E43F56BB-29DF-4A0F-A7F3-3762F727D470}"/>
              </a:ext>
            </a:extLst>
          </p:cNvPr>
          <p:cNvCxnSpPr>
            <a:cxnSpLocks/>
          </p:cNvCxnSpPr>
          <p:nvPr/>
        </p:nvCxnSpPr>
        <p:spPr>
          <a:xfrm flipV="1">
            <a:off x="4511040" y="5531787"/>
            <a:ext cx="1256445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1AA5857-26C5-4B8B-B5FE-C4ACF2BD47B7}"/>
              </a:ext>
            </a:extLst>
          </p:cNvPr>
          <p:cNvCxnSpPr>
            <a:cxnSpLocks/>
          </p:cNvCxnSpPr>
          <p:nvPr/>
        </p:nvCxnSpPr>
        <p:spPr>
          <a:xfrm flipV="1">
            <a:off x="7520484" y="5524409"/>
            <a:ext cx="1293129" cy="19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76E14A54-8989-42D4-B3C8-23C9EBF524E2}"/>
              </a:ext>
            </a:extLst>
          </p:cNvPr>
          <p:cNvCxnSpPr>
            <a:cxnSpLocks/>
          </p:cNvCxnSpPr>
          <p:nvPr/>
        </p:nvCxnSpPr>
        <p:spPr>
          <a:xfrm flipV="1">
            <a:off x="10646210" y="5572707"/>
            <a:ext cx="1370136" cy="19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5983844" y="61764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948295" y="10499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5987806" y="61029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76895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815840" y="4600106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71560" y="4628212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27606E-FEF2-4F1A-B1BC-6F2962B9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" y="701041"/>
            <a:ext cx="4153563" cy="363407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34C2A6-B2A6-4594-9ADE-A43F0EDE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701041"/>
            <a:ext cx="3992879" cy="363407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9597C6-4A1D-4CC3-95CC-24DAFED27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701042"/>
            <a:ext cx="3574444" cy="3634078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6F829F7-5F1F-4C49-9332-C4504BBF12F6}"/>
              </a:ext>
            </a:extLst>
          </p:cNvPr>
          <p:cNvCxnSpPr>
            <a:cxnSpLocks/>
          </p:cNvCxnSpPr>
          <p:nvPr/>
        </p:nvCxnSpPr>
        <p:spPr>
          <a:xfrm>
            <a:off x="2057400" y="5361830"/>
            <a:ext cx="1113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CCD677-757A-4049-9D8A-9169BF0B6E76}"/>
              </a:ext>
            </a:extLst>
          </p:cNvPr>
          <p:cNvCxnSpPr>
            <a:cxnSpLocks/>
          </p:cNvCxnSpPr>
          <p:nvPr/>
        </p:nvCxnSpPr>
        <p:spPr>
          <a:xfrm>
            <a:off x="5120640" y="5361830"/>
            <a:ext cx="1082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826D1B8-25D1-44D4-BE80-5637E9DD9D28}"/>
              </a:ext>
            </a:extLst>
          </p:cNvPr>
          <p:cNvCxnSpPr>
            <a:cxnSpLocks/>
          </p:cNvCxnSpPr>
          <p:nvPr/>
        </p:nvCxnSpPr>
        <p:spPr>
          <a:xfrm flipV="1">
            <a:off x="9937143" y="5361830"/>
            <a:ext cx="1721457" cy="12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517" y="-30874"/>
            <a:ext cx="1350232" cy="992562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973551337"/>
              </p:ext>
            </p:extLst>
          </p:nvPr>
        </p:nvGraphicFramePr>
        <p:xfrm>
          <a:off x="3831528" y="972270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321555" y="923473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x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6077137" y="896422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34610" y="1915978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997720" y="3065432"/>
            <a:ext cx="1067082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tuổi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237636"/>
            <a:ext cx="1119428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b="1" dirty="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9465E3-003C-4F59-8990-E0974F7E308E}"/>
              </a:ext>
            </a:extLst>
          </p:cNvPr>
          <p:cNvSpPr txBox="1">
            <a:spLocks/>
          </p:cNvSpPr>
          <p:nvPr/>
        </p:nvSpPr>
        <p:spPr>
          <a:xfrm>
            <a:off x="5983844" y="-74163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D6AFE-D468-4244-8A54-F363BF359E80}"/>
              </a:ext>
            </a:extLst>
          </p:cNvPr>
          <p:cNvSpPr txBox="1">
            <a:spLocks/>
          </p:cNvSpPr>
          <p:nvPr/>
        </p:nvSpPr>
        <p:spPr>
          <a:xfrm>
            <a:off x="3948295" y="-30931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1861CF-E58F-4EA4-97F7-7014F7324247}"/>
              </a:ext>
            </a:extLst>
          </p:cNvPr>
          <p:cNvSpPr txBox="1">
            <a:spLocks/>
          </p:cNvSpPr>
          <p:nvPr/>
        </p:nvSpPr>
        <p:spPr>
          <a:xfrm>
            <a:off x="5987806" y="-74898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E0DF33E-EC0D-49BE-A87C-3A55D1F726AC}"/>
              </a:ext>
            </a:extLst>
          </p:cNvPr>
          <p:cNvSpPr>
            <a:spLocks noGrp="1"/>
          </p:cNvSpPr>
          <p:nvPr/>
        </p:nvSpPr>
        <p:spPr>
          <a:xfrm>
            <a:off x="617838" y="5517086"/>
            <a:ext cx="3671559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54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2861C12-2367-44DC-8B66-B4BF1E2AC3DE}"/>
              </a:ext>
            </a:extLst>
          </p:cNvPr>
          <p:cNvSpPr>
            <a:spLocks noGrp="1"/>
          </p:cNvSpPr>
          <p:nvPr/>
        </p:nvSpPr>
        <p:spPr>
          <a:xfrm>
            <a:off x="4321555" y="5517085"/>
            <a:ext cx="3671559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222AF1A-BC16-45DC-B935-4B7A5182EADE}"/>
              </a:ext>
            </a:extLst>
          </p:cNvPr>
          <p:cNvSpPr>
            <a:spLocks noGrp="1"/>
          </p:cNvSpPr>
          <p:nvPr/>
        </p:nvSpPr>
        <p:spPr>
          <a:xfrm>
            <a:off x="8520441" y="5536385"/>
            <a:ext cx="3671559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01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772" y="3202771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2498">
            <a:off x="9233853" y="465924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1121">
            <a:off x="970917" y="558284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588399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371</TotalTime>
  <Words>288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uôi</vt:lpstr>
      <vt:lpstr>PowerPoint Presentation</vt:lpstr>
      <vt:lpstr>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Admin</cp:lastModifiedBy>
  <cp:revision>49</cp:revision>
  <dcterms:created xsi:type="dcterms:W3CDTF">2020-08-10T13:50:00Z</dcterms:created>
  <dcterms:modified xsi:type="dcterms:W3CDTF">2020-12-13T16:07:16Z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