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53" r:id="rId3"/>
    <p:sldId id="283" r:id="rId4"/>
    <p:sldId id="284" r:id="rId5"/>
    <p:sldId id="285" r:id="rId6"/>
    <p:sldId id="286" r:id="rId7"/>
    <p:sldId id="346" r:id="rId8"/>
    <p:sldId id="287" r:id="rId9"/>
    <p:sldId id="288" r:id="rId10"/>
    <p:sldId id="289" r:id="rId11"/>
    <p:sldId id="291" r:id="rId12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1C7DB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70" d="100"/>
          <a:sy n="70" d="100"/>
        </p:scale>
        <p:origin x="66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E05329-9730-40BE-8B9B-4ABE2368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0B07-C059-402B-9318-F0F4E0D99645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2BD1A-3413-42F3-83D6-16AF7E0E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FA2E7-214C-44C4-BB4C-D6077D0D7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0DB52-38A4-413E-B5F8-D09B1CDD5FB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78589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14FBF0-7DAF-4D27-B738-3C9C3D2CC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DD42B-A73D-4902-94AA-155EBB8D856E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2D93A-1A88-4767-85DF-462811BFE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4F901-E0EE-4BE0-A9F1-4E13182AF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491D-5CF1-40FE-BEC1-1090F97C6F42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76430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B03B-3E96-4C77-A7D2-94BE1FD7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28E785-B22D-4A8F-A76B-AF5683FDD827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6F464-303A-43B7-A97C-58593232F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B00A38-1CE0-4656-A639-6ED618E8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6ECF2-8923-4AF5-84F8-86954F24A77A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098821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35890-D6F3-4D68-BCB3-F4AC186C0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52A33-9800-45D8-8840-FDBDDA725025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5B7F6-2E97-4476-9929-576090467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04693-3060-4D2C-8E40-50FFDA19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EFEB0-271C-425A-A495-B73042AC334B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3051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72C89-1C0E-4399-9D6F-E2D3CE5DF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D9254-84C1-40B6-9578-022C50B84E7B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4406D-CE2A-45CD-82E0-D7D697CF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3659-8D6B-4EF4-B972-01B61A571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8A63D-47DB-47A0-9DF7-A18E5AB699B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4222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2200B8-129A-4C4A-9C88-7D177DB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3E0B9-92D2-4918-811E-61519BDFC22B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0F6CDE5-3EA6-437E-B238-AE2EC1791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DBDB8F8-ED5C-4519-88D5-B5F0BB2F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BC7E0-98B3-43A4-9689-B934C69D6D93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003328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51BDE93-1F1A-4066-BCB2-CCCE3AFB4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58C1-400C-4AED-8BCB-62723F6D1040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887B03-3965-4F8B-86D1-20794A49B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02FC38-9422-450B-A6E2-43FA19274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C5286-ADC4-435B-9A4F-D1459D47C2F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70873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B69CEDF-6649-4DB7-B465-0A514534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EDA46-3205-484A-91D7-F965948EF0DD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5EBD59-0BCD-4E58-A14F-40FC9307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17AC3BF-1560-4453-8FD8-2465557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95505-5338-4C5B-AF0A-AF150C7A575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97108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56434D0-6FB4-480B-AD3D-94596418E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9432D-4F05-4775-9843-E3208CC4C513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D9E277D-51A6-4B04-9D55-BDC6FFEC2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B0E05BE-F2B8-43CC-A33A-11DDDE155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E6940-5B85-4363-9C73-52F078141379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195123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EC140F2-E22D-4582-90B0-154052590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154C7-2C15-4B39-90EE-A27AF3DBEA18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0CC906-F047-4C8B-B5F2-A2C4BD3C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0032DF-B537-427D-AB90-5F97609E1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CBFAB-2C4B-4E06-B4E1-440C057CE73D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6607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64B23BA-85ED-4414-B9AA-27A62257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4B22D-8E03-4D4A-B6CB-44D3D82E0D65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C76197-C301-4D5D-A41D-E0D4BE891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B82C284-0B34-4DA7-8A1F-B880744F7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5B3AE-1F2D-4C1A-9C09-6E392F5AAE37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77828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BE5C665-ACB7-4289-9CDA-5DCFFE1CC7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vi-VN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5257E11-1437-499D-84C6-52B0DB90EBF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vi-VN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267F7-FD89-4EAB-9DC4-EAFE31665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/>
              <a:pPr>
                <a:defRPr/>
              </a:pPr>
              <a:t>15/01/2022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F092-0965-4E13-BFA3-F4797323E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08FD-6EB1-428F-9177-C2FA5A5C3C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file:///C:\Users\ASUS\OneDrive\M&#225;y%20t&#237;nh\T&#7853;p%20&#272;&#7871;m%20-%20Nh&#7841;c%20Thi&#7871;u%20Nhi%20B&#7843;o%20Ng&#7885;c%20-%20Skids%20Nh&#7841;c%20Thi&#7871;u%20Nhi%20Vui%20Nh&#7897;n%20Hay%20Nh&#7845;t%202017_Trim.mp4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WordArt 8">
            <a:extLst>
              <a:ext uri="{FF2B5EF4-FFF2-40B4-BE49-F238E27FC236}">
                <a16:creationId xmlns:a16="http://schemas.microsoft.com/office/drawing/2014/main" id="{8C9A996F-D71A-4A69-A294-E5BEED64E2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27784" y="1413538"/>
            <a:ext cx="4119578" cy="1143008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4000" b="1" kern="10" dirty="0">
                <a:ln w="9525">
                  <a:noFill/>
                  <a:round/>
                  <a:headEnd/>
                  <a:tailEnd/>
                </a:ln>
                <a:solidFill>
                  <a:srgbClr val="008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Môn: Toán</a:t>
            </a:r>
          </a:p>
        </p:txBody>
      </p:sp>
      <p:sp>
        <p:nvSpPr>
          <p:cNvPr id="8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927058" y="2707134"/>
            <a:ext cx="5830608" cy="725397"/>
          </a:xfrm>
          <a:prstGeom prst="rect">
            <a:avLst/>
          </a:prstGeom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12:</a:t>
            </a: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BẢNG CỘNG, BẢNG TRỪ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TRONG PHẠM VI 10 (T2)</a:t>
            </a:r>
          </a:p>
        </p:txBody>
      </p:sp>
    </p:spTree>
    <p:extLst>
      <p:ext uri="{BB962C8B-B14F-4D97-AF65-F5344CB8AC3E}">
        <p14:creationId xmlns:p14="http://schemas.microsoft.com/office/powerpoint/2010/main" val="797292532"/>
      </p:ext>
    </p:extLst>
  </p:cSld>
  <p:clrMapOvr>
    <a:masterClrMapping/>
  </p:clrMapOvr>
  <p:transition advTm="10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796D4-AD3D-4A4F-9532-91A6DFD5F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icture containing screenshot, clock&#10;&#10;Description automatically generated">
            <a:extLst>
              <a:ext uri="{FF2B5EF4-FFF2-40B4-BE49-F238E27FC236}">
                <a16:creationId xmlns:a16="http://schemas.microsoft.com/office/drawing/2014/main" id="{22859061-72FA-4BA6-B8D1-75D4BCCD2F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1" t="48362" r="7499" b="23000"/>
          <a:stretch/>
        </p:blipFill>
        <p:spPr>
          <a:xfrm>
            <a:off x="0" y="0"/>
            <a:ext cx="9144000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684983A-A61D-47C3-AC0D-BB3137A0CC32}"/>
              </a:ext>
            </a:extLst>
          </p:cNvPr>
          <p:cNvSpPr txBox="1"/>
          <p:nvPr/>
        </p:nvSpPr>
        <p:spPr>
          <a:xfrm>
            <a:off x="2339752" y="5854581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34D3C9-BFDF-479B-A204-543CA02A77DF}"/>
              </a:ext>
            </a:extLst>
          </p:cNvPr>
          <p:cNvSpPr txBox="1"/>
          <p:nvPr/>
        </p:nvSpPr>
        <p:spPr>
          <a:xfrm>
            <a:off x="4860032" y="4293096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6116F7-D3C5-4759-BC07-BA34C734A7B5}"/>
              </a:ext>
            </a:extLst>
          </p:cNvPr>
          <p:cNvSpPr txBox="1"/>
          <p:nvPr/>
        </p:nvSpPr>
        <p:spPr>
          <a:xfrm>
            <a:off x="7452320" y="3198167"/>
            <a:ext cx="504056" cy="461665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70013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DF802AB-62AA-4594-B2BA-71619E4F87CB}"/>
              </a:ext>
            </a:extLst>
          </p:cNvPr>
          <p:cNvSpPr txBox="1">
            <a:spLocks/>
          </p:cNvSpPr>
          <p:nvPr/>
        </p:nvSpPr>
        <p:spPr bwMode="auto">
          <a:xfrm>
            <a:off x="587115" y="312737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CỦNG CỐ DẶN DÒ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6755088-EB0C-4522-B4B6-F96FEB3C94D0}"/>
              </a:ext>
            </a:extLst>
          </p:cNvPr>
          <p:cNvSpPr txBox="1">
            <a:spLocks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Học thuộc bảng trừ trong phạm vi 10</a:t>
            </a:r>
          </a:p>
          <a:p>
            <a:r>
              <a:rPr lang="en-US"/>
              <a:t>Hoàn thành bài ở vở BT Toán (tr 76, 77)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822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1403648" y="2420888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KHỞI ĐỘNG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44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F981E-62DB-4A53-BB2C-EF3BBBCE0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KHÁM PHÁ</a:t>
            </a:r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1629103E-83EA-4795-8C44-9212807E0EE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8106881" y="2285008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id="{9E42C83A-78A3-4F28-8756-AE4CE9F549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46785" y="2311841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7C821807-8A8F-4A46-A3AF-A5463828479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98913" y="2311841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121F15DB-80F2-4353-8CE5-9FFFED65D4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623049" y="2311841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CCD698DB-FA69-4030-A693-10099C4719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847185" y="2285008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CFC33EBF-DBEC-4582-96DD-6D12A8065B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940152" y="2311841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46DE5911-6083-4774-8600-7685B8FB06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7013914" y="2294067"/>
            <a:ext cx="1092967" cy="114399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2B5D40A9-7D4C-43BF-92CD-ECDD6EF5E19E}"/>
              </a:ext>
            </a:extLst>
          </p:cNvPr>
          <p:cNvSpPr txBox="1"/>
          <p:nvPr/>
        </p:nvSpPr>
        <p:spPr>
          <a:xfrm>
            <a:off x="1344487" y="3429000"/>
            <a:ext cx="621591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8 -1 = 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8265E86-0392-4F16-B236-7483E2C818A6}"/>
              </a:ext>
            </a:extLst>
          </p:cNvPr>
          <p:cNvSpPr txBox="1"/>
          <p:nvPr/>
        </p:nvSpPr>
        <p:spPr>
          <a:xfrm>
            <a:off x="1331640" y="4188271"/>
            <a:ext cx="32403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7 = 1</a:t>
            </a:r>
          </a:p>
        </p:txBody>
      </p:sp>
      <p:pic>
        <p:nvPicPr>
          <p:cNvPr id="21" name="Picture 20" descr="A vase of colorful flowers&#10;&#10;Description automatically generated">
            <a:extLst>
              <a:ext uri="{FF2B5EF4-FFF2-40B4-BE49-F238E27FC236}">
                <a16:creationId xmlns:a16="http://schemas.microsoft.com/office/drawing/2014/main" id="{7B151258-207A-49A7-9019-9253899CDF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94657" y="2293642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38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33FE5-B6D4-424A-BE69-3F5368CE1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EBF70D00-DC98-482D-A273-6B43D14D805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49922" y="2123257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31BB7E02-1105-461F-AAF1-D348DA8501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5567265" y="2164680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5A927E9C-8382-41A2-B0A3-69D10F95AE3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63989" y="2145673"/>
            <a:ext cx="1092967" cy="1143992"/>
          </a:xfrm>
          <a:prstGeom prst="rect">
            <a:avLst/>
          </a:prstGeom>
        </p:spPr>
      </p:pic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id="{E684D4AB-EF7A-41C2-B4B1-9C6868C3478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487145" y="2182454"/>
            <a:ext cx="1092967" cy="1143992"/>
          </a:xfrm>
          <a:prstGeom prst="rect">
            <a:avLst/>
          </a:prstGeom>
        </p:spPr>
      </p:pic>
      <p:pic>
        <p:nvPicPr>
          <p:cNvPr id="24" name="Picture 23" descr="A vase of colorful flowers&#10;&#10;Description automatically generated">
            <a:extLst>
              <a:ext uri="{FF2B5EF4-FFF2-40B4-BE49-F238E27FC236}">
                <a16:creationId xmlns:a16="http://schemas.microsoft.com/office/drawing/2014/main" id="{2573D682-C527-41BD-AEE1-8D16451F09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-22234" y="2209755"/>
            <a:ext cx="1092967" cy="1143992"/>
          </a:xfrm>
          <a:prstGeom prst="rect">
            <a:avLst/>
          </a:prstGeom>
        </p:spPr>
      </p:pic>
      <p:pic>
        <p:nvPicPr>
          <p:cNvPr id="25" name="Picture 24" descr="A vase of colorful flowers&#10;&#10;Description automatically generated">
            <a:extLst>
              <a:ext uri="{FF2B5EF4-FFF2-40B4-BE49-F238E27FC236}">
                <a16:creationId xmlns:a16="http://schemas.microsoft.com/office/drawing/2014/main" id="{22FBA417-269E-4B2D-BC8E-B13F20EBBC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067216" y="2209755"/>
            <a:ext cx="1092967" cy="1143992"/>
          </a:xfrm>
          <a:prstGeom prst="rect">
            <a:avLst/>
          </a:prstGeom>
        </p:spPr>
      </p:pic>
      <p:pic>
        <p:nvPicPr>
          <p:cNvPr id="26" name="Picture 25" descr="A vase of colorful flowers&#10;&#10;Description automatically generated">
            <a:extLst>
              <a:ext uri="{FF2B5EF4-FFF2-40B4-BE49-F238E27FC236}">
                <a16:creationId xmlns:a16="http://schemas.microsoft.com/office/drawing/2014/main" id="{3A1849A0-61A0-4C19-84DD-7CF09C47F9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267958" y="2164680"/>
            <a:ext cx="1092967" cy="1143992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C6D281A0-CE1E-4598-962A-C048C1154AD1}"/>
              </a:ext>
            </a:extLst>
          </p:cNvPr>
          <p:cNvSpPr txBox="1"/>
          <p:nvPr/>
        </p:nvSpPr>
        <p:spPr>
          <a:xfrm>
            <a:off x="1763688" y="3789040"/>
            <a:ext cx="3888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2 = 6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B898B08-77AF-4C47-AC62-89CD17ABD51F}"/>
              </a:ext>
            </a:extLst>
          </p:cNvPr>
          <p:cNvSpPr txBox="1"/>
          <p:nvPr/>
        </p:nvSpPr>
        <p:spPr>
          <a:xfrm>
            <a:off x="1750841" y="4558481"/>
            <a:ext cx="27363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6 = 2</a:t>
            </a:r>
          </a:p>
        </p:txBody>
      </p:sp>
      <p:pic>
        <p:nvPicPr>
          <p:cNvPr id="30" name="Picture 29" descr="A vase of colorful flowers&#10;&#10;Description automatically generated">
            <a:extLst>
              <a:ext uri="{FF2B5EF4-FFF2-40B4-BE49-F238E27FC236}">
                <a16:creationId xmlns:a16="http://schemas.microsoft.com/office/drawing/2014/main" id="{3F8C120E-3C4A-4DB1-9FE0-AEAF497C59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407025" y="2182454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54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49239-CC7D-4431-968F-6C727AC7B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8660BB0D-07D3-4B64-85D4-3E588275CC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54398" y="2123257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84C46884-E540-4AD2-8350-BD66A9FB191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61431" y="2129007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E41D94E1-FECA-4013-94A3-851B8FA170A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4283967" y="2123257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5EE73609-A729-4239-B228-98380541731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930353" y="2145673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504E45F4-28F1-4356-97EE-4199451373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039098" y="2125810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89E88F46-C51B-48BC-961E-C99DC1C883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175222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22588254-ED6A-425B-8C75-27FCE035A53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5463247" y="2123257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57911C88-5552-41EE-A327-9ED4803BED95}"/>
              </a:ext>
            </a:extLst>
          </p:cNvPr>
          <p:cNvSpPr txBox="1"/>
          <p:nvPr/>
        </p:nvSpPr>
        <p:spPr>
          <a:xfrm>
            <a:off x="2195736" y="3717032"/>
            <a:ext cx="51845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3 = 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BD0B90-7127-46E9-BD67-BC48DF8E42C4}"/>
              </a:ext>
            </a:extLst>
          </p:cNvPr>
          <p:cNvSpPr txBox="1"/>
          <p:nvPr/>
        </p:nvSpPr>
        <p:spPr>
          <a:xfrm>
            <a:off x="2195736" y="4365104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5 = 3</a:t>
            </a:r>
          </a:p>
        </p:txBody>
      </p:sp>
      <p:pic>
        <p:nvPicPr>
          <p:cNvPr id="23" name="Picture 22" descr="A vase of colorful flowers&#10;&#10;Description automatically generated">
            <a:extLst>
              <a:ext uri="{FF2B5EF4-FFF2-40B4-BE49-F238E27FC236}">
                <a16:creationId xmlns:a16="http://schemas.microsoft.com/office/drawing/2014/main" id="{A14A4803-B920-4F95-99AF-9B133EE48A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-89284" y="2145673"/>
            <a:ext cx="1092967" cy="1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082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F75626-F9E1-4977-A873-A02A89FB3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vase of colorful flowers&#10;&#10;Description automatically generated">
            <a:extLst>
              <a:ext uri="{FF2B5EF4-FFF2-40B4-BE49-F238E27FC236}">
                <a16:creationId xmlns:a16="http://schemas.microsoft.com/office/drawing/2014/main" id="{0F9E5F2A-E763-44D4-A221-4698D605B14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7749922" y="2113886"/>
            <a:ext cx="1092967" cy="1143992"/>
          </a:xfrm>
          <a:prstGeom prst="rect">
            <a:avLst/>
          </a:prstGeom>
        </p:spPr>
      </p:pic>
      <p:pic>
        <p:nvPicPr>
          <p:cNvPr id="7" name="Picture 6" descr="A vase of colorful flowers&#10;&#10;Description automatically generated">
            <a:extLst>
              <a:ext uri="{FF2B5EF4-FFF2-40B4-BE49-F238E27FC236}">
                <a16:creationId xmlns:a16="http://schemas.microsoft.com/office/drawing/2014/main" id="{34C50C59-2A42-4359-9EB9-A904CA98F6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6656955" y="2119605"/>
            <a:ext cx="1092967" cy="1143992"/>
          </a:xfrm>
          <a:prstGeom prst="rect">
            <a:avLst/>
          </a:prstGeom>
        </p:spPr>
      </p:pic>
      <p:pic>
        <p:nvPicPr>
          <p:cNvPr id="9" name="Picture 8" descr="A vase of colorful flowers&#10;&#10;Description automatically generated">
            <a:extLst>
              <a:ext uri="{FF2B5EF4-FFF2-40B4-BE49-F238E27FC236}">
                <a16:creationId xmlns:a16="http://schemas.microsoft.com/office/drawing/2014/main" id="{8E26936E-41C0-42BB-811D-F65A4B156EC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3512915" y="2209755"/>
            <a:ext cx="1092967" cy="1143992"/>
          </a:xfrm>
          <a:prstGeom prst="rect">
            <a:avLst/>
          </a:prstGeom>
        </p:spPr>
      </p:pic>
      <p:pic>
        <p:nvPicPr>
          <p:cNvPr id="11" name="Picture 10" descr="A vase of colorful flowers&#10;&#10;Description automatically generated">
            <a:extLst>
              <a:ext uri="{FF2B5EF4-FFF2-40B4-BE49-F238E27FC236}">
                <a16:creationId xmlns:a16="http://schemas.microsoft.com/office/drawing/2014/main" id="{BF5F005F-70FE-409E-9621-5C7430FB77F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36779" y="2209755"/>
            <a:ext cx="1092967" cy="1143992"/>
          </a:xfrm>
          <a:prstGeom prst="rect">
            <a:avLst/>
          </a:prstGeom>
        </p:spPr>
      </p:pic>
      <p:pic>
        <p:nvPicPr>
          <p:cNvPr id="13" name="Picture 12" descr="A vase of colorful flowers&#10;&#10;Description automatically generated">
            <a:extLst>
              <a:ext uri="{FF2B5EF4-FFF2-40B4-BE49-F238E27FC236}">
                <a16:creationId xmlns:a16="http://schemas.microsoft.com/office/drawing/2014/main" id="{80A5B75E-D3D3-4B87-804F-D930B0314D7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1226229" y="2209755"/>
            <a:ext cx="1092967" cy="1143992"/>
          </a:xfrm>
          <a:prstGeom prst="rect">
            <a:avLst/>
          </a:prstGeom>
        </p:spPr>
      </p:pic>
      <p:pic>
        <p:nvPicPr>
          <p:cNvPr id="15" name="Picture 14" descr="A vase of colorful flowers&#10;&#10;Description automatically generated">
            <a:extLst>
              <a:ext uri="{FF2B5EF4-FFF2-40B4-BE49-F238E27FC236}">
                <a16:creationId xmlns:a16="http://schemas.microsoft.com/office/drawing/2014/main" id="{B4B85509-5E3C-40B2-BE88-BCDDA1D48C9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50000" r="798" b="-1500"/>
          <a:stretch/>
        </p:blipFill>
        <p:spPr>
          <a:xfrm>
            <a:off x="2361830" y="2209755"/>
            <a:ext cx="1092967" cy="1143992"/>
          </a:xfrm>
          <a:prstGeom prst="rect">
            <a:avLst/>
          </a:prstGeom>
        </p:spPr>
      </p:pic>
      <p:pic>
        <p:nvPicPr>
          <p:cNvPr id="17" name="Picture 16" descr="A vase of colorful flowers&#10;&#10;Description automatically generated">
            <a:extLst>
              <a:ext uri="{FF2B5EF4-FFF2-40B4-BE49-F238E27FC236}">
                <a16:creationId xmlns:a16="http://schemas.microsoft.com/office/drawing/2014/main" id="{AA545E46-D6CC-4F1A-B3C1-56B7E4FC5A9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5517925" y="2123257"/>
            <a:ext cx="1092967" cy="1143992"/>
          </a:xfrm>
          <a:prstGeom prst="rect">
            <a:avLst/>
          </a:prstGeom>
        </p:spPr>
      </p:pic>
      <p:pic>
        <p:nvPicPr>
          <p:cNvPr id="19" name="Picture 18" descr="A vase of colorful flowers&#10;&#10;Description automatically generated">
            <a:extLst>
              <a:ext uri="{FF2B5EF4-FFF2-40B4-BE49-F238E27FC236}">
                <a16:creationId xmlns:a16="http://schemas.microsoft.com/office/drawing/2014/main" id="{1C23DDBF-46E1-4525-B077-ADDDB169EF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49999" b="-2335"/>
          <a:stretch/>
        </p:blipFill>
        <p:spPr>
          <a:xfrm>
            <a:off x="4515420" y="2145673"/>
            <a:ext cx="1092967" cy="1143992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4648EF5-39FB-427C-9C54-4ED3096D8EFC}"/>
              </a:ext>
            </a:extLst>
          </p:cNvPr>
          <p:cNvSpPr txBox="1"/>
          <p:nvPr/>
        </p:nvSpPr>
        <p:spPr>
          <a:xfrm>
            <a:off x="2361830" y="3573016"/>
            <a:ext cx="365033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/>
              <a:t>8 – 4 = 4</a:t>
            </a:r>
          </a:p>
        </p:txBody>
      </p:sp>
    </p:spTree>
    <p:extLst>
      <p:ext uri="{BB962C8B-B14F-4D97-AF65-F5344CB8AC3E}">
        <p14:creationId xmlns:p14="http://schemas.microsoft.com/office/powerpoint/2010/main" val="972477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468560" y="2505670"/>
            <a:ext cx="9144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600">
                <a:solidFill>
                  <a:srgbClr val="FF0000"/>
                </a:solidFill>
                <a:latin typeface="+mn-lt"/>
              </a:rPr>
              <a:t>NGHỈ GIỮA GIỜ</a:t>
            </a:r>
          </a:p>
        </p:txBody>
      </p:sp>
      <p:sp>
        <p:nvSpPr>
          <p:cNvPr id="2" name="Action Button: Sound 1">
            <a:hlinkClick r:id="rId4" action="ppaction://hlinkfile" highlightClick="1">
              <a:snd r:embed="rId3" name="applause.wav"/>
            </a:hlinkClick>
            <a:extLst>
              <a:ext uri="{FF2B5EF4-FFF2-40B4-BE49-F238E27FC236}">
                <a16:creationId xmlns:a16="http://schemas.microsoft.com/office/drawing/2014/main" id="{5CD4E01E-EF81-4972-AB22-DD958CCE7068}"/>
              </a:ext>
            </a:extLst>
          </p:cNvPr>
          <p:cNvSpPr/>
          <p:nvPr/>
        </p:nvSpPr>
        <p:spPr>
          <a:xfrm>
            <a:off x="6695728" y="4437112"/>
            <a:ext cx="2448272" cy="2420888"/>
          </a:xfrm>
          <a:prstGeom prst="actionButtonSound">
            <a:avLst/>
          </a:prstGeom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39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58E6-2A3E-40C7-A992-C7765BBA8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2CDF3-46F3-49BD-8314-55386E1B15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56F932-3F3B-4F11-A4E0-73CDDE63FD10}"/>
              </a:ext>
            </a:extLst>
          </p:cNvPr>
          <p:cNvSpPr txBox="1"/>
          <p:nvPr/>
        </p:nvSpPr>
        <p:spPr>
          <a:xfrm>
            <a:off x="4453495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E25D6B-8345-45CA-9351-8CE742E3432B}"/>
              </a:ext>
            </a:extLst>
          </p:cNvPr>
          <p:cNvSpPr txBox="1"/>
          <p:nvPr/>
        </p:nvSpPr>
        <p:spPr>
          <a:xfrm>
            <a:off x="3378671" y="3721147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CE127E-64F5-43FF-908B-DD734C1CA19A}"/>
              </a:ext>
            </a:extLst>
          </p:cNvPr>
          <p:cNvSpPr txBox="1"/>
          <p:nvPr/>
        </p:nvSpPr>
        <p:spPr>
          <a:xfrm>
            <a:off x="5578624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DF46E76-38EE-467B-BCA2-DB58919B5FED}"/>
              </a:ext>
            </a:extLst>
          </p:cNvPr>
          <p:cNvSpPr txBox="1"/>
          <p:nvPr/>
        </p:nvSpPr>
        <p:spPr>
          <a:xfrm>
            <a:off x="6486847" y="371047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F2B61F3-6D39-4BA7-9DB9-9955B913C791}"/>
              </a:ext>
            </a:extLst>
          </p:cNvPr>
          <p:cNvSpPr txBox="1"/>
          <p:nvPr/>
        </p:nvSpPr>
        <p:spPr>
          <a:xfrm>
            <a:off x="7584976" y="3710815"/>
            <a:ext cx="57606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/>
              <a:t>0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8BB1DA5-3DCB-46F1-BC2E-51935A4F46C0}"/>
              </a:ext>
            </a:extLst>
          </p:cNvPr>
          <p:cNvSpPr txBox="1">
            <a:spLocks/>
          </p:cNvSpPr>
          <p:nvPr/>
        </p:nvSpPr>
        <p:spPr bwMode="auto">
          <a:xfrm>
            <a:off x="338695" y="27456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HOẠT ĐỘNG</a:t>
            </a:r>
          </a:p>
        </p:txBody>
      </p:sp>
      <p:graphicFrame>
        <p:nvGraphicFramePr>
          <p:cNvPr id="13" name="Table 2">
            <a:extLst>
              <a:ext uri="{FF2B5EF4-FFF2-40B4-BE49-F238E27FC236}">
                <a16:creationId xmlns:a16="http://schemas.microsoft.com/office/drawing/2014/main" id="{D1B6BB9B-0762-49B2-8410-57FE1FB40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661053"/>
              </p:ext>
            </p:extLst>
          </p:nvPr>
        </p:nvGraphicFramePr>
        <p:xfrm>
          <a:off x="0" y="2109099"/>
          <a:ext cx="9144003" cy="3508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0741">
                  <a:extLst>
                    <a:ext uri="{9D8B030D-6E8A-4147-A177-3AD203B41FA5}">
                      <a16:colId xmlns:a16="http://schemas.microsoft.com/office/drawing/2014/main" val="4246477389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778985216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2338866394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94357323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20099697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2030143012"/>
                    </a:ext>
                  </a:extLst>
                </a:gridCol>
                <a:gridCol w="1298877">
                  <a:extLst>
                    <a:ext uri="{9D8B030D-6E8A-4147-A177-3AD203B41FA5}">
                      <a16:colId xmlns:a16="http://schemas.microsoft.com/office/drawing/2014/main" val="1330329681"/>
                    </a:ext>
                  </a:extLst>
                </a:gridCol>
              </a:tblGrid>
              <a:tr h="116938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92553"/>
                  </a:ext>
                </a:extLst>
              </a:tr>
              <a:tr h="11693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318871"/>
                  </a:ext>
                </a:extLst>
              </a:tr>
              <a:tr h="1169388">
                <a:tc>
                  <a:txBody>
                    <a:bodyPr/>
                    <a:lstStyle/>
                    <a:p>
                      <a:pPr algn="ctr"/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3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081198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EE971CF4-D100-4C7D-9193-575E65974258}"/>
              </a:ext>
            </a:extLst>
          </p:cNvPr>
          <p:cNvSpPr txBox="1"/>
          <p:nvPr/>
        </p:nvSpPr>
        <p:spPr>
          <a:xfrm>
            <a:off x="5736877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868A08-2A51-4F06-BDDD-1AF3F23376EF}"/>
              </a:ext>
            </a:extLst>
          </p:cNvPr>
          <p:cNvSpPr txBox="1"/>
          <p:nvPr/>
        </p:nvSpPr>
        <p:spPr>
          <a:xfrm>
            <a:off x="6986168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E58D59-11F8-4ED9-872B-9A08039FBD18}"/>
              </a:ext>
            </a:extLst>
          </p:cNvPr>
          <p:cNvSpPr txBox="1"/>
          <p:nvPr/>
        </p:nvSpPr>
        <p:spPr>
          <a:xfrm>
            <a:off x="8366956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000084-3E3B-47E4-B168-8C16D900FE3D}"/>
              </a:ext>
            </a:extLst>
          </p:cNvPr>
          <p:cNvSpPr txBox="1"/>
          <p:nvPr/>
        </p:nvSpPr>
        <p:spPr>
          <a:xfrm>
            <a:off x="3067683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4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7C0C791-5E22-42F5-BD35-FDB99ECF7C16}"/>
              </a:ext>
            </a:extLst>
          </p:cNvPr>
          <p:cNvSpPr txBox="1"/>
          <p:nvPr/>
        </p:nvSpPr>
        <p:spPr>
          <a:xfrm>
            <a:off x="4402280" y="4718660"/>
            <a:ext cx="7920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+mj-lt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59666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2" grpId="0" animBg="1"/>
      <p:bldP spid="14" grpId="0" animBg="1"/>
      <p:bldP spid="11" grpId="0"/>
      <p:bldP spid="16" grpId="0"/>
      <p:bldP spid="17" grpId="0"/>
      <p:bldP spid="19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57FCEC53-87FB-478D-8A54-AB2319BD52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E42874-68E3-4CF4-A2A8-72FAE41B0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93935" y="-43707"/>
            <a:ext cx="8229600" cy="1143000"/>
          </a:xfrm>
        </p:spPr>
        <p:txBody>
          <a:bodyPr/>
          <a:lstStyle/>
          <a:p>
            <a:r>
              <a:rPr lang="en-US"/>
              <a:t>2. Em hoàn thành bảng trừ:</a:t>
            </a:r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B58AFBB6-890B-4134-B80D-897B138D1A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1775672"/>
              </p:ext>
            </p:extLst>
          </p:nvPr>
        </p:nvGraphicFramePr>
        <p:xfrm>
          <a:off x="35496" y="960629"/>
          <a:ext cx="9108504" cy="60346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504">
                  <a:extLst>
                    <a:ext uri="{9D8B030D-6E8A-4147-A177-3AD203B41FA5}">
                      <a16:colId xmlns:a16="http://schemas.microsoft.com/office/drawing/2014/main" val="94463818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85444531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14561370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4629544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126784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63469251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5496496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922923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4035983173"/>
                    </a:ext>
                  </a:extLst>
                </a:gridCol>
              </a:tblGrid>
              <a:tr h="670521"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2-1=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3-1=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4-1=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5-1=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6-1=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7-1=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8-1=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9-1=8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10-1= 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98455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3-2=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4-2=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5-2=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6-2=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7-2=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8-2=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9-2=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10-2= 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343486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4-3=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5-3=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6-3=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7-3=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8-3=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9-3=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10-3= 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9644642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5-4=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6-4=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7-4=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8-4=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9-4=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10-4= 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809747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6-5=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7-5=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8-5=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9-5=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10-5=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087293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7-6=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8-6=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9-6=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10-6=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916954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8-7=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9-7=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10-7=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8205498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9-8=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10-8= 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3746939"/>
                  </a:ext>
                </a:extLst>
              </a:tr>
              <a:tr h="670521"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solidFill>
                            <a:schemeClr val="tx1"/>
                          </a:solidFill>
                        </a:rPr>
                        <a:t>10-9=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248752"/>
                  </a:ext>
                </a:extLst>
              </a:tr>
            </a:tbl>
          </a:graphicData>
        </a:graphic>
      </p:graphicFrame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7FBB3B68-1ACE-4CD6-9197-B401FE8C6085}"/>
              </a:ext>
            </a:extLst>
          </p:cNvPr>
          <p:cNvSpPr/>
          <p:nvPr/>
        </p:nvSpPr>
        <p:spPr>
          <a:xfrm>
            <a:off x="1619672" y="980728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6F8401FE-80DB-40F0-913C-B8013D1B6B5C}"/>
              </a:ext>
            </a:extLst>
          </p:cNvPr>
          <p:cNvSpPr/>
          <p:nvPr/>
        </p:nvSpPr>
        <p:spPr>
          <a:xfrm>
            <a:off x="3635896" y="2355503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B0E3DE30-3BA9-4024-A1F3-1FAAEF92B479}"/>
              </a:ext>
            </a:extLst>
          </p:cNvPr>
          <p:cNvSpPr/>
          <p:nvPr/>
        </p:nvSpPr>
        <p:spPr>
          <a:xfrm>
            <a:off x="3635896" y="1692276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AEB57BE-429D-4F78-9E5D-AC5D62772E4F}"/>
              </a:ext>
            </a:extLst>
          </p:cNvPr>
          <p:cNvSpPr/>
          <p:nvPr/>
        </p:nvSpPr>
        <p:spPr>
          <a:xfrm>
            <a:off x="3669995" y="999051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0BEC362-4997-43F5-B6C4-9D7692B3FD10}"/>
              </a:ext>
            </a:extLst>
          </p:cNvPr>
          <p:cNvSpPr/>
          <p:nvPr/>
        </p:nvSpPr>
        <p:spPr>
          <a:xfrm>
            <a:off x="5724128" y="372121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19F76166-38D0-47E7-82D3-676355A9DF1D}"/>
              </a:ext>
            </a:extLst>
          </p:cNvPr>
          <p:cNvSpPr/>
          <p:nvPr/>
        </p:nvSpPr>
        <p:spPr>
          <a:xfrm>
            <a:off x="5724128" y="3042995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ECF167A8-4C6A-4A7C-9504-5EF79A5A5C40}"/>
              </a:ext>
            </a:extLst>
          </p:cNvPr>
          <p:cNvSpPr/>
          <p:nvPr/>
        </p:nvSpPr>
        <p:spPr>
          <a:xfrm>
            <a:off x="5724128" y="2376080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13D7222D-F7FB-4F7F-8F27-CEF3CB657753}"/>
              </a:ext>
            </a:extLst>
          </p:cNvPr>
          <p:cNvSpPr/>
          <p:nvPr/>
        </p:nvSpPr>
        <p:spPr>
          <a:xfrm>
            <a:off x="7668344" y="501969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1991EAAC-E4F3-4678-A6D4-273108244649}"/>
              </a:ext>
            </a:extLst>
          </p:cNvPr>
          <p:cNvSpPr/>
          <p:nvPr/>
        </p:nvSpPr>
        <p:spPr>
          <a:xfrm>
            <a:off x="7668344" y="4365104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435BABD1-434A-4040-933F-589727E8F0E6}"/>
              </a:ext>
            </a:extLst>
          </p:cNvPr>
          <p:cNvSpPr/>
          <p:nvPr/>
        </p:nvSpPr>
        <p:spPr>
          <a:xfrm>
            <a:off x="7668344" y="3710509"/>
            <a:ext cx="288032" cy="2880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47689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265</Words>
  <Application>Microsoft Office PowerPoint</Application>
  <PresentationFormat>On-screen Show (4:3)</PresentationFormat>
  <Paragraphs>100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KHÁM PHÁ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Em hoàn thành bảng trừ: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</cp:lastModifiedBy>
  <cp:revision>87</cp:revision>
  <dcterms:created xsi:type="dcterms:W3CDTF">2020-03-23T01:55:28Z</dcterms:created>
  <dcterms:modified xsi:type="dcterms:W3CDTF">2022-01-15T16:38:00Z</dcterms:modified>
</cp:coreProperties>
</file>