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7" r:id="rId2"/>
    <p:sldId id="271" r:id="rId3"/>
    <p:sldId id="273" r:id="rId4"/>
    <p:sldId id="276" r:id="rId5"/>
    <p:sldId id="264" r:id="rId6"/>
    <p:sldId id="278" r:id="rId7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095C3A-10D3-461F-9097-5182F5BB084C}" type="datetimeFigureOut">
              <a:rPr lang="en-US" smtClean="0"/>
              <a:pPr/>
              <a:t>1/15/2022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3F471E-7730-4064-A38A-D52C9C0740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913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3F471E-7730-4064-A38A-D52C9C07407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1922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3F471E-7730-4064-A38A-D52C9C07407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559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/>
              <a:pPr/>
              <a:t>1/15/2022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758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/>
              <a:pPr/>
              <a:t>1/15/2022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527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/>
              <a:pPr/>
              <a:t>1/15/2022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112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/>
              <a:pPr/>
              <a:t>1/15/2022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53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/>
              <a:pPr/>
              <a:t>1/15/2022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686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/>
              <a:pPr/>
              <a:t>1/15/2022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64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/>
              <a:pPr/>
              <a:t>1/15/2022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673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/>
              <a:pPr/>
              <a:t>1/15/2022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054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/>
              <a:pPr/>
              <a:t>1/15/2022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437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/>
              <a:pPr/>
              <a:t>1/15/2022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604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/>
              <a:pPr/>
              <a:t>1/15/2022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514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6256A-C5C1-49E8-8A28-F43BCC6BF4C6}" type="datetimeFigureOut">
              <a:rPr lang="en-US" smtClean="0"/>
              <a:pPr/>
              <a:t>1/15/2022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5DF25-21B5-43B8-94CD-FBFC38ED62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384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&#50864;&#47532;%20&#47784;&#46160;%20&#45796;&#44057;&#51060;%20-%20&#50984;&#46041;&#46041;&#50836;%20-%20&#54609;&#53356;&#54273;!%20&#51064;&#44592;&#46041;&#50836;.mp4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287" y="638629"/>
            <a:ext cx="8679543" cy="323668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9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49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đề 2: Trường </a:t>
            </a:r>
            <a:r>
              <a:rPr lang="en-US" sz="4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b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</a:t>
            </a:r>
            <a:b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 KHÁM PHÁ TRƯỜNG HỌC</a:t>
            </a:r>
            <a:br>
              <a:rPr 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Tiết 1)</a:t>
            </a:r>
            <a:endParaRPr lang="en-US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566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350" y="188913"/>
            <a:ext cx="5848350" cy="630237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phá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-43199" y="819150"/>
            <a:ext cx="9174499" cy="3483429"/>
            <a:chOff x="-889344" y="0"/>
            <a:chExt cx="9729576" cy="3802743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4762"/>
            <a:stretch/>
          </p:blipFill>
          <p:spPr>
            <a:xfrm>
              <a:off x="3975444" y="0"/>
              <a:ext cx="4864788" cy="3788229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4550"/>
            <a:stretch/>
          </p:blipFill>
          <p:spPr>
            <a:xfrm>
              <a:off x="-889344" y="0"/>
              <a:ext cx="4864788" cy="3802743"/>
            </a:xfrm>
            <a:prstGeom prst="rect">
              <a:avLst/>
            </a:prstGeom>
          </p:spPr>
        </p:pic>
      </p:grpSp>
      <p:sp>
        <p:nvSpPr>
          <p:cNvPr id="14" name="Oval 13"/>
          <p:cNvSpPr/>
          <p:nvPr/>
        </p:nvSpPr>
        <p:spPr>
          <a:xfrm>
            <a:off x="8378471" y="3833752"/>
            <a:ext cx="455532" cy="455532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133349" y="4411379"/>
            <a:ext cx="8700653" cy="206199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0" i="0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vi-VN" sz="3600" b="1">
                <a:solidFill>
                  <a:srgbClr val="0000FF"/>
                </a:solidFill>
                <a:cs typeface="Times New Roman" pitchFamily="18" charset="0"/>
              </a:rPr>
              <a:t>+ Trường học của Minh và Hoa tên là gì ?</a:t>
            </a:r>
          </a:p>
          <a:p>
            <a:pPr algn="l">
              <a:lnSpc>
                <a:spcPct val="170000"/>
              </a:lnSpc>
            </a:pPr>
            <a:r>
              <a:rPr lang="vi-VN" sz="3600" b="1">
                <a:solidFill>
                  <a:srgbClr val="0000FF"/>
                </a:solidFill>
                <a:cs typeface="Times New Roman" pitchFamily="18" charset="0"/>
              </a:rPr>
              <a:t>+ Trường của hai bạn có những phòng và khu vực nào ?</a:t>
            </a:r>
          </a:p>
        </p:txBody>
      </p:sp>
    </p:spTree>
    <p:extLst>
      <p:ext uri="{BB962C8B-B14F-4D97-AF65-F5344CB8AC3E}">
        <p14:creationId xmlns:p14="http://schemas.microsoft.com/office/powerpoint/2010/main" val="2938464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350" y="188913"/>
            <a:ext cx="5848350" cy="630237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phá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12" t="67694" r="30375" b="13823"/>
          <a:stretch/>
        </p:blipFill>
        <p:spPr>
          <a:xfrm>
            <a:off x="1326247" y="3948076"/>
            <a:ext cx="6852801" cy="271398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42" t="67232" r="5679" b="13130"/>
          <a:stretch/>
        </p:blipFill>
        <p:spPr>
          <a:xfrm>
            <a:off x="0" y="960097"/>
            <a:ext cx="9144000" cy="2847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477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hlinkClick r:id="rId2" action="ppaction://hlinkfile"/>
          </p:cNvPr>
          <p:cNvSpPr/>
          <p:nvPr/>
        </p:nvSpPr>
        <p:spPr>
          <a:xfrm>
            <a:off x="1801049" y="2676390"/>
            <a:ext cx="554190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Nghỉ</a:t>
            </a:r>
            <a:r>
              <a:rPr lang="en-US" sz="7200" b="1" cap="none" spc="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7200" b="1" cap="none" spc="0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giữa</a:t>
            </a:r>
            <a:r>
              <a:rPr lang="en-US" sz="7200" b="1" cap="none" spc="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7200" b="1" cap="none" spc="0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giờ</a:t>
            </a:r>
            <a:r>
              <a:rPr lang="en-US" sz="7200" b="1" cap="none" spc="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23283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33350" y="459581"/>
            <a:ext cx="5848350" cy="6302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i="0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33349" y="1306286"/>
            <a:ext cx="8700653" cy="516708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0" i="0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vi-VN" sz="3600" b="1">
                <a:solidFill>
                  <a:srgbClr val="0000FF"/>
                </a:solidFill>
                <a:cs typeface="Times New Roman" pitchFamily="18" charset="0"/>
              </a:rPr>
              <a:t>+ Nêu tên trư</a:t>
            </a: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</a:t>
            </a:r>
            <a:r>
              <a:rPr lang="vi-VN" sz="3600" b="1">
                <a:solidFill>
                  <a:srgbClr val="0000FF"/>
                </a:solidFill>
                <a:cs typeface="Times New Roman" pitchFamily="18" charset="0"/>
              </a:rPr>
              <a:t>ng của mình?</a:t>
            </a:r>
          </a:p>
          <a:p>
            <a:pPr algn="l">
              <a:lnSpc>
                <a:spcPct val="170000"/>
              </a:lnSpc>
            </a:pPr>
            <a:r>
              <a:rPr lang="vi-VN" sz="3600" b="1">
                <a:solidFill>
                  <a:srgbClr val="0000FF"/>
                </a:solidFill>
                <a:cs typeface="Times New Roman" pitchFamily="18" charset="0"/>
              </a:rPr>
              <a:t>+ Trường có các phòng chức năng nào?</a:t>
            </a:r>
          </a:p>
          <a:p>
            <a:pPr algn="l">
              <a:lnSpc>
                <a:spcPct val="170000"/>
              </a:lnSpc>
            </a:pPr>
            <a:r>
              <a:rPr lang="vi-VN" sz="3600" b="1">
                <a:solidFill>
                  <a:srgbClr val="0000FF"/>
                </a:solidFill>
                <a:cs typeface="Times New Roman" pitchFamily="18" charset="0"/>
              </a:rPr>
              <a:t>+ Có phòng nào khác với trường của Minh và Hoa không? </a:t>
            </a:r>
          </a:p>
          <a:p>
            <a:pPr algn="l">
              <a:lnSpc>
                <a:spcPct val="170000"/>
              </a:lnSpc>
            </a:pPr>
            <a:r>
              <a:rPr lang="vi-VN" sz="3600" b="1">
                <a:solidFill>
                  <a:srgbClr val="0000FF"/>
                </a:solidFill>
                <a:cs typeface="Times New Roman" pitchFamily="18" charset="0"/>
              </a:rPr>
              <a:t>+ Chỉ vị trí các phòng chức năng có trong trường.</a:t>
            </a:r>
          </a:p>
          <a:p>
            <a:pPr algn="l">
              <a:lnSpc>
                <a:spcPct val="170000"/>
              </a:lnSpc>
            </a:pPr>
            <a:r>
              <a:rPr lang="vi-VN" sz="3600" b="1">
                <a:solidFill>
                  <a:srgbClr val="0000FF"/>
                </a:solidFill>
                <a:cs typeface="Times New Roman" pitchFamily="18" charset="0"/>
              </a:rPr>
              <a:t>+ Chỉ vị trí sân bóng, nhà thể chất</a:t>
            </a:r>
          </a:p>
          <a:p>
            <a:pPr algn="l">
              <a:lnSpc>
                <a:spcPct val="170000"/>
              </a:lnSpc>
            </a:pPr>
            <a:r>
              <a:rPr lang="vi-VN" sz="3600" b="1">
                <a:solidFill>
                  <a:srgbClr val="0000FF"/>
                </a:solidFill>
                <a:cs typeface="Times New Roman" pitchFamily="18" charset="0"/>
              </a:rPr>
              <a:t>+ Tìm điểm giống và khác nhau giữa trường của mình và trường của Minh và Hoa</a:t>
            </a:r>
          </a:p>
        </p:txBody>
      </p:sp>
    </p:spTree>
    <p:extLst>
      <p:ext uri="{BB962C8B-B14F-4D97-AF65-F5344CB8AC3E}">
        <p14:creationId xmlns:p14="http://schemas.microsoft.com/office/powerpoint/2010/main" val="1092713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  <p:extLst>
      <p:ext uri="{BB962C8B-B14F-4D97-AF65-F5344CB8AC3E}">
        <p14:creationId xmlns:p14="http://schemas.microsoft.com/office/powerpoint/2010/main" val="384022060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2 - &amp;quot;1. Hoạt động khám phá&amp;quot;&quot;/&gt;&lt;property id=&quot;20307&quot; value=&quot;256&quot;/&gt;&lt;/object&gt;&lt;object type=&quot;3&quot; unique_id=&quot;10004&quot;&gt;&lt;property id=&quot;20148&quot; value=&quot;5&quot;/&gt;&lt;property id=&quot;20300&quot; value=&quot;Slide 1 - &amp;quot;Chủ đề2:  Trường học  Bài 7 CÙNG KHÁM PHÁ TRƯỜNG HỌC ( TIẾT 3)&amp;quot;&quot;/&gt;&lt;property id=&quot;20307&quot; value=&quot;257&quot;/&gt;&lt;/object&gt;&lt;object type=&quot;3&quot; unique_id=&quot;10009&quot;&gt;&lt;property id=&quot;20148&quot; value=&quot;5&quot;/&gt;&lt;property id=&quot;20300&quot; value=&quot;Slide 5&quot;/&gt;&lt;property id=&quot;20307&quot; value=&quot;263&quot;/&gt;&lt;/object&gt;&lt;object type=&quot;3&quot; unique_id=&quot;10106&quot;&gt;&lt;property id=&quot;20148&quot; value=&quot;5&quot;/&gt;&lt;property id=&quot;20300&quot; value=&quot;Slide 3&quot;/&gt;&lt;property id=&quot;20307&quot; value=&quot;264&quot;/&gt;&lt;/object&gt;&lt;object type=&quot;3&quot; unique_id=&quot;10107&quot;&gt;&lt;property id=&quot;20148&quot; value=&quot;5&quot;/&gt;&lt;property id=&quot;20300&quot; value=&quot;Slide 4&quot;/&gt;&lt;property id=&quot;20307&quot; value=&quot;265&quot;/&gt;&lt;/object&gt;&lt;/object&gt;&lt;object type=&quot;8&quot; unique_id=&quot;1002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</TotalTime>
  <Words>139</Words>
  <Application>Microsoft Office PowerPoint</Application>
  <PresentationFormat>On-screen Show (4:3)</PresentationFormat>
  <Paragraphs>16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Chủ đề 2: Trường học  Bài 7 CÙNG KHÁM PHÁ TRƯỜNG HỌC ( Tiết 1)</vt:lpstr>
      <vt:lpstr>1. Hoạt động khám phá</vt:lpstr>
      <vt:lpstr>1. Hoạt động khám phá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</cp:lastModifiedBy>
  <cp:revision>12</cp:revision>
  <dcterms:created xsi:type="dcterms:W3CDTF">2020-08-19T04:25:49Z</dcterms:created>
  <dcterms:modified xsi:type="dcterms:W3CDTF">2022-01-15T15:55:23Z</dcterms:modified>
</cp:coreProperties>
</file>