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7" r:id="rId4"/>
    <p:sldId id="258" r:id="rId5"/>
    <p:sldId id="259" r:id="rId6"/>
    <p:sldId id="264" r:id="rId7"/>
    <p:sldId id="266" r:id="rId8"/>
    <p:sldId id="265" r:id="rId9"/>
    <p:sldId id="267" r:id="rId10"/>
    <p:sldId id="260" r:id="rId11"/>
    <p:sldId id="261" r:id="rId12"/>
    <p:sldId id="268" r:id="rId13"/>
    <p:sldId id="262" r:id="rId14"/>
    <p:sldId id="263" r:id="rId15"/>
    <p:sldId id="269" r:id="rId16"/>
    <p:sldId id="25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D435D-7CE4-483E-9CF2-79F61938260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C4FC-BFBC-4136-8091-7D80CC89F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1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6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6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1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2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8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0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7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34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0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4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2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61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32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64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131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621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64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833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535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514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66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81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40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197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550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2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03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6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859-D974-4AD8-9783-2BFDD17AAF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3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6859-D974-4AD8-9783-2BFDD17AAF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85CED-D662-469D-9804-5971F572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67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00625" y="304800"/>
            <a:ext cx="11599101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099148" y="2148214"/>
            <a:ext cx="5562600" cy="1433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59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Hoạt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trải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nghiệm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92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50F9D7-8475-45AC-8ED9-0FBE29063823}"/>
              </a:ext>
            </a:extLst>
          </p:cNvPr>
          <p:cNvSpPr txBox="1"/>
          <p:nvPr/>
        </p:nvSpPr>
        <p:spPr>
          <a:xfrm>
            <a:off x="1010093" y="595423"/>
            <a:ext cx="977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716EB775-FDC5-4C80-91F4-83C2518FEFDF}"/>
              </a:ext>
            </a:extLst>
          </p:cNvPr>
          <p:cNvSpPr/>
          <p:nvPr/>
        </p:nvSpPr>
        <p:spPr>
          <a:xfrm>
            <a:off x="3200400" y="1467293"/>
            <a:ext cx="5358810" cy="31153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dừng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111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847" y="2391508"/>
            <a:ext cx="11254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động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2: </a:t>
            </a:r>
          </a:p>
          <a:p>
            <a:r>
              <a:rPr lang="vi-VN" sz="3200" b="1" dirty="0">
                <a:latin typeface="+mj-lt"/>
              </a:rPr>
              <a:t> - </a:t>
            </a:r>
            <a:r>
              <a:rPr lang="vi-VN" sz="3200" b="1" dirty="0" err="1">
                <a:latin typeface="+mj-lt"/>
              </a:rPr>
              <a:t>Thực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hiện</a:t>
            </a:r>
            <a:r>
              <a:rPr lang="vi-VN" sz="3200" b="1" dirty="0">
                <a:latin typeface="+mj-lt"/>
              </a:rPr>
              <a:t> cư </a:t>
            </a:r>
            <a:r>
              <a:rPr lang="vi-VN" sz="3200" b="1" dirty="0" err="1">
                <a:latin typeface="+mj-lt"/>
              </a:rPr>
              <a:t>xử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phù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hợp</a:t>
            </a:r>
            <a:r>
              <a:rPr lang="vi-VN" sz="3200" b="1" dirty="0">
                <a:latin typeface="+mj-lt"/>
              </a:rPr>
              <a:t> khi </a:t>
            </a:r>
            <a:r>
              <a:rPr lang="vi-VN" sz="3200" b="1" dirty="0" err="1">
                <a:latin typeface="+mj-lt"/>
              </a:rPr>
              <a:t>bị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bắt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nạt</a:t>
            </a:r>
            <a:r>
              <a:rPr lang="vi-VN" sz="3200" b="1" dirty="0">
                <a:latin typeface="+mj-lt"/>
              </a:rPr>
              <a:t> trong </a:t>
            </a:r>
            <a:r>
              <a:rPr lang="vi-VN" sz="3200" b="1" dirty="0" err="1">
                <a:latin typeface="+mj-lt"/>
              </a:rPr>
              <a:t>cuộc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sống</a:t>
            </a:r>
            <a:r>
              <a:rPr lang="vi-VN" sz="3200" b="1" dirty="0">
                <a:latin typeface="+mj-lt"/>
              </a:rPr>
              <a:t>.</a:t>
            </a:r>
          </a:p>
          <a:p>
            <a:r>
              <a:rPr lang="vi-VN" sz="3200" b="1" dirty="0">
                <a:latin typeface="+mj-lt"/>
              </a:rPr>
              <a:t> - Cư </a:t>
            </a:r>
            <a:r>
              <a:rPr lang="vi-VN" sz="3200" b="1" dirty="0" err="1">
                <a:latin typeface="+mj-lt"/>
              </a:rPr>
              <a:t>xử</a:t>
            </a:r>
            <a:r>
              <a:rPr lang="vi-VN" sz="3200" b="1" dirty="0">
                <a:latin typeface="+mj-lt"/>
              </a:rPr>
              <a:t> thân </a:t>
            </a:r>
            <a:r>
              <a:rPr lang="vi-VN" sz="3200" b="1" dirty="0" err="1">
                <a:latin typeface="+mj-lt"/>
              </a:rPr>
              <a:t>thiện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với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bạn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bè</a:t>
            </a:r>
            <a:r>
              <a:rPr lang="vi-VN" sz="3200" b="1" dirty="0">
                <a:latin typeface="+mj-lt"/>
              </a:rPr>
              <a:t>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30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7641" r="8166" b="40513"/>
          <a:stretch/>
        </p:blipFill>
        <p:spPr>
          <a:xfrm>
            <a:off x="1547445" y="450167"/>
            <a:ext cx="8412481" cy="57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4FBAA30-7A7E-49D7-8EFB-4FDEAAC06C30}"/>
              </a:ext>
            </a:extLst>
          </p:cNvPr>
          <p:cNvSpPr/>
          <p:nvPr/>
        </p:nvSpPr>
        <p:spPr>
          <a:xfrm>
            <a:off x="2094614" y="1180214"/>
            <a:ext cx="7974419" cy="3359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60309" r="22047" b="22666"/>
          <a:stretch/>
        </p:blipFill>
        <p:spPr>
          <a:xfrm>
            <a:off x="717452" y="1106330"/>
            <a:ext cx="11518772" cy="40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1524000" y="5292329"/>
            <a:ext cx="9144000" cy="70842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16" y="811232"/>
            <a:ext cx="1509384" cy="971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7710488" y="857250"/>
            <a:ext cx="2957513" cy="32028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88" y="1164002"/>
            <a:ext cx="5203371" cy="159322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976401" y="2913402"/>
            <a:ext cx="6239198" cy="1542648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897120" y="2135553"/>
            <a:ext cx="2200093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445" y="3972047"/>
            <a:ext cx="6069269" cy="20234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224" y="3786584"/>
            <a:ext cx="1651035" cy="220361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829050" y="3178016"/>
            <a:ext cx="3889058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-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Nhận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xét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tiết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- Chuẩn bị bài sau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微软雅黑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565" y="2166424"/>
            <a:ext cx="9934130" cy="21804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vi-VN" sz="6000" dirty="0" err="1"/>
              <a:t>Bài</a:t>
            </a:r>
            <a:r>
              <a:rPr lang="vi-VN" sz="6000" dirty="0"/>
              <a:t> 9: </a:t>
            </a:r>
            <a:r>
              <a:rPr lang="vi-VN" sz="6000" dirty="0" err="1"/>
              <a:t>Phòng</a:t>
            </a:r>
            <a:r>
              <a:rPr lang="vi-VN" sz="6000" dirty="0"/>
              <a:t> </a:t>
            </a:r>
            <a:r>
              <a:rPr lang="vi-VN" sz="6000" dirty="0" err="1"/>
              <a:t>tránh</a:t>
            </a:r>
            <a:r>
              <a:rPr lang="vi-VN" sz="6000" dirty="0"/>
              <a:t> </a:t>
            </a:r>
            <a:r>
              <a:rPr lang="vi-VN" sz="6000" dirty="0" err="1"/>
              <a:t>bị</a:t>
            </a:r>
            <a:r>
              <a:rPr lang="vi-VN" sz="6000" dirty="0"/>
              <a:t> </a:t>
            </a:r>
            <a:r>
              <a:rPr lang="vi-VN" sz="6000" dirty="0" err="1"/>
              <a:t>bắt</a:t>
            </a:r>
            <a:r>
              <a:rPr lang="vi-VN" sz="6000" dirty="0"/>
              <a:t> </a:t>
            </a:r>
            <a:r>
              <a:rPr lang="vi-VN" sz="6000" dirty="0" err="1"/>
              <a:t>nạt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9296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32820" r="47494" b="44821"/>
          <a:stretch/>
        </p:blipFill>
        <p:spPr>
          <a:xfrm>
            <a:off x="2805241" y="2053883"/>
            <a:ext cx="6648248" cy="4473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399" y="464234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Hoạt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động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1: </a:t>
            </a:r>
            <a:r>
              <a:rPr lang="vi-VN" sz="4000" b="1" dirty="0" err="1">
                <a:latin typeface="+mj-lt"/>
              </a:rPr>
              <a:t>Hành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động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bắt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nạt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và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cách</a:t>
            </a:r>
            <a:r>
              <a:rPr lang="vi-VN" sz="4000" b="1" dirty="0">
                <a:latin typeface="+mj-lt"/>
              </a:rPr>
              <a:t> cư </a:t>
            </a:r>
            <a:r>
              <a:rPr lang="vi-VN" sz="4000" b="1" dirty="0" err="1">
                <a:latin typeface="+mj-lt"/>
              </a:rPr>
              <a:t>xử</a:t>
            </a:r>
            <a:endParaRPr lang="vi-VN" sz="4000" b="1" dirty="0">
              <a:latin typeface="+mj-lt"/>
            </a:endParaRPr>
          </a:p>
          <a:p>
            <a:r>
              <a:rPr lang="vi-VN" sz="4000" b="1" dirty="0">
                <a:latin typeface="+mj-lt"/>
              </a:rPr>
              <a:t>- </a:t>
            </a:r>
            <a:r>
              <a:rPr lang="vi-VN" sz="4000" b="1" dirty="0" err="1">
                <a:latin typeface="+mj-lt"/>
              </a:rPr>
              <a:t>Nhận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biết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các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hành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động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bắt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nạt</a:t>
            </a:r>
            <a:r>
              <a:rPr lang="vi-VN" sz="4000" b="1" dirty="0">
                <a:latin typeface="+mj-lt"/>
              </a:rPr>
              <a:t>.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3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399" y="464234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cư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xử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5" t="26051" r="7588" b="44000"/>
          <a:stretch/>
        </p:blipFill>
        <p:spPr>
          <a:xfrm>
            <a:off x="3773227" y="2082018"/>
            <a:ext cx="4400101" cy="46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1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57290" r="54433" b="15497"/>
          <a:stretch/>
        </p:blipFill>
        <p:spPr>
          <a:xfrm>
            <a:off x="3657600" y="1758460"/>
            <a:ext cx="4768947" cy="48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196" y="280277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cư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xử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1" t="56376" r="9529" b="15779"/>
          <a:stretch/>
        </p:blipFill>
        <p:spPr>
          <a:xfrm>
            <a:off x="3989396" y="1787673"/>
            <a:ext cx="4859181" cy="4670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399" y="464234"/>
            <a:ext cx="10408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cư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xử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bắt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nạt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50F9D7-8475-45AC-8ED9-0FBE29063823}"/>
              </a:ext>
            </a:extLst>
          </p:cNvPr>
          <p:cNvSpPr txBox="1"/>
          <p:nvPr/>
        </p:nvSpPr>
        <p:spPr>
          <a:xfrm>
            <a:off x="1010093" y="595423"/>
            <a:ext cx="977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716EB775-FDC5-4C80-91F4-83C2518FEFDF}"/>
              </a:ext>
            </a:extLst>
          </p:cNvPr>
          <p:cNvSpPr/>
          <p:nvPr/>
        </p:nvSpPr>
        <p:spPr>
          <a:xfrm>
            <a:off x="3200400" y="1467293"/>
            <a:ext cx="5358810" cy="31153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6820" r="9488" b="43880"/>
          <a:stretch/>
        </p:blipFill>
        <p:spPr>
          <a:xfrm>
            <a:off x="2433710" y="282643"/>
            <a:ext cx="7357403" cy="631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t="62769" r="13660" b="6667"/>
          <a:stretch/>
        </p:blipFill>
        <p:spPr>
          <a:xfrm>
            <a:off x="1998697" y="1083393"/>
            <a:ext cx="8297768" cy="5261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505" y="239151"/>
            <a:ext cx="1125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động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2: </a:t>
            </a:r>
            <a:r>
              <a:rPr lang="vi-VN" sz="3200" b="1" dirty="0" err="1">
                <a:latin typeface="+mj-lt"/>
              </a:rPr>
              <a:t>Xử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lí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các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tình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huống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bị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bắt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nạt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46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255</Words>
  <Application>Microsoft Office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Microsoft YaHei</vt:lpstr>
      <vt:lpstr>Arial</vt:lpstr>
      <vt:lpstr>Calibri</vt:lpstr>
      <vt:lpstr>Calibri Light</vt:lpstr>
      <vt:lpstr>Times New Roman</vt:lpstr>
      <vt:lpstr>Office Theme</vt:lpstr>
      <vt:lpstr>1_Office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2020-08-31T14:27:35Z</dcterms:created>
  <dcterms:modified xsi:type="dcterms:W3CDTF">2022-01-15T16:32:04Z</dcterms:modified>
</cp:coreProperties>
</file>