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6" r:id="rId2"/>
    <p:sldId id="295" r:id="rId3"/>
    <p:sldId id="281" r:id="rId4"/>
    <p:sldId id="297" r:id="rId5"/>
    <p:sldId id="282" r:id="rId6"/>
    <p:sldId id="298" r:id="rId7"/>
    <p:sldId id="299" r:id="rId8"/>
    <p:sldId id="300" r:id="rId9"/>
    <p:sldId id="305" r:id="rId10"/>
    <p:sldId id="284" r:id="rId11"/>
    <p:sldId id="301" r:id="rId12"/>
    <p:sldId id="302" r:id="rId13"/>
    <p:sldId id="289" r:id="rId14"/>
    <p:sldId id="303" r:id="rId15"/>
    <p:sldId id="290" r:id="rId16"/>
    <p:sldId id="304" r:id="rId17"/>
    <p:sldId id="29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82" d="100"/>
          <a:sy n="82" d="100"/>
        </p:scale>
        <p:origin x="151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3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15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25653" y="990032"/>
            <a:ext cx="4505643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10666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9: </a:t>
            </a:r>
            <a: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107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</a:t>
            </a:r>
            <a:r>
              <a:rPr lang="en-US" sz="107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107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107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r>
              <a:rPr lang="en-GB" sz="10666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endParaRPr sz="10666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7" y="1117003"/>
            <a:ext cx="2035273" cy="57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12" y="524128"/>
            <a:ext cx="4357116" cy="5809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4" y="844296"/>
            <a:ext cx="1245311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63" y="1690688"/>
            <a:ext cx="4675275" cy="3589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4" y="844296"/>
            <a:ext cx="1245311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55367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Bố đỡ bé.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8305800" cy="5105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191000" y="63246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 tiện giao thông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35" y="1464031"/>
            <a:ext cx="6593551" cy="50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562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Tàu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dỡ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hàng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cảng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5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6186" y="2286001"/>
            <a:ext cx="33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6186" y="1757512"/>
            <a:ext cx="44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3188" y="5563001"/>
            <a:ext cx="24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7643" y="5562600"/>
            <a:ext cx="24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</a:t>
            </a:r>
            <a:endParaRPr lang="en-US" sz="54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543800" cy="49006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876155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GB" sz="17000" dirty="0" smtClean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3" name="Ơ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52747" y="3786854"/>
            <a:ext cx="321398" cy="428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780098"/>
            <a:ext cx="82296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520760" cy="25764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0" y="3530600"/>
            <a:ext cx="3962400" cy="923330"/>
            <a:chOff x="4953000" y="3352800"/>
            <a:chExt cx="3962400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49530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cỡ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dỡ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đỡ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" y="3505200"/>
            <a:ext cx="4114800" cy="923330"/>
            <a:chOff x="304800" y="3352800"/>
            <a:chExt cx="411480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304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bờ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8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bở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2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cờ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953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ờ đê 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960203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đỡ bé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22" y="1066800"/>
            <a:ext cx="2858280" cy="30723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" y="1066800"/>
            <a:ext cx="3145637" cy="30723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63" y="1068424"/>
            <a:ext cx="2959137" cy="30707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657600" y="4953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520760" cy="2576404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304800" y="3352800"/>
            <a:ext cx="8610600" cy="923330"/>
            <a:chOff x="304800" y="3352800"/>
            <a:chExt cx="861060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bờ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bở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cờ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cỡ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dỡ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đỡ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4572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ờ đê 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4579203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đỡ bé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4572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438555d3541945392e9cf99cc0719f78d3c59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651</TotalTime>
  <Words>52</Words>
  <Application>Microsoft Office PowerPoint</Application>
  <PresentationFormat>Trình chiếu Trên màn hình (4:3)</PresentationFormat>
  <Paragraphs>30</Paragraphs>
  <Slides>17</Slides>
  <Notes>4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6" baseType="lpstr">
      <vt:lpstr>宋体</vt:lpstr>
      <vt:lpstr>Arial</vt:lpstr>
      <vt:lpstr>Arial-Rounded</vt:lpstr>
      <vt:lpstr>Arial-SGK-TV</vt:lpstr>
      <vt:lpstr>Calibri</vt:lpstr>
      <vt:lpstr>Lato</vt:lpstr>
      <vt:lpstr>Quicksand Medium</vt:lpstr>
      <vt:lpstr>Times New Roman</vt:lpstr>
      <vt:lpstr>Office Theme</vt:lpstr>
      <vt:lpstr>BÀI 9:  Ơ ơ  ~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PC</cp:lastModifiedBy>
  <cp:revision>63</cp:revision>
  <dcterms:created xsi:type="dcterms:W3CDTF">2020-08-10T13:41:50Z</dcterms:created>
  <dcterms:modified xsi:type="dcterms:W3CDTF">2021-09-24T14:02:21Z</dcterms:modified>
</cp:coreProperties>
</file>