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7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2" r:id="rId13"/>
    <p:sldId id="323" r:id="rId14"/>
    <p:sldId id="328" r:id="rId15"/>
    <p:sldId id="329" r:id="rId16"/>
    <p:sldId id="330" r:id="rId17"/>
    <p:sldId id="331" r:id="rId18"/>
    <p:sldId id="332" r:id="rId19"/>
    <p:sldId id="333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 varScale="1">
        <p:scale>
          <a:sx n="82" d="100"/>
          <a:sy n="82" d="100"/>
        </p:scale>
        <p:origin x="151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4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444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08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14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88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46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34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581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50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2310" y="1612429"/>
            <a:ext cx="2982516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2310" y="4006006"/>
            <a:ext cx="2982516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87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13.emf"/><Relationship Id="rId10" Type="http://schemas.openxmlformats.org/officeDocument/2006/relationships/image" Target="../media/image21.png"/><Relationship Id="rId4" Type="http://schemas.openxmlformats.org/officeDocument/2006/relationships/image" Target="../media/image29.emf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13.emf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7D8166C-C9BF-4EA2-ABF3-2BB64F145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6" y="-59823"/>
            <a:ext cx="9169626" cy="69178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1066800" y="0"/>
            <a:ext cx="8387494" cy="691782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23FD817-C6AD-4B34-8D07-373B96CF0B73}"/>
              </a:ext>
            </a:extLst>
          </p:cNvPr>
          <p:cNvGrpSpPr/>
          <p:nvPr/>
        </p:nvGrpSpPr>
        <p:grpSpPr>
          <a:xfrm rot="610480">
            <a:off x="5209796" y="1141445"/>
            <a:ext cx="4624759" cy="2626163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502B82F-6B51-437D-A88B-E28562F0B121}"/>
                </a:ext>
              </a:extLst>
            </p:cNvPr>
            <p:cNvSpPr txBox="1"/>
            <p:nvPr/>
          </p:nvSpPr>
          <p:spPr>
            <a:xfrm>
              <a:off x="4233653" y="1097807"/>
              <a:ext cx="3847344" cy="2188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685800">
                <a:lnSpc>
                  <a:spcPct val="100000"/>
                </a:lnSpc>
                <a:defRPr/>
              </a:pPr>
              <a:r>
                <a:rPr lang="vi-VN" altLang="zh-CN" sz="4050" b="1" dirty="0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0000"/>
                  </a:solidFill>
                  <a:latin typeface="+mj-lt"/>
                  <a:ea typeface="方正喵呜体" panose="02010600010101010101" pitchFamily="2" charset="-122"/>
                </a:rPr>
                <a:t>Môn Tiếng Việt</a:t>
              </a:r>
              <a:endParaRPr lang="zh-CN" altLang="en-US" sz="405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方正喵呜体" panose="02010600010101010101" pitchFamily="2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3429001"/>
            <a:ext cx="2848362" cy="24826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AAA53E-E867-425F-8008-71166613B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626" y="744019"/>
            <a:ext cx="1325694" cy="81164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CF7CF21-3585-4A6A-BB34-BCA8D2B16489}"/>
              </a:ext>
            </a:extLst>
          </p:cNvPr>
          <p:cNvSpPr txBox="1"/>
          <p:nvPr/>
        </p:nvSpPr>
        <p:spPr>
          <a:xfrm>
            <a:off x="398694" y="1725347"/>
            <a:ext cx="51427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800">
              <a:lnSpc>
                <a:spcPct val="100000"/>
              </a:lnSpc>
              <a:defRPr/>
            </a:pPr>
            <a:r>
              <a:rPr lang="vi-VN" altLang="zh-CN" sz="5400" b="1" dirty="0">
                <a:solidFill>
                  <a:srgbClr val="FF0000"/>
                </a:solidFill>
                <a:latin typeface="+mj-lt"/>
                <a:ea typeface="方正喵呜体" panose="02010600010101010101" pitchFamily="2" charset="-122"/>
              </a:rPr>
              <a:t>Chào mừng các con học sinh thân yêu!</a:t>
            </a:r>
            <a:endParaRPr lang="zh-CN" altLang="en-US" sz="5400" b="1" dirty="0">
              <a:solidFill>
                <a:srgbClr val="FF0000"/>
              </a:solidFill>
              <a:latin typeface="+mj-lt"/>
              <a:ea typeface="方正喵呜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65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B3451D52-37A6-4CED-8D61-AB1B4C2CA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vi-VN" sz="54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ẻ</a:t>
            </a:r>
            <a:endParaRPr lang="en-US" sz="54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vi-VN" sz="54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54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54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152400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1524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endParaRPr lang="en-US" sz="8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3962400"/>
            <a:ext cx="12954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da</a:t>
            </a:r>
            <a:endParaRPr lang="en-US" sz="54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dẻ</a:t>
            </a:r>
            <a:endParaRPr lang="en-US" sz="54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04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dế</a:t>
            </a:r>
            <a:endParaRPr lang="en-US" sz="54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4400" y="3962400"/>
            <a:ext cx="13716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đá</a:t>
            </a:r>
            <a:endParaRPr lang="en-US" sz="54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84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đò</a:t>
            </a:r>
            <a:endParaRPr lang="en-US" sz="54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đổ</a:t>
            </a:r>
            <a:endParaRPr lang="en-US" sz="54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205D9C-BC61-4B44-8F23-0872C3671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6" y="-29912"/>
            <a:ext cx="9169626" cy="6917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3962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err="1">
                <a:latin typeface="Arial-SGK-TV" pitchFamily="2" charset="0"/>
                <a:cs typeface="Arial-SGK-TV" pitchFamily="2" charset="0"/>
              </a:rPr>
              <a:t>đ</a:t>
            </a:r>
            <a:r>
              <a:rPr lang="vi-VN" sz="60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vi-VN" sz="6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6000" dirty="0" err="1" smtClean="0">
                <a:latin typeface="Arial-SGK-TV" pitchFamily="2" charset="0"/>
                <a:cs typeface="Arial-SGK-TV" pitchFamily="2" charset="0"/>
              </a:rPr>
              <a:t>dế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3937337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atin typeface="Arial-SGK-TV" pitchFamily="2" charset="0"/>
                <a:cs typeface="Arial-SGK-TV" pitchFamily="2" charset="0"/>
              </a:rPr>
              <a:t>ô</a:t>
            </a:r>
            <a:r>
              <a:rPr lang="vi-VN" sz="6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6000" dirty="0" err="1" smtClean="0">
                <a:latin typeface="Arial-SGK-TV" pitchFamily="2" charset="0"/>
                <a:cs typeface="Arial-SGK-TV" pitchFamily="2" charset="0"/>
              </a:rPr>
              <a:t>đỏ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9624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atin typeface="Arial-SGK-TV" pitchFamily="2" charset="0"/>
                <a:cs typeface="Arial-SGK-TV" pitchFamily="2" charset="0"/>
              </a:rPr>
              <a:t>đ</a:t>
            </a:r>
            <a:r>
              <a:rPr lang="vi-VN" sz="6000" dirty="0" smtClean="0">
                <a:latin typeface="Arial-SGK-TV" pitchFamily="2" charset="0"/>
                <a:cs typeface="Arial-SGK-TV" pitchFamily="2" charset="0"/>
              </a:rPr>
              <a:t>a </a:t>
            </a:r>
            <a:r>
              <a:rPr lang="vi-VN" sz="6000" dirty="0" err="1" smtClean="0">
                <a:latin typeface="Arial-SGK-TV" pitchFamily="2" charset="0"/>
                <a:cs typeface="Arial-SGK-TV" pitchFamily="2" charset="0"/>
              </a:rPr>
              <a:t>đa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1" name="Picture 10" descr="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55194"/>
            <a:ext cx="2819400" cy="2745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57200"/>
            <a:ext cx="2667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199"/>
            <a:ext cx="2971800" cy="2743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784556-927E-48CE-911C-06E434DBCB9E}"/>
              </a:ext>
            </a:extLst>
          </p:cNvPr>
          <p:cNvCxnSpPr/>
          <p:nvPr/>
        </p:nvCxnSpPr>
        <p:spPr>
          <a:xfrm>
            <a:off x="152400" y="4953000"/>
            <a:ext cx="6858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D6D68F-CAC6-46F9-9C05-A2EBB6203F64}"/>
              </a:ext>
            </a:extLst>
          </p:cNvPr>
          <p:cNvCxnSpPr/>
          <p:nvPr/>
        </p:nvCxnSpPr>
        <p:spPr>
          <a:xfrm>
            <a:off x="1295400" y="4953000"/>
            <a:ext cx="6858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FA61-8056-47CB-96CE-3A7D0FFEA5FB}"/>
              </a:ext>
            </a:extLst>
          </p:cNvPr>
          <p:cNvCxnSpPr/>
          <p:nvPr/>
        </p:nvCxnSpPr>
        <p:spPr>
          <a:xfrm>
            <a:off x="3276600" y="4953000"/>
            <a:ext cx="6858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FF5967-BFE5-499E-B8D9-1FAC98DBF083}"/>
              </a:ext>
            </a:extLst>
          </p:cNvPr>
          <p:cNvCxnSpPr/>
          <p:nvPr/>
        </p:nvCxnSpPr>
        <p:spPr>
          <a:xfrm>
            <a:off x="4572000" y="4953000"/>
            <a:ext cx="6858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E394DF-197E-4B7B-964B-2E6267F56193}"/>
              </a:ext>
            </a:extLst>
          </p:cNvPr>
          <p:cNvCxnSpPr/>
          <p:nvPr/>
        </p:nvCxnSpPr>
        <p:spPr>
          <a:xfrm>
            <a:off x="7848600" y="4876800"/>
            <a:ext cx="6858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5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hape, rectangle&#10;&#10;Description automatically generated">
            <a:extLst>
              <a:ext uri="{FF2B5EF4-FFF2-40B4-BE49-F238E27FC236}">
                <a16:creationId xmlns:a16="http://schemas.microsoft.com/office/drawing/2014/main" id="{F098CD92-2954-47FC-89C2-EA334445B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vi-VN" sz="54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ẻ</a:t>
            </a:r>
            <a:endParaRPr lang="en-US" sz="54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54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152400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  <a:endParaRPr lang="en-US" sz="8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152400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endParaRPr lang="en-US" sz="8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3962400"/>
            <a:ext cx="12954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da</a:t>
            </a:r>
            <a:endParaRPr lang="en-US" sz="5400" dirty="0">
              <a:solidFill>
                <a:schemeClr val="tx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dẻ</a:t>
            </a:r>
            <a:endParaRPr lang="en-US" sz="5400" dirty="0">
              <a:solidFill>
                <a:schemeClr val="tx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04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dế</a:t>
            </a:r>
            <a:endParaRPr lang="en-US" sz="5400" dirty="0">
              <a:solidFill>
                <a:schemeClr val="tx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4400" y="3962400"/>
            <a:ext cx="13716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đá</a:t>
            </a:r>
            <a:endParaRPr lang="en-US" sz="5400" dirty="0">
              <a:solidFill>
                <a:schemeClr val="tx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84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đò</a:t>
            </a:r>
            <a:endParaRPr lang="en-US" sz="5400" dirty="0">
              <a:solidFill>
                <a:schemeClr val="tx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đổ</a:t>
            </a:r>
            <a:endParaRPr lang="en-US" sz="5400" dirty="0">
              <a:solidFill>
                <a:schemeClr val="tx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18F560-6ADE-4CD2-985B-56546DEA209A}"/>
              </a:ext>
            </a:extLst>
          </p:cNvPr>
          <p:cNvSpPr/>
          <p:nvPr/>
        </p:nvSpPr>
        <p:spPr>
          <a:xfrm>
            <a:off x="408214" y="5306786"/>
            <a:ext cx="2383971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đá dế</a:t>
            </a:r>
            <a:endParaRPr lang="en-US" sz="5400" dirty="0">
              <a:solidFill>
                <a:schemeClr val="tx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0EC620-BB5E-4D7C-9181-9B87FA624EBB}"/>
              </a:ext>
            </a:extLst>
          </p:cNvPr>
          <p:cNvSpPr/>
          <p:nvPr/>
        </p:nvSpPr>
        <p:spPr>
          <a:xfrm>
            <a:off x="3380014" y="5296096"/>
            <a:ext cx="2383971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đa đa</a:t>
            </a:r>
            <a:endParaRPr lang="en-US" sz="5400" dirty="0">
              <a:solidFill>
                <a:schemeClr val="tx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6557E9-7AE5-4E75-A590-2871C09886C1}"/>
              </a:ext>
            </a:extLst>
          </p:cNvPr>
          <p:cNvSpPr/>
          <p:nvPr/>
        </p:nvSpPr>
        <p:spPr>
          <a:xfrm>
            <a:off x="6248400" y="5285210"/>
            <a:ext cx="2383971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ô đỏ</a:t>
            </a:r>
            <a:endParaRPr lang="en-US" sz="5400" dirty="0">
              <a:solidFill>
                <a:schemeClr val="tx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CB0A8D-51ED-4DF2-879E-90B280B52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6" y="-59823"/>
            <a:ext cx="9169626" cy="691782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704" y="1518557"/>
            <a:ext cx="5428592" cy="40118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FC25CA9-7FC0-439D-A934-F6498AF994A7}"/>
              </a:ext>
            </a:extLst>
          </p:cNvPr>
          <p:cNvGrpSpPr/>
          <p:nvPr/>
        </p:nvGrpSpPr>
        <p:grpSpPr>
          <a:xfrm rot="21193181">
            <a:off x="6584739" y="3273140"/>
            <a:ext cx="1986778" cy="135699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:a16="http://schemas.microsoft.com/office/drawing/2014/main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:a16="http://schemas.microsoft.com/office/drawing/2014/main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:a16="http://schemas.microsoft.com/office/drawing/2014/main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:a16="http://schemas.microsoft.com/office/drawing/2014/main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:a16="http://schemas.microsoft.com/office/drawing/2014/main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:a16="http://schemas.microsoft.com/office/drawing/2014/main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:a16="http://schemas.microsoft.com/office/drawing/2014/main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70" y="4844608"/>
            <a:ext cx="1145793" cy="7190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380" y="2505835"/>
            <a:ext cx="584081" cy="3665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66" y="1536457"/>
            <a:ext cx="584081" cy="36652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5333071" y="997676"/>
            <a:ext cx="364315" cy="3456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5D9F9FC-3FA7-44CA-BDBB-36B73BA0AE0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2975" y="1170483"/>
            <a:ext cx="1368539" cy="10984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889" y="5124661"/>
            <a:ext cx="954983" cy="6763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878538" y="2272743"/>
            <a:ext cx="2274462" cy="295152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9FCCEE7-90C1-4641-8ACC-862957A0EB5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8504" y="1143894"/>
            <a:ext cx="510770" cy="409976"/>
          </a:xfrm>
          <a:prstGeom prst="rect">
            <a:avLst/>
          </a:prstGeom>
        </p:spPr>
      </p:pic>
      <p:sp>
        <p:nvSpPr>
          <p:cNvPr id="26" name="Freeform 95">
            <a:extLst>
              <a:ext uri="{FF2B5EF4-FFF2-40B4-BE49-F238E27FC236}">
                <a16:creationId xmlns:a16="http://schemas.microsoft.com/office/drawing/2014/main" id="{3EC0491F-5922-464E-B85B-741F69D4452D}"/>
              </a:ext>
            </a:extLst>
          </p:cNvPr>
          <p:cNvSpPr>
            <a:spLocks noEditPoints="1"/>
          </p:cNvSpPr>
          <p:nvPr/>
        </p:nvSpPr>
        <p:spPr bwMode="auto">
          <a:xfrm>
            <a:off x="2526603" y="2689098"/>
            <a:ext cx="802888" cy="746390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Freeform 95">
            <a:extLst>
              <a:ext uri="{FF2B5EF4-FFF2-40B4-BE49-F238E27FC236}">
                <a16:creationId xmlns:a16="http://schemas.microsoft.com/office/drawing/2014/main" id="{3EBDA7E2-45FF-438C-99EB-3926B4DAF408}"/>
              </a:ext>
            </a:extLst>
          </p:cNvPr>
          <p:cNvSpPr>
            <a:spLocks noEditPoints="1"/>
          </p:cNvSpPr>
          <p:nvPr/>
        </p:nvSpPr>
        <p:spPr bwMode="auto">
          <a:xfrm rot="18572351">
            <a:off x="6058286" y="4108137"/>
            <a:ext cx="467234" cy="434356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3ACE747-FD0C-4C79-8375-80607427225E}"/>
              </a:ext>
            </a:extLst>
          </p:cNvPr>
          <p:cNvGrpSpPr/>
          <p:nvPr/>
        </p:nvGrpSpPr>
        <p:grpSpPr>
          <a:xfrm>
            <a:off x="6140635" y="1839326"/>
            <a:ext cx="794327" cy="767247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8F3F249-0ABE-45F1-B653-B9DC59C5DF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89" y="2676861"/>
            <a:ext cx="3931941" cy="15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57400"/>
            <a:ext cx="5867400" cy="2449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4" y="844296"/>
            <a:ext cx="1245311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39F47-29E2-44BC-B329-113B83C9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38200"/>
            <a:ext cx="7924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1F7AE9-7135-46E1-BEF6-E3C2AEC2C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6" y="-59823"/>
            <a:ext cx="9169626" cy="691782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82" y="1298979"/>
            <a:ext cx="5704177" cy="46401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24" y="1315248"/>
            <a:ext cx="1145793" cy="7190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985" y="1922990"/>
            <a:ext cx="688593" cy="4321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636" y="1163709"/>
            <a:ext cx="688593" cy="4321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39" y="2583661"/>
            <a:ext cx="688593" cy="43211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4E05A1B-035A-4F01-92BD-93A045DEBBBD}"/>
              </a:ext>
            </a:extLst>
          </p:cNvPr>
          <p:cNvGrpSpPr/>
          <p:nvPr/>
        </p:nvGrpSpPr>
        <p:grpSpPr>
          <a:xfrm>
            <a:off x="7544009" y="1186261"/>
            <a:ext cx="1249010" cy="1905568"/>
            <a:chOff x="8683894" y="705760"/>
            <a:chExt cx="1389852" cy="2120445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E4016596-ADFE-4027-9486-D6887D6AF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1B15F4C2-3B16-4EDA-9C37-8016A653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" name="Freeform 52">
              <a:extLst>
                <a:ext uri="{FF2B5EF4-FFF2-40B4-BE49-F238E27FC236}">
                  <a16:creationId xmlns:a16="http://schemas.microsoft.com/office/drawing/2014/main" id="{EDDA12B2-9732-4720-B5F1-C3B0629C3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id="{8D25A068-DE48-450F-A872-A22761B25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id="{CE3A78AE-606A-4678-A22F-8EB49F58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1D00A5D6-3448-49CC-B9D3-BFF925F69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759" y="2081569"/>
            <a:ext cx="688593" cy="4321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341" y="1232682"/>
            <a:ext cx="578681" cy="36313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36" y="2421398"/>
            <a:ext cx="2023683" cy="338455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68853A1-1D50-41C7-8E6A-42DD98C12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42" y="3992595"/>
            <a:ext cx="688593" cy="43211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8FC635B-1D69-44D9-AFDB-18B534A18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24" y="5139318"/>
            <a:ext cx="572544" cy="3592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B91168-8D5F-4276-88DB-A93759DA59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93" y="2044887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6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4A4F7BF-DB86-4F1B-A7EC-09E12CE72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6" y="-59823"/>
            <a:ext cx="9169626" cy="6917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3700" y="5334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Bé có ô đỏ.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7" y="140860"/>
            <a:ext cx="7162800" cy="504818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257800" y="6094412"/>
            <a:ext cx="609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68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A0FB22-65B2-421C-AB16-49F294728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6" y="-59823"/>
            <a:ext cx="9169626" cy="691782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2267556" y="692987"/>
            <a:ext cx="7585618" cy="60311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" y="2049046"/>
            <a:ext cx="4675130" cy="46751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V="1">
            <a:off x="414281" y="2323274"/>
            <a:ext cx="740757" cy="820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3045968" y="811133"/>
            <a:ext cx="740757" cy="8207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023" y="2479370"/>
            <a:ext cx="584081" cy="36652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971" y="1225643"/>
            <a:ext cx="786935" cy="493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FFEA28-101D-4B2B-AFB9-FBE89403BA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02" y="1876803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3810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Chào hỏi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843402" y="1407962"/>
            <a:ext cx="7843398" cy="4922947"/>
            <a:chOff x="1124536" y="1407961"/>
            <a:chExt cx="10046385" cy="49229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536" y="1423203"/>
              <a:ext cx="4678253" cy="490770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403" y="1407961"/>
              <a:ext cx="4782518" cy="492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8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0BF3C4B-D551-4137-B928-FCAB50C54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6" y="-59823"/>
            <a:ext cx="9169626" cy="691782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/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2143679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0BF3C4B-D551-4137-B928-FCAB50C54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6" y="-59823"/>
            <a:ext cx="9169626" cy="691782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-25626" y="381000"/>
            <a:ext cx="9169626" cy="3581400"/>
          </a:xfrm>
          <a:prstGeom prst="rect">
            <a:avLst/>
          </a:prstGeom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8824" y="1138297"/>
            <a:ext cx="7419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1. Con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nhắc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vi-VN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Đạo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nay.</a:t>
            </a:r>
          </a:p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tắm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gội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3. Con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nêu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gội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  <a:endParaRPr lang="vi-VN" sz="32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993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0BF3C4B-D551-4137-B928-FCAB50C54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6" y="-59823"/>
            <a:ext cx="9169626" cy="691782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-25626" y="381000"/>
            <a:ext cx="9169626" cy="6248400"/>
          </a:xfrm>
          <a:prstGeom prst="rect">
            <a:avLst/>
          </a:prstGeom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5A8E8C-B296-48AC-8DEE-2B0180CF81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119"/>
          <a:stretch/>
        </p:blipFill>
        <p:spPr>
          <a:xfrm>
            <a:off x="1257300" y="1450096"/>
            <a:ext cx="6629400" cy="2997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4EC8D4-1409-4F2C-92F6-B0C1CA237FE9}"/>
              </a:ext>
            </a:extLst>
          </p:cNvPr>
          <p:cNvSpPr txBox="1"/>
          <p:nvPr/>
        </p:nvSpPr>
        <p:spPr>
          <a:xfrm>
            <a:off x="1257300" y="4572000"/>
            <a:ext cx="697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Lưu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ý: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xà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phòng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Nếu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may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xà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phóng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dính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rửa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sạch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GB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A70C3-37FC-4277-ADAC-A7D4D84822EB}"/>
              </a:ext>
            </a:extLst>
          </p:cNvPr>
          <p:cNvSpPr txBox="1"/>
          <p:nvPr/>
        </p:nvSpPr>
        <p:spPr>
          <a:xfrm>
            <a:off x="1392071" y="3955560"/>
            <a:ext cx="165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5. Lau </a:t>
            </a:r>
            <a:r>
              <a:rPr lang="en-US" b="1" dirty="0" err="1">
                <a:solidFill>
                  <a:srgbClr val="0070C0"/>
                </a:solidFill>
              </a:rPr>
              <a:t>khô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tóc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833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20930B-C5EC-40FE-9A16-9AB954DFB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6" y="-59823"/>
            <a:ext cx="9169626" cy="69178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65EC2A-8D18-42F7-8D6C-6A0728F72E04}"/>
              </a:ext>
            </a:extLst>
          </p:cNvPr>
          <p:cNvSpPr/>
          <p:nvPr/>
        </p:nvSpPr>
        <p:spPr>
          <a:xfrm>
            <a:off x="2228861" y="2877056"/>
            <a:ext cx="2171700" cy="6286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5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ố</a:t>
            </a:r>
            <a:endParaRPr lang="en-US" sz="45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6AF7E-83B1-4F42-A769-D06AB8997FB1}"/>
              </a:ext>
            </a:extLst>
          </p:cNvPr>
          <p:cNvSpPr/>
          <p:nvPr/>
        </p:nvSpPr>
        <p:spPr>
          <a:xfrm>
            <a:off x="2228861" y="2248406"/>
            <a:ext cx="1085850" cy="6286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E1F1-EC52-4F63-82E0-20C0E5A4FD92}"/>
              </a:ext>
            </a:extLst>
          </p:cNvPr>
          <p:cNvSpPr/>
          <p:nvPr/>
        </p:nvSpPr>
        <p:spPr>
          <a:xfrm>
            <a:off x="3314711" y="2248406"/>
            <a:ext cx="1085850" cy="6286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CE1914-D829-4A54-8042-1C3DE664BEFC}"/>
              </a:ext>
            </a:extLst>
          </p:cNvPr>
          <p:cNvSpPr/>
          <p:nvPr/>
        </p:nvSpPr>
        <p:spPr>
          <a:xfrm>
            <a:off x="5314961" y="2877056"/>
            <a:ext cx="2171700" cy="6286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5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ộ</a:t>
            </a:r>
            <a:endParaRPr lang="en-US" sz="45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3528F6-17BB-4E54-B4FF-7C8C68FA6928}"/>
              </a:ext>
            </a:extLst>
          </p:cNvPr>
          <p:cNvSpPr/>
          <p:nvPr/>
        </p:nvSpPr>
        <p:spPr>
          <a:xfrm>
            <a:off x="5314961" y="2248406"/>
            <a:ext cx="1085850" cy="6286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D8A52A-4824-4270-B83E-93BF2BBFA721}"/>
              </a:ext>
            </a:extLst>
          </p:cNvPr>
          <p:cNvSpPr/>
          <p:nvPr/>
        </p:nvSpPr>
        <p:spPr>
          <a:xfrm>
            <a:off x="6400811" y="2248406"/>
            <a:ext cx="1085850" cy="6286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4218C6-770F-47D9-80DD-9D2FA183DBA7}"/>
              </a:ext>
            </a:extLst>
          </p:cNvPr>
          <p:cNvSpPr txBox="1"/>
          <p:nvPr/>
        </p:nvSpPr>
        <p:spPr>
          <a:xfrm>
            <a:off x="4400561" y="857250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</a:t>
            </a:r>
            <a:endParaRPr lang="en-US" sz="7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E2C217-449E-41B4-887E-20E70C0BCA4A}"/>
              </a:ext>
            </a:extLst>
          </p:cNvPr>
          <p:cNvGrpSpPr/>
          <p:nvPr/>
        </p:nvGrpSpPr>
        <p:grpSpPr>
          <a:xfrm>
            <a:off x="1012126" y="3973082"/>
            <a:ext cx="3388436" cy="628650"/>
            <a:chOff x="-250714" y="3962400"/>
            <a:chExt cx="4517914" cy="838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61DA96-BEB0-4695-A1CF-EBFE905C413D}"/>
                </a:ext>
              </a:extLst>
            </p:cNvPr>
            <p:cNvSpPr/>
            <p:nvPr/>
          </p:nvSpPr>
          <p:spPr>
            <a:xfrm>
              <a:off x="-250714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bố</a:t>
              </a:r>
              <a:endParaRPr lang="en-US" sz="45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A14BFD-F046-467F-8E2C-4EB25E306F13}"/>
                </a:ext>
              </a:extLst>
            </p:cNvPr>
            <p:cNvSpPr/>
            <p:nvPr/>
          </p:nvSpPr>
          <p:spPr>
            <a:xfrm>
              <a:off x="1273286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bổ</a:t>
              </a:r>
              <a:endParaRPr lang="en-US" sz="45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46D562-556D-4A10-84C7-4DB5F5317448}"/>
                </a:ext>
              </a:extLst>
            </p:cNvPr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bộ</a:t>
              </a:r>
              <a:endParaRPr lang="en-US" sz="45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8A4F07-576F-45BC-88A5-ED23077D421D}"/>
              </a:ext>
            </a:extLst>
          </p:cNvPr>
          <p:cNvGrpSpPr/>
          <p:nvPr/>
        </p:nvGrpSpPr>
        <p:grpSpPr>
          <a:xfrm>
            <a:off x="4882101" y="3973082"/>
            <a:ext cx="3314700" cy="628650"/>
            <a:chOff x="4724400" y="3962400"/>
            <a:chExt cx="4419600" cy="8382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56B1C8-3604-4978-8AED-EA5DD7690FAC}"/>
                </a:ext>
              </a:extLst>
            </p:cNvPr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cô</a:t>
              </a:r>
              <a:endParaRPr lang="en-US" sz="45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883D42-027E-475E-888A-B1A079ABFDC6}"/>
                </a:ext>
              </a:extLst>
            </p:cNvPr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cổ</a:t>
              </a:r>
              <a:endParaRPr lang="en-US" sz="45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5FF2AA-C66F-4A05-A66D-234EF816C94C}"/>
                </a:ext>
              </a:extLst>
            </p:cNvPr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cộ</a:t>
              </a:r>
              <a:endParaRPr lang="en-US" sz="45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A6C0370-4EE9-47BF-81D4-8749B31DA260}"/>
              </a:ext>
            </a:extLst>
          </p:cNvPr>
          <p:cNvSpPr txBox="1"/>
          <p:nvPr/>
        </p:nvSpPr>
        <p:spPr>
          <a:xfrm>
            <a:off x="1527811" y="5022939"/>
            <a:ext cx="8000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bố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73B8A8-1FE8-4CF1-B97E-7A7C9C5AA835}"/>
              </a:ext>
            </a:extLst>
          </p:cNvPr>
          <p:cNvSpPr txBox="1"/>
          <p:nvPr/>
        </p:nvSpPr>
        <p:spPr>
          <a:xfrm>
            <a:off x="3691890" y="5016708"/>
            <a:ext cx="175585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cô bé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8F528C-7428-44D7-AD73-EF97F9D28BDE}"/>
              </a:ext>
            </a:extLst>
          </p:cNvPr>
          <p:cNvSpPr txBox="1"/>
          <p:nvPr/>
        </p:nvSpPr>
        <p:spPr>
          <a:xfrm>
            <a:off x="6816092" y="5003208"/>
            <a:ext cx="194690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cổ cò</a:t>
            </a:r>
          </a:p>
        </p:txBody>
      </p:sp>
    </p:spTree>
    <p:extLst>
      <p:ext uri="{BB962C8B-B14F-4D97-AF65-F5344CB8AC3E}">
        <p14:creationId xmlns:p14="http://schemas.microsoft.com/office/powerpoint/2010/main" val="27631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7F2987F-6158-4127-A9CA-1D1934CB1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6" y="-59823"/>
            <a:ext cx="9169626" cy="6917823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760A2675-554D-480B-A3C2-73BD38DEA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77" y="688194"/>
            <a:ext cx="7605569" cy="6186912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346373A1-77B1-4CA6-9F62-2F8D0F8942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-25626" y="2216204"/>
            <a:ext cx="5660995" cy="4658902"/>
          </a:xfrm>
          <a:prstGeom prst="rect">
            <a:avLst/>
          </a:prstGeom>
        </p:spPr>
      </p:pic>
      <p:pic>
        <p:nvPicPr>
          <p:cNvPr id="8" name="图片 17">
            <a:extLst>
              <a:ext uri="{FF2B5EF4-FFF2-40B4-BE49-F238E27FC236}">
                <a16:creationId xmlns:a16="http://schemas.microsoft.com/office/drawing/2014/main" id="{75AD0D01-929D-4347-B253-80B9FE9D17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18F69C44-2C5A-43B3-9DCC-1DEEE21CD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5765E1F0-B0C4-404C-B3EA-ED3563F479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11" name="图片 21">
            <a:extLst>
              <a:ext uri="{FF2B5EF4-FFF2-40B4-BE49-F238E27FC236}">
                <a16:creationId xmlns:a16="http://schemas.microsoft.com/office/drawing/2014/main" id="{CF0D1D96-8232-4FC5-A5FB-4B1215A1A8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grpSp>
        <p:nvGrpSpPr>
          <p:cNvPr id="12" name="组合 31">
            <a:extLst>
              <a:ext uri="{FF2B5EF4-FFF2-40B4-BE49-F238E27FC236}">
                <a16:creationId xmlns:a16="http://schemas.microsoft.com/office/drawing/2014/main" id="{621DC9A3-6603-414C-AF22-BCD5D49BF637}"/>
              </a:ext>
            </a:extLst>
          </p:cNvPr>
          <p:cNvGrpSpPr/>
          <p:nvPr/>
        </p:nvGrpSpPr>
        <p:grpSpPr>
          <a:xfrm>
            <a:off x="7756745" y="69781"/>
            <a:ext cx="1260232" cy="2107658"/>
            <a:chOff x="8683894" y="705760"/>
            <a:chExt cx="1389852" cy="2120445"/>
          </a:xfrm>
        </p:grpSpPr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677E3EC6-C250-43AB-9E3F-E663039335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90540710-5A37-422F-AB5C-B0C3A2B62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B52A42FD-3EF2-4188-BCFD-9D7B9C1221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62F632A6-F100-44CE-A3EE-3AB4FEAA0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54">
              <a:extLst>
                <a:ext uri="{FF2B5EF4-FFF2-40B4-BE49-F238E27FC236}">
                  <a16:creationId xmlns:a16="http://schemas.microsoft.com/office/drawing/2014/main" id="{3404E5D0-8094-46AD-824E-55C63DB6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3C0F3F9C-A89B-4C33-B6AC-1FF093C1D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" name="组合 36">
            <a:extLst>
              <a:ext uri="{FF2B5EF4-FFF2-40B4-BE49-F238E27FC236}">
                <a16:creationId xmlns:a16="http://schemas.microsoft.com/office/drawing/2014/main" id="{5FA79458-A479-4B2E-BAC5-551BD1B12C25}"/>
              </a:ext>
            </a:extLst>
          </p:cNvPr>
          <p:cNvGrpSpPr/>
          <p:nvPr/>
        </p:nvGrpSpPr>
        <p:grpSpPr>
          <a:xfrm rot="1327020">
            <a:off x="3113330" y="2195091"/>
            <a:ext cx="273467" cy="1765686"/>
            <a:chOff x="392752" y="3324665"/>
            <a:chExt cx="637039" cy="2780557"/>
          </a:xfrm>
        </p:grpSpPr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0DF51686-68AB-4298-93E7-951AAFD01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10B7597A-B9F9-4ED8-B79E-50C3E14AD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91">
              <a:extLst>
                <a:ext uri="{FF2B5EF4-FFF2-40B4-BE49-F238E27FC236}">
                  <a16:creationId xmlns:a16="http://schemas.microsoft.com/office/drawing/2014/main" id="{A5739C0A-E900-4F94-AF56-9A69942992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40">
            <a:extLst>
              <a:ext uri="{FF2B5EF4-FFF2-40B4-BE49-F238E27FC236}">
                <a16:creationId xmlns:a16="http://schemas.microsoft.com/office/drawing/2014/main" id="{3147C4EE-2ACF-4582-BBDC-B88DA9AA52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24" name="图片 41">
            <a:extLst>
              <a:ext uri="{FF2B5EF4-FFF2-40B4-BE49-F238E27FC236}">
                <a16:creationId xmlns:a16="http://schemas.microsoft.com/office/drawing/2014/main" id="{16BBA7FB-D3AD-45F7-9713-95D27169AF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25" name="组合 42">
            <a:extLst>
              <a:ext uri="{FF2B5EF4-FFF2-40B4-BE49-F238E27FC236}">
                <a16:creationId xmlns:a16="http://schemas.microsoft.com/office/drawing/2014/main" id="{211993E2-2258-471D-ADE0-C447E6597CE4}"/>
              </a:ext>
            </a:extLst>
          </p:cNvPr>
          <p:cNvGrpSpPr/>
          <p:nvPr/>
        </p:nvGrpSpPr>
        <p:grpSpPr>
          <a:xfrm>
            <a:off x="4865102" y="1325374"/>
            <a:ext cx="1983142" cy="810238"/>
            <a:chOff x="4322882" y="5260680"/>
            <a:chExt cx="2448550" cy="987720"/>
          </a:xfrm>
        </p:grpSpPr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D6D3E418-0644-4E65-8C48-5F9D7D565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3AF6BA7D-790A-4AA6-93E8-5FF532565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8F455E77-63C2-4991-9C72-ADB1D2C1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0" name="Google Shape;54;p13">
            <a:extLst>
              <a:ext uri="{FF2B5EF4-FFF2-40B4-BE49-F238E27FC236}">
                <a16:creationId xmlns:a16="http://schemas.microsoft.com/office/drawing/2014/main" id="{AA3D4973-ACFA-4DED-A9F6-C15399AF4369}"/>
              </a:ext>
            </a:extLst>
          </p:cNvPr>
          <p:cNvSpPr txBox="1">
            <a:spLocks/>
          </p:cNvSpPr>
          <p:nvPr/>
        </p:nvSpPr>
        <p:spPr>
          <a:xfrm>
            <a:off x="3301199" y="2103127"/>
            <a:ext cx="541020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8 </a:t>
            </a:r>
            <a:b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 d    Đ đ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81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9FCCFBA-FFBC-4FB2-B169-4B56E82ED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6" y="-59823"/>
            <a:ext cx="9169626" cy="69178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1" y="-591837"/>
            <a:ext cx="9369899" cy="74498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24" y="1315248"/>
            <a:ext cx="1145793" cy="71901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91" y="2382978"/>
            <a:ext cx="688593" cy="4321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123" y="1099192"/>
            <a:ext cx="688593" cy="43211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58681C8-4CAC-4EB9-9B6C-8EDAA7167A2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205" y="4945788"/>
            <a:ext cx="944918" cy="7584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616051" y="3771391"/>
            <a:ext cx="1469135" cy="1898531"/>
          </a:xfrm>
          <a:prstGeom prst="rect">
            <a:avLst/>
          </a:prstGeom>
        </p:spPr>
      </p:pic>
      <p:sp>
        <p:nvSpPr>
          <p:cNvPr id="19" name="Freeform 95">
            <a:extLst>
              <a:ext uri="{FF2B5EF4-FFF2-40B4-BE49-F238E27FC236}">
                <a16:creationId xmlns:a16="http://schemas.microsoft.com/office/drawing/2014/main" id="{B8D43DE7-C483-45F7-82E1-CA8D2441BD2C}"/>
              </a:ext>
            </a:extLst>
          </p:cNvPr>
          <p:cNvSpPr>
            <a:spLocks noEditPoints="1"/>
          </p:cNvSpPr>
          <p:nvPr/>
        </p:nvSpPr>
        <p:spPr bwMode="auto">
          <a:xfrm>
            <a:off x="267624" y="2815090"/>
            <a:ext cx="802888" cy="746390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8090292" y="4945285"/>
            <a:ext cx="762725" cy="84503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7389670" y="1420821"/>
            <a:ext cx="762725" cy="84503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7730218" y="2815090"/>
            <a:ext cx="1249010" cy="1905568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5EC3F39-0EEE-4642-B755-1CF4C3A93B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25" y="2029666"/>
            <a:ext cx="5051287" cy="14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4267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37644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Dưới</a:t>
            </a:r>
            <a:r>
              <a: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gốc đa, các </a:t>
            </a:r>
            <a:r>
              <a:rPr lang="en-US" sz="32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bạn</a:t>
            </a:r>
            <a:r>
              <a: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chơi</a:t>
            </a:r>
            <a:r>
              <a: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dung </a:t>
            </a:r>
            <a:r>
              <a:rPr lang="en-US" sz="32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dăng</a:t>
            </a:r>
            <a:r>
              <a: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dung dẻ.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8858" y="4884003"/>
            <a:ext cx="8204127" cy="1083759"/>
            <a:chOff x="108858" y="4884003"/>
            <a:chExt cx="8204127" cy="1083759"/>
          </a:xfrm>
        </p:grpSpPr>
        <p:grpSp>
          <p:nvGrpSpPr>
            <p:cNvPr id="19" name="Group 20"/>
            <p:cNvGrpSpPr/>
            <p:nvPr/>
          </p:nvGrpSpPr>
          <p:grpSpPr>
            <a:xfrm>
              <a:off x="108858" y="4884003"/>
              <a:ext cx="7206342" cy="1083759"/>
              <a:chOff x="630066" y="-457334"/>
              <a:chExt cx="7206342" cy="108375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630066" y="-457334"/>
                <a:ext cx="47548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D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464552" y="33817"/>
                <a:ext cx="3718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d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50008" y="30760"/>
                <a:ext cx="396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đ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26711" y="41650"/>
                <a:ext cx="3718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d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18036" y="33817"/>
                <a:ext cx="3718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d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941129" y="5375154"/>
              <a:ext cx="3718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89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59603F9-806C-4DF0-92C4-621968B52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6" y="-59823"/>
            <a:ext cx="9169626" cy="691782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86" y="1135241"/>
            <a:ext cx="2613526" cy="45875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177961" y="0"/>
            <a:ext cx="5831629" cy="69158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870" y="4844608"/>
            <a:ext cx="1145793" cy="71901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2660" y="973416"/>
            <a:ext cx="578681" cy="36313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997" y="1154985"/>
            <a:ext cx="791660" cy="496790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5785003" y="2309962"/>
            <a:ext cx="491093" cy="634040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5830011" y="3756121"/>
            <a:ext cx="491093" cy="634040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6993A98-AE74-469D-AAEA-E013CE8237FA}"/>
              </a:ext>
            </a:extLst>
          </p:cNvPr>
          <p:cNvGrpSpPr/>
          <p:nvPr/>
        </p:nvGrpSpPr>
        <p:grpSpPr>
          <a:xfrm rot="18219084">
            <a:off x="5051698" y="4450405"/>
            <a:ext cx="491093" cy="634040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19" y="4990127"/>
            <a:ext cx="2274462" cy="2951526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60" y="4901707"/>
            <a:ext cx="2274462" cy="2951526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412B1599-1767-477D-88C2-0801F84582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1189" y="3297427"/>
            <a:ext cx="465371" cy="454514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6324A855-B3EC-42D6-B601-F0B8344B1B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739" y="3605375"/>
            <a:ext cx="492408" cy="587200"/>
          </a:xfrm>
          <a:prstGeom prst="rect">
            <a:avLst/>
          </a:prstGeom>
        </p:spPr>
      </p:pic>
      <p:pic>
        <p:nvPicPr>
          <p:cNvPr id="54" name="Content Placeholder 3">
            <a:extLst>
              <a:ext uri="{FF2B5EF4-FFF2-40B4-BE49-F238E27FC236}">
                <a16:creationId xmlns:a16="http://schemas.microsoft.com/office/drawing/2014/main" id="{39492A85-EF50-473C-87B1-16D4A42188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8" y="1783931"/>
            <a:ext cx="4019738" cy="18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212be24cc59c299ec9d86dc2401b5ff4c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697</TotalTime>
  <Words>184</Words>
  <Application>Microsoft Office PowerPoint</Application>
  <PresentationFormat>Trình chiếu Trên màn hình (4:3)</PresentationFormat>
  <Paragraphs>79</Paragraphs>
  <Slides>19</Slides>
  <Notes>11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9" baseType="lpstr">
      <vt:lpstr>宋体</vt:lpstr>
      <vt:lpstr>Arial</vt:lpstr>
      <vt:lpstr>Arial-Rounded</vt:lpstr>
      <vt:lpstr>Arial-SGK-TV</vt:lpstr>
      <vt:lpstr>Calibri</vt:lpstr>
      <vt:lpstr>等线</vt:lpstr>
      <vt:lpstr>Quicksand Medium</vt:lpstr>
      <vt:lpstr>Times New Roman</vt:lpstr>
      <vt:lpstr>方正喵呜体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PC</cp:lastModifiedBy>
  <cp:revision>73</cp:revision>
  <dcterms:created xsi:type="dcterms:W3CDTF">2020-08-10T13:41:50Z</dcterms:created>
  <dcterms:modified xsi:type="dcterms:W3CDTF">2022-01-14T10:46:44Z</dcterms:modified>
</cp:coreProperties>
</file>