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8" r:id="rId14"/>
    <p:sldId id="269" r:id="rId15"/>
    <p:sldId id="279" r:id="rId16"/>
    <p:sldId id="275" r:id="rId17"/>
    <p:sldId id="266" r:id="rId18"/>
    <p:sldId id="270" r:id="rId19"/>
    <p:sldId id="271" r:id="rId20"/>
    <p:sldId id="273" r:id="rId21"/>
    <p:sldId id="272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13" autoAdjust="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689DD-CF82-4853-9861-38C7B17227C7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Bai%20day%20on%20line%201\TUAN%2021%20PHONG%20D&#7882;CH\Tap%20vi&#234;t%20on%20t&#226;p\b&#224;i%2089%20I&#202;P%20-%20LI&#7870;P%20-%20&#431;&#7898;P%20-%20M&#431;&#7898;P\GHi%20&#226;m%20tap%20viet\VIET%20VO.m4a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nga\Downloads\Ca-Vang-Boi-Nguyet-Hang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18.gif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ga\Downloads\Tr&#7901;i%20N&#7855;ng%20Tr&#7901;i%20M&#432;a%20-%20Nh&#7841;c%20Thi&#7871;u%20Nhi%20C&#243;%20L&#7901;i.mp4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467601" cy="10668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alt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74: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</a:t>
            </a:r>
            <a:r>
              <a:rPr lang="en-US" alt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oe</a:t>
            </a:r>
            <a:endParaRPr lang="en-US" altLang="en-US" sz="36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07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9228138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2590800"/>
            <a:ext cx="883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44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44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44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44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36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-91122"/>
            <a:ext cx="4953000" cy="1249362"/>
          </a:xfrm>
        </p:spPr>
        <p:txBody>
          <a:bodyPr>
            <a:norm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72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72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72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oe</a:t>
            </a:r>
            <a:endParaRPr lang="en-US" sz="7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3418" y="1143000"/>
            <a:ext cx="2058582" cy="9906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h</a:t>
            </a:r>
            <a:endParaRPr lang="en-US" sz="7000" dirty="0">
              <a:solidFill>
                <a:srgbClr val="000066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143000"/>
            <a:ext cx="1918289" cy="9906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0076" y="2133600"/>
            <a:ext cx="2775561" cy="9906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7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34290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òa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k</a:t>
            </a: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hỏe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2200" y="35052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l</a:t>
            </a: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oa</a:t>
            </a:r>
            <a:endParaRPr lang="en-US" sz="72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loe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91000" y="35052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</a:t>
            </a: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ỏa</a:t>
            </a:r>
            <a:endParaRPr lang="en-US" sz="72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loé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24600" y="35052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x</a:t>
            </a: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óa</a:t>
            </a:r>
            <a:endParaRPr lang="en-US" sz="72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xòe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228600" y="5029200"/>
            <a:ext cx="350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đóa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90800" y="5029200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váy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xòe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0" y="4953000"/>
            <a:ext cx="502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chích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chòe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FFFF"/>
              </a:contourClr>
            </a:sp3d>
          </a:bodyPr>
          <a:lstStyle/>
          <a:p>
            <a:r>
              <a:rPr lang="vi-VN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Ariston"/>
              </a:rPr>
              <a:t>Thư Giãn</a:t>
            </a:r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stretch>
                  <a:fillRect/>
                </a:stretch>
              </a:blipFill>
              <a:latin typeface="Ariston"/>
            </a:endParaRPr>
          </a:p>
        </p:txBody>
      </p:sp>
      <p:pic>
        <p:nvPicPr>
          <p:cNvPr id="18437" name="Picture 7" descr="th_54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8444" name="Picture 10" descr="Animate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1" descr="Animate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2" descr="Animate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3" descr="Animate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807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=""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" y="1066800"/>
            <a:ext cx="913804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=""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686050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219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7" descr="Picture1"/>
          <p:cNvSpPr>
            <a:spLocks noChangeArrowheads="1" noChangeShapeType="1" noTextEdit="1"/>
          </p:cNvSpPr>
          <p:nvPr/>
        </p:nvSpPr>
        <p:spPr bwMode="auto">
          <a:xfrm>
            <a:off x="1793875" y="457200"/>
            <a:ext cx="574992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Luyện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viết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vở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.VnCooperH" panose="020B7200000000000000" pitchFamily="34" charset="0"/>
            </a:endParaRPr>
          </a:p>
        </p:txBody>
      </p:sp>
      <p:pic>
        <p:nvPicPr>
          <p:cNvPr id="14339" name="Picture 24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1312" y="341312"/>
            <a:ext cx="2732088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5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8538"/>
            <a:ext cx="2732088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6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11913" y="0"/>
            <a:ext cx="2732087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7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753225" y="4467226"/>
            <a:ext cx="2732087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tu the ngo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2630488" y="2170113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IET VO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91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24120"/>
      </p:ext>
    </p:extLst>
  </p:cSld>
  <p:clrMapOvr>
    <a:masterClrMapping/>
  </p:clrMapOvr>
  <p:transition spd="slow" advClick="0" advTm="2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25400"/>
            <a:ext cx="734882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8" y="3098798"/>
            <a:ext cx="7348827" cy="345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uongdongla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FFFF"/>
              </a:contourClr>
            </a:sp3d>
          </a:bodyPr>
          <a:lstStyle/>
          <a:p>
            <a:r>
              <a:rPr lang="vi-VN" sz="3600" kern="10" dirty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latin typeface="Ariston"/>
              </a:rPr>
              <a:t>Thư Giãn</a:t>
            </a:r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stretch>
                  <a:fillRect/>
                </a:stretch>
              </a:blipFill>
              <a:latin typeface="Ariston"/>
            </a:endParaRPr>
          </a:p>
        </p:txBody>
      </p:sp>
      <p:pic>
        <p:nvPicPr>
          <p:cNvPr id="18436" name="Picture 6" descr="th_54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8444" name="Picture 10" descr="Animate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1" descr="Animate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2" descr="Animate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3" descr="Animate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Ca-Vang-Boi-Nguyet-Ha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 flipH="1">
            <a:off x="7162800" y="26670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7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198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0a96620266ed930807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733800"/>
          </a:xfr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5426F2D-D81D-4EC5-87F9-74036207D2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50249"/>
            <a:ext cx="2057400" cy="73604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3733800"/>
            <a:ext cx="89154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	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Tết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đến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đào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khoe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sắc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hồng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tươi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mai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nở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rộ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Hè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sang,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phượng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bùng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lửa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đỏ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cháy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rực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cả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góc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trời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Cuối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thu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hương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sữa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nồng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nàn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ngát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thơm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từng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góc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phố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Cuối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đông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cải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trải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thảm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rực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rỡ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bên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sông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Những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sắc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hương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làm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đẹp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thêm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cuộc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sống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.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609600"/>
            <a:ext cx="91440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	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Tết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đến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đào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khoe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sắc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hồng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tươi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mai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nở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rộ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Hè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sang,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phượng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bùng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lửa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đỏ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cháy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rực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cả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góc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trời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Cuối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thu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hương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sữa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nồng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nàn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ngát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thơm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từng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góc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phố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Cuối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đông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cải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trải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thảm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rực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rỡ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bên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sông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Những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sắc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lang="en-US" sz="80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lang="en-US" sz="80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hương</a:t>
            </a:r>
            <a:r>
              <a:rPr lang="en-US" sz="80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lang="en-US" sz="80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làm</a:t>
            </a:r>
            <a:r>
              <a:rPr lang="en-US" sz="80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đẹp</a:t>
            </a:r>
            <a:r>
              <a:rPr lang="en-US" sz="80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thêm</a:t>
            </a:r>
            <a:r>
              <a:rPr lang="en-US" sz="80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cuộc</a:t>
            </a:r>
            <a:r>
              <a:rPr lang="en-US" sz="80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sống</a:t>
            </a:r>
            <a:r>
              <a:rPr lang="en-US" sz="80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.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144780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43200" y="198120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343400" y="274320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48400" y="342900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010400" y="419100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609600"/>
            <a:ext cx="91440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	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Tết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đến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đào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khoe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sắc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hồng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tươi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mai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nở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rộ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Hè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sang,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phượng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bùng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lửa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đỏ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cháy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rực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cả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góc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trời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Cuối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thu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hương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sữa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nồng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nàn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ngát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thơm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từng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góc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phố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Cuối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đông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cải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trải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thảm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rực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rỡ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bên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sông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Những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sắc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lang="en-US" sz="80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lang="en-US" sz="80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hương</a:t>
            </a:r>
            <a:r>
              <a:rPr lang="en-US" sz="80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lang="en-US" sz="80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làm</a:t>
            </a:r>
            <a:r>
              <a:rPr lang="en-US" sz="80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đẹp</a:t>
            </a:r>
            <a:r>
              <a:rPr lang="en-US" sz="80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thêm</a:t>
            </a:r>
            <a:r>
              <a:rPr lang="en-US" sz="80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cuộc</a:t>
            </a:r>
            <a:r>
              <a:rPr lang="en-US" sz="80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sống</a:t>
            </a:r>
            <a:r>
              <a:rPr lang="en-US" sz="80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.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864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Muôn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khoe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sắc</a:t>
            </a:r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Content Placeholder 4" descr="72f26a752a3bd5658c2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4525963"/>
          </a:xfr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256F8F7-95BA-432B-874F-D81842FC22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09257" cy="1262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0"/>
            <a:ext cx="48006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Khởi</a:t>
            </a:r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Trời Nắng Trời Mưa - Nhạc Thiếu Nhi Có Lời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" y="762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324" y="228600"/>
            <a:ext cx="4953000" cy="1249362"/>
          </a:xfrm>
        </p:spPr>
        <p:txBody>
          <a:bodyPr>
            <a:norm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72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72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72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oe</a:t>
            </a:r>
            <a:endParaRPr lang="en-US" sz="7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60" y="1676400"/>
            <a:ext cx="1880775" cy="8382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h</a:t>
            </a:r>
            <a:endParaRPr lang="en-US" sz="7000" dirty="0">
              <a:solidFill>
                <a:srgbClr val="000066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1635" y="1676400"/>
            <a:ext cx="1752600" cy="8382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5911" y="2514600"/>
            <a:ext cx="2535827" cy="8382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7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0550" y="3708400"/>
            <a:ext cx="2209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</a:t>
            </a:r>
            <a:r>
              <a:rPr kumimoji="0" lang="en-US" sz="5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òa</a:t>
            </a:r>
            <a:endParaRPr kumimoji="0" lang="en-US" sz="5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k</a:t>
            </a:r>
            <a:r>
              <a:rPr lang="en-US" sz="5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hỏe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55550" y="3708400"/>
            <a:ext cx="2209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l</a:t>
            </a: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oa</a:t>
            </a:r>
            <a:endParaRPr lang="en-US" sz="72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loe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60550" y="37084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</a:t>
            </a: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ỏa</a:t>
            </a:r>
            <a:endParaRPr lang="en-US" sz="72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loé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294150" y="37846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x</a:t>
            </a: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óa</a:t>
            </a:r>
            <a:endParaRPr lang="en-US" sz="72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xòe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338965" y="5334000"/>
            <a:ext cx="350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đóa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32835" y="5334000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váy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xòe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071235" y="5334000"/>
            <a:ext cx="502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chích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chòe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1143000"/>
            <a:ext cx="8915400" cy="480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	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đào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khoe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sắc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hồng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tươi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mai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nở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rộ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Hè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sang,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phượng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bùng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lửa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đỏ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cháy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rực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cả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góc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trời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Cuối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hương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sữa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nồng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nàn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ngát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thơm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từng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góc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phố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Cuối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cải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trải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thảm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rực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rỡ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bên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Những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sắc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lang="en-US" sz="36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hương</a:t>
            </a:r>
            <a:r>
              <a:rPr lang="en-US" sz="36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lang="en-US" sz="36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làm</a:t>
            </a:r>
            <a:r>
              <a:rPr lang="en-US" sz="36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đẹp</a:t>
            </a:r>
            <a:r>
              <a:rPr lang="en-US" sz="36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thêm</a:t>
            </a:r>
            <a:r>
              <a:rPr lang="en-US" sz="36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cuộc</a:t>
            </a:r>
            <a:r>
              <a:rPr lang="en-US" sz="36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sống</a:t>
            </a:r>
            <a:r>
              <a:rPr lang="en-US" sz="36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.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467601" cy="10668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Củng</a:t>
            </a:r>
            <a:r>
              <a:rPr lang="en-US" alt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cố</a:t>
            </a:r>
            <a:r>
              <a:rPr lang="en-US" alt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dặn</a:t>
            </a:r>
            <a:r>
              <a:rPr lang="en-US" alt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dò</a:t>
            </a:r>
            <a:endParaRPr lang="en-US" altLang="en-US" sz="36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07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9228138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2590800"/>
            <a:ext cx="883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44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44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44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44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36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14400" y="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Ôn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cũ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1295400"/>
            <a:ext cx="8610600" cy="32766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2954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ươn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ương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3622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err="1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4000" kern="0" dirty="0" err="1" smtClean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ườn</a:t>
            </a:r>
            <a:r>
              <a:rPr lang="en-US" sz="4000" kern="0" dirty="0" smtClean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kern="0" dirty="0" err="1" smtClean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lươn</a:t>
            </a:r>
            <a:r>
              <a:rPr lang="en-US" sz="4000" kern="0" dirty="0" smtClean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000" kern="0" dirty="0" err="1" smtClean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tưởng</a:t>
            </a:r>
            <a:r>
              <a:rPr lang="en-US" sz="4000" kern="0" dirty="0" smtClean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000" kern="0" dirty="0" err="1" smtClean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phượng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30713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k</a:t>
            </a:r>
            <a:r>
              <a:rPr lang="en-US" sz="3600" dirty="0" err="1" smtClean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hu</a:t>
            </a:r>
            <a:r>
              <a:rPr lang="en-US" sz="3600" dirty="0" smtClean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vườn</a:t>
            </a:r>
            <a:r>
              <a:rPr lang="en-US" sz="3600" dirty="0" smtClean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600" dirty="0" err="1" smtClean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hạt</a:t>
            </a:r>
            <a:r>
              <a:rPr lang="en-US" sz="3600" dirty="0" smtClean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sương</a:t>
            </a:r>
            <a:r>
              <a:rPr lang="en-US" sz="3600" dirty="0" smtClean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    con </a:t>
            </a:r>
            <a:r>
              <a:rPr lang="en-US" sz="3600" dirty="0" err="1" smtClean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đường</a:t>
            </a:r>
            <a:endParaRPr lang="en-US" sz="3600" dirty="0">
              <a:solidFill>
                <a:srgbClr val="0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b8af002b04c4f12165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144000" cy="4953000"/>
          </a:xfrm>
        </p:spPr>
      </p:pic>
      <p:sp>
        <p:nvSpPr>
          <p:cNvPr id="6" name="Rectangle 5"/>
          <p:cNvSpPr/>
          <p:nvPr/>
        </p:nvSpPr>
        <p:spPr>
          <a:xfrm>
            <a:off x="1295400" y="5410200"/>
            <a:ext cx="6629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đua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khoe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sắc</a:t>
            </a:r>
            <a:endParaRPr lang="en-US" sz="32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038600" y="5638800"/>
            <a:ext cx="76200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791200" y="5638800"/>
            <a:ext cx="76200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124200" y="5410200"/>
            <a:ext cx="1066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7400" y="5410200"/>
            <a:ext cx="1066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oe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-121602"/>
            <a:ext cx="4953000" cy="1249362"/>
          </a:xfrm>
        </p:spPr>
        <p:txBody>
          <a:bodyPr>
            <a:norm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72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72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72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oe</a:t>
            </a:r>
            <a:endParaRPr lang="en-US" sz="7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3418" y="1371600"/>
            <a:ext cx="2058582" cy="9906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h</a:t>
            </a:r>
            <a:endParaRPr lang="en-US" sz="7000" dirty="0">
              <a:solidFill>
                <a:srgbClr val="000066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371600"/>
            <a:ext cx="1918289" cy="9906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0076" y="2362200"/>
            <a:ext cx="2775561" cy="9906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7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6704" y="3886200"/>
            <a:ext cx="22860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òa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k</a:t>
            </a:r>
            <a:r>
              <a:rPr lang="en-US" sz="48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hỏe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59344" y="415544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l</a:t>
            </a:r>
            <a:r>
              <a:rPr lang="en-US" sz="48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oa</a:t>
            </a:r>
            <a:endParaRPr lang="en-US" sz="48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loe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88144" y="41910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</a:t>
            </a:r>
            <a:r>
              <a:rPr lang="en-US" sz="48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ỏa</a:t>
            </a:r>
            <a:endParaRPr lang="en-US" sz="48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loé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507480" y="41910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x</a:t>
            </a:r>
            <a:r>
              <a:rPr lang="en-US" sz="48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óa</a:t>
            </a:r>
            <a:endParaRPr lang="en-US" sz="48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xòe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ngH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81000"/>
            <a:ext cx="6172200" cy="4572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9800" y="4953000"/>
            <a:ext cx="5029200" cy="1143000"/>
          </a:xfrm>
        </p:spPr>
        <p:txBody>
          <a:bodyPr/>
          <a:lstStyle/>
          <a:p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đóa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h</a:t>
            </a:r>
            <a:r>
              <a:rPr lang="en-US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0" y="4953000"/>
            <a:ext cx="5029200" cy="1143000"/>
          </a:xfrm>
        </p:spPr>
        <p:txBody>
          <a:bodyPr/>
          <a:lstStyle/>
          <a:p>
            <a:r>
              <a:rPr lang="en-US" dirty="0" err="1">
                <a:latin typeface="Arial-SGK-TV" pitchFamily="2" charset="0"/>
                <a:cs typeface="Arial-SGK-TV" pitchFamily="2" charset="0"/>
              </a:rPr>
              <a:t>v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áy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x</a:t>
            </a:r>
            <a:r>
              <a:rPr lang="en-US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òe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 descr="dam-du-tiec-be-gai-tre-vai-ket-hoa-cho-be-tu-1-10-tuoi-cvg27862g-500x500-f40c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28600"/>
            <a:ext cx="60960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09800" y="4953000"/>
            <a:ext cx="5029200" cy="1143000"/>
          </a:xfrm>
        </p:spPr>
        <p:txBody>
          <a:bodyPr/>
          <a:lstStyle/>
          <a:p>
            <a:r>
              <a:rPr lang="en-US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hích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ch</a:t>
            </a:r>
            <a:r>
              <a:rPr lang="en-US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òe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 descr="chich-choe-than_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533400"/>
            <a:ext cx="7352632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ngH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304800" y="1600200"/>
            <a:ext cx="3162300" cy="2171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4419600"/>
            <a:ext cx="2286000" cy="1143000"/>
          </a:xfrm>
        </p:spPr>
        <p:txBody>
          <a:bodyPr/>
          <a:lstStyle/>
          <a:p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đóa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h</a:t>
            </a:r>
            <a:r>
              <a:rPr lang="en-US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 descr="dam-du-tiec-be-gai-tre-vai-ket-hoa-cho-be-tu-1-10-tuoi-cvg27862g-500x500-f40c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096818"/>
            <a:ext cx="2895600" cy="3246582"/>
          </a:xfrm>
          <a:prstGeom prst="rect">
            <a:avLst/>
          </a:prstGeom>
        </p:spPr>
      </p:pic>
      <p:pic>
        <p:nvPicPr>
          <p:cNvPr id="7" name="Picture 6" descr="chich-choe-than_l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1066800"/>
            <a:ext cx="2590800" cy="3200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09800" y="4495800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váy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x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òe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867400" y="4495800"/>
            <a:ext cx="350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chích ch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òe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118</Words>
  <Application>Microsoft Office PowerPoint</Application>
  <PresentationFormat>On-screen Show (4:3)</PresentationFormat>
  <Paragraphs>78</Paragraphs>
  <Slides>23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Khởi động</vt:lpstr>
      <vt:lpstr>PowerPoint Presentation</vt:lpstr>
      <vt:lpstr>PowerPoint Presentation</vt:lpstr>
      <vt:lpstr>oa       oe</vt:lpstr>
      <vt:lpstr>đóa hoa</vt:lpstr>
      <vt:lpstr>váy xòe</vt:lpstr>
      <vt:lpstr>chích chòe</vt:lpstr>
      <vt:lpstr>đóa hoa</vt:lpstr>
      <vt:lpstr>oa       oe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Muôn hoa khoe sắc</vt:lpstr>
      <vt:lpstr>oa       oe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dc:creator>nga</dc:creator>
  <cp:lastModifiedBy>Admin</cp:lastModifiedBy>
  <cp:revision>12</cp:revision>
  <dcterms:created xsi:type="dcterms:W3CDTF">2020-08-23T07:55:32Z</dcterms:created>
  <dcterms:modified xsi:type="dcterms:W3CDTF">2020-12-21T06:53:37Z</dcterms:modified>
</cp:coreProperties>
</file>