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5"/>
  </p:notesMasterIdLst>
  <p:sldIdLst>
    <p:sldId id="340" r:id="rId2"/>
    <p:sldId id="342" r:id="rId3"/>
    <p:sldId id="371" r:id="rId4"/>
    <p:sldId id="390" r:id="rId5"/>
    <p:sldId id="402" r:id="rId6"/>
    <p:sldId id="346" r:id="rId7"/>
    <p:sldId id="359" r:id="rId8"/>
    <p:sldId id="404" r:id="rId9"/>
    <p:sldId id="405" r:id="rId10"/>
    <p:sldId id="362" r:id="rId11"/>
    <p:sldId id="388" r:id="rId12"/>
    <p:sldId id="406" r:id="rId13"/>
    <p:sldId id="364" r:id="rId14"/>
    <p:sldId id="403" r:id="rId15"/>
    <p:sldId id="374" r:id="rId16"/>
    <p:sldId id="393" r:id="rId17"/>
    <p:sldId id="401" r:id="rId18"/>
    <p:sldId id="408" r:id="rId19"/>
    <p:sldId id="366" r:id="rId20"/>
    <p:sldId id="365" r:id="rId21"/>
    <p:sldId id="367" r:id="rId22"/>
    <p:sldId id="407" r:id="rId23"/>
    <p:sldId id="36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99CC"/>
    <a:srgbClr val="FFCCCC"/>
    <a:srgbClr val="660033"/>
    <a:srgbClr val="0000CC"/>
    <a:srgbClr val="FFFFFF"/>
    <a:srgbClr val="003399"/>
    <a:srgbClr val="FFFFCC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100" d="100"/>
          <a:sy n="100" d="100"/>
        </p:scale>
        <p:origin x="-576" y="-2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7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wmf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ga\Downloads\R&#7917;a%20M&#7863;t%20Nh&#432;%20M&#232;o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73: 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HP-211" pitchFamily="34" charset="0"/>
                <a:cs typeface="Times New Roman"/>
              </a:rPr>
              <a:t>ươn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HP-211" pitchFamily="34" charset="0"/>
                <a:cs typeface="Times New Roman"/>
              </a:rPr>
              <a:t> - 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HP-211" pitchFamily="34" charset="0"/>
                <a:cs typeface="Times New Roman"/>
              </a:rPr>
              <a:t>ương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HP-211" pitchFamily="34" charset="0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3962400"/>
            <a:ext cx="3657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ường</a:t>
            </a:r>
            <a:endParaRPr lang="en-US" sz="4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28600"/>
            <a:ext cx="5943600" cy="35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43200" y="3429000"/>
            <a:ext cx="3505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ường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1800" y="6096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19812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96000" y="54102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ường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5410200"/>
            <a:ext cx="25908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54102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 descr="lam-sao-de-co-khu-vuon-dep-e1524736406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724400"/>
            <a:ext cx="1828800" cy="1035844"/>
          </a:xfrm>
          <a:prstGeom prst="rect">
            <a:avLst/>
          </a:prstGeom>
        </p:spPr>
      </p:pic>
      <p:pic>
        <p:nvPicPr>
          <p:cNvPr id="12" name="Picture 11" descr="tải xuống (3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4800600"/>
            <a:ext cx="1981200" cy="892629"/>
          </a:xfrm>
          <a:prstGeom prst="rect">
            <a:avLst/>
          </a:prstGeom>
        </p:spPr>
      </p:pic>
      <p:pic>
        <p:nvPicPr>
          <p:cNvPr id="14" name="Picture 13" descr="tải xuố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724400"/>
            <a:ext cx="1752600" cy="99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91997" y="838200"/>
            <a:ext cx="1799003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838200"/>
            <a:ext cx="1676400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ươn</a:t>
            </a:r>
            <a:endParaRPr lang="en-US" sz="60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752600"/>
            <a:ext cx="2425573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  <a:r>
              <a:rPr lang="en-US" sz="60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ượn</a:t>
            </a:r>
            <a:endParaRPr lang="en-US" sz="60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28600" y="-685800"/>
            <a:ext cx="9143999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22860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48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hướng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62200" y="2303315"/>
            <a:ext cx="26670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rướn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63833" y="230331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sườn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73633" y="230331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vượn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8" grpId="0" animBg="1"/>
      <p:bldP spid="11" grpId="0" animBg="1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latin typeface="Ariston"/>
              </a:rPr>
              <a:t>Nghỉ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latin typeface="Aristo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latin typeface="Ariston"/>
              </a:rPr>
              <a:t>giải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latin typeface="Aristo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latin typeface="Ariston"/>
              </a:rPr>
              <a:t>lao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198042" y="6205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Luyện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viết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vở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CooperH" panose="020B7200000000000000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ài 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66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3</a:t>
            </a:r>
            <a:endParaRPr lang="en-US" sz="2600" b="1" dirty="0">
              <a:solidFill>
                <a:schemeClr val="tx1"/>
              </a:solidFill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0" name="Picture 42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3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4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5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69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38800" y="5977347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71600" y="457200"/>
            <a:ext cx="4038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lao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ửa Mặt Như Mè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810000"/>
            <a:ext cx="8839200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z2032732661696_d3d84a64d4120f825bf99ae39d38934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52400"/>
            <a:ext cx="7091381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57200"/>
            <a:ext cx="2057400" cy="7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4400" y="12192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924800" y="9144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4419600" y="15240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-1" y="-1338"/>
            <a:ext cx="9144001" cy="6859338"/>
            <a:chOff x="720" y="22"/>
            <a:chExt cx="5760" cy="4299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389" y="2136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295" y="2132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2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81000" y="838200"/>
            <a:ext cx="8839200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2400" y="36576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2400" y="23622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2400" y="43434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68158" y="41148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838200"/>
            <a:ext cx="8839200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8" grpId="0"/>
      <p:bldP spid="18" grpId="1"/>
      <p:bldP spid="19" grpId="0" animBg="1"/>
      <p:bldP spid="20" grpId="0" animBg="1"/>
      <p:bldP spid="21" grpId="0" animBg="1"/>
      <p:bldP spid="22" grpId="0" animBg="1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5600" y="1447800"/>
            <a:ext cx="43434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em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z2032732645110_6ef23891164755b2d3f0c17b37a9d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590800"/>
            <a:ext cx="7543800" cy="34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96000" y="36576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3657600"/>
            <a:ext cx="25908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6576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8042" y="685800"/>
            <a:ext cx="1637758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5801" y="685800"/>
            <a:ext cx="1523999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ươn</a:t>
            </a:r>
            <a:endParaRPr lang="en-US" sz="48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1600200"/>
            <a:ext cx="2315318" cy="10668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  <a:r>
              <a:rPr lang="en-US" sz="54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ượn</a:t>
            </a:r>
            <a:endParaRPr lang="en-US" sz="54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762000"/>
            <a:ext cx="9143999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20400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hướng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19812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rướn</a:t>
            </a:r>
            <a:endParaRPr lang="en-US" sz="44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87633" y="2057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sườn</a:t>
            </a:r>
            <a:endParaRPr lang="en-US" sz="44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97433" y="2057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vượn</a:t>
            </a:r>
            <a:endParaRPr lang="en-US" sz="44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4572000"/>
            <a:ext cx="8839200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8" grpId="0" animBg="1"/>
      <p:bldP spid="11" grpId="0" animBg="1"/>
      <p:bldP spid="13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143000"/>
            <a:ext cx="86106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11430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 smtClean="0"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4400" kern="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400" kern="0" dirty="0" err="1" smtClean="0">
                <a:latin typeface="Arial-SGK-TV" pitchFamily="2" charset="0"/>
                <a:cs typeface="Arial-SGK-TV" pitchFamily="2" charset="0"/>
              </a:rPr>
              <a:t>ươp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155655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chườm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đượm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mướp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ướp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30713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bướm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nườm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nượp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giàn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mướp</a:t>
            </a:r>
            <a:endParaRPr lang="en-US" sz="36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4" y="1051477"/>
            <a:ext cx="9815945" cy="336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Nắng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vàng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ươm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mật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trải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khắp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sân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mèo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mướp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thảnh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thơi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nằm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sưởi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nắng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bên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thềm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Mắt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li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, dim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ra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điều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Mấy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sợi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ria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mép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rung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rinh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Đừng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thấy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mèo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ta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hay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nằm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dài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mà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nghĩ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lười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Sưởi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nắng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giúp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mèo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dẻo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dai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hơn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đấy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600" y="4608359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1816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lượn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sườn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đồi</a:t>
            </a:r>
            <a:endParaRPr lang="vi-VN" sz="32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3400" y="5257800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24600" y="5273040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3855" y="-511671"/>
            <a:ext cx="7529937" cy="2132955"/>
            <a:chOff x="13855" y="-511671"/>
            <a:chExt cx="7529937" cy="2132955"/>
          </a:xfrm>
        </p:grpSpPr>
        <p:sp>
          <p:nvSpPr>
            <p:cNvPr id="3" name="Chord 2"/>
            <p:cNvSpPr/>
            <p:nvPr/>
          </p:nvSpPr>
          <p:spPr>
            <a:xfrm rot="16668375">
              <a:off x="3181674" y="-2740833"/>
              <a:ext cx="2132955" cy="6591280"/>
            </a:xfrm>
            <a:prstGeom prst="chord">
              <a:avLst>
                <a:gd name="adj1" fmla="val 4285711"/>
                <a:gd name="adj2" fmla="val 16200000"/>
              </a:avLst>
            </a:prstGeom>
            <a:solidFill>
              <a:srgbClr val="800080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13855" y="180105"/>
              <a:ext cx="1676400" cy="1316185"/>
            </a:xfrm>
            <a:prstGeom prst="ellipse">
              <a:avLst/>
            </a:prstGeom>
            <a:solidFill>
              <a:srgbClr val="800080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048000" y="5181600"/>
            <a:ext cx="1371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/>
              </a:rPr>
              <a:t>ương</a:t>
            </a:r>
            <a:endParaRPr lang="en-US" sz="3200" b="1" dirty="0">
              <a:solidFill>
                <a:srgbClr val="FF0000"/>
              </a:solidFill>
              <a:latin typeface="Arial-SGK-TV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91000" y="5181600"/>
            <a:ext cx="1371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/>
              </a:rPr>
              <a:t>ượn</a:t>
            </a:r>
            <a:endParaRPr lang="en-US" sz="3200" b="1" dirty="0">
              <a:solidFill>
                <a:srgbClr val="FF0000"/>
              </a:solidFill>
              <a:latin typeface="Arial-SGK-TV"/>
            </a:endParaRPr>
          </a:p>
        </p:txBody>
      </p:sp>
      <p:pic>
        <p:nvPicPr>
          <p:cNvPr id="1026" name="Picture 2" descr="C:\Users\nga\Desktop\Tiếng Việt\bài 73  ươn - ương\z2032732672140_5a6952c8bc0a7464d5385232d23123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0101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7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7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7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um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8600" y="-800100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r>
              <a:rPr lang="en-US" sz="7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066800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066800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362200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ượn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373727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48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hướng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81401" y="3678385"/>
            <a:ext cx="25908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rướn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9200" y="37545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sườn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7433" y="37545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vượn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-sao-de-co-khu-vuon-dep-e1524736406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99" y="533400"/>
            <a:ext cx="5377477" cy="3581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4267200"/>
            <a:ext cx="3734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6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3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457200"/>
            <a:ext cx="5493470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724400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5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</TotalTime>
  <Words>275</Words>
  <Application>Microsoft Office PowerPoint</Application>
  <PresentationFormat>On-screen Show (4:3)</PresentationFormat>
  <Paragraphs>84</Paragraphs>
  <Slides>23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</cp:lastModifiedBy>
  <cp:revision>116</cp:revision>
  <dcterms:created xsi:type="dcterms:W3CDTF">2015-08-18T18:26:56Z</dcterms:created>
  <dcterms:modified xsi:type="dcterms:W3CDTF">2020-12-21T06:45:13Z</dcterms:modified>
</cp:coreProperties>
</file>