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71" r:id="rId4"/>
    <p:sldId id="273" r:id="rId5"/>
    <p:sldId id="264" r:id="rId6"/>
    <p:sldId id="265" r:id="rId7"/>
    <p:sldId id="263" r:id="rId8"/>
    <p:sldId id="266" r:id="rId9"/>
    <p:sldId id="267" r:id="rId10"/>
    <p:sldId id="274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256A-C5C1-49E8-8A28-F43BCC6BF4C6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KHỞI ĐỘNG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i-Ong-Nau-Va-Em-Be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7829" y="3875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THƯ GIÃN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i-Ong-Nau-Va-Em-Be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8364" y="34077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8364" y="167427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chức cho HS chơi trò chơi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9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470" y="0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73530" r="45552" b="7675"/>
          <a:stretch/>
        </p:blipFill>
        <p:spPr>
          <a:xfrm>
            <a:off x="2038649" y="4361097"/>
            <a:ext cx="4688116" cy="2496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67241" r="-487" b="3965"/>
          <a:stretch/>
        </p:blipFill>
        <p:spPr>
          <a:xfrm>
            <a:off x="377370" y="647160"/>
            <a:ext cx="8010674" cy="37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3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KHÁM PHÁ TRƯỜNG HỌC</a:t>
            </a:r>
            <a:b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3)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5768" t="10090" r="9365" b="55405"/>
          <a:stretch/>
        </p:blipFill>
        <p:spPr>
          <a:xfrm>
            <a:off x="887273" y="1050553"/>
            <a:ext cx="3206809" cy="2317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429" t="49118" r="41529" b="21605"/>
          <a:stretch/>
        </p:blipFill>
        <p:spPr>
          <a:xfrm>
            <a:off x="5365121" y="1050554"/>
            <a:ext cx="2452358" cy="2318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6" t="58419" r="8227" b="15297"/>
          <a:stretch/>
        </p:blipFill>
        <p:spPr>
          <a:xfrm>
            <a:off x="1217145" y="3618476"/>
            <a:ext cx="2757714" cy="300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t="6452" r="13014" b="58280"/>
          <a:stretch/>
        </p:blipFill>
        <p:spPr>
          <a:xfrm>
            <a:off x="4457700" y="3806963"/>
            <a:ext cx="4267200" cy="27336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38550" y="310515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361947" y="307217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638550" y="631287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181097" y="594237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846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THƯ GIÃN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44217" r="31493" b="49065"/>
          <a:stretch/>
        </p:blipFill>
        <p:spPr>
          <a:xfrm>
            <a:off x="381000" y="1316081"/>
            <a:ext cx="6604000" cy="10065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1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51083" r="10344" b="42199"/>
          <a:stretch/>
        </p:blipFill>
        <p:spPr>
          <a:xfrm>
            <a:off x="254000" y="1252580"/>
            <a:ext cx="8763000" cy="10065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8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61518" r="1007" b="9253"/>
          <a:stretch/>
        </p:blipFill>
        <p:spPr>
          <a:xfrm>
            <a:off x="0" y="1179871"/>
            <a:ext cx="9144000" cy="40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3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VUI Ở TRƯỜNG</a:t>
            </a:r>
            <a:b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6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819150"/>
            <a:ext cx="9144000" cy="6038850"/>
            <a:chOff x="-995480" y="0"/>
            <a:chExt cx="7454337" cy="46010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69" b="33122"/>
            <a:stretch/>
          </p:blipFill>
          <p:spPr>
            <a:xfrm>
              <a:off x="3869308" y="0"/>
              <a:ext cx="2589549" cy="45865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10"/>
            <a:stretch/>
          </p:blipFill>
          <p:spPr>
            <a:xfrm>
              <a:off x="-995480" y="0"/>
              <a:ext cx="4864788" cy="4601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169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1. Hoạt động khám phá&amp;quot;&quot;/&gt;&lt;property id=&quot;20307&quot; value=&quot;256&quot;/&gt;&lt;/object&gt;&lt;object type=&quot;3&quot; unique_id=&quot;10004&quot;&gt;&lt;property id=&quot;20148&quot; value=&quot;5&quot;/&gt;&lt;property id=&quot;20300&quot; value=&quot;Slide 1 - &amp;quot;Chủ đề2:  Trường học  Bài 7 CÙNG KHÁM PHÁ TRƯỜNG HỌC ( TIẾT 3)&amp;quot;&quot;/&gt;&lt;property id=&quot;20307&quot; value=&quot;257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106&quot;&gt;&lt;property id=&quot;20148&quot; value=&quot;5&quot;/&gt;&lt;property id=&quot;20300&quot; value=&quot;Slide 3&quot;/&gt;&lt;property id=&quot;20307&quot; value=&quot;264&quot;/&gt;&lt;/object&gt;&lt;object type=&quot;3&quot; unique_id=&quot;10107&quot;&gt;&lt;property id=&quot;20148&quot; value=&quot;5&quot;/&gt;&lt;property id=&quot;20300&quot; value=&quot;Slide 4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94</Words>
  <Application>Microsoft Office PowerPoint</Application>
  <PresentationFormat>On-screen Show (4:3)</PresentationFormat>
  <Paragraphs>16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KHỞI ĐỘNG</vt:lpstr>
      <vt:lpstr>Chủ đề 2: Trường học  Bài 7 CÙNG KHÁM PHÁ TRƯỜNG HỌC ( Tiết 3)</vt:lpstr>
      <vt:lpstr>1. Hoạt động khám phá</vt:lpstr>
      <vt:lpstr>THƯ GIÃN</vt:lpstr>
      <vt:lpstr>PowerPoint Presentation</vt:lpstr>
      <vt:lpstr>PowerPoint Presentation</vt:lpstr>
      <vt:lpstr>PowerPoint Presentation</vt:lpstr>
      <vt:lpstr>Chủ đề 2: Trường học  Bài 8 CÙNG VUI Ở TRƯỜNG ( Tiết 1)</vt:lpstr>
      <vt:lpstr>1. Hoạt động khám phá</vt:lpstr>
      <vt:lpstr>THƯ GIÃN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</cp:revision>
  <dcterms:created xsi:type="dcterms:W3CDTF">2020-08-19T04:25:49Z</dcterms:created>
  <dcterms:modified xsi:type="dcterms:W3CDTF">2022-01-15T16:02:47Z</dcterms:modified>
</cp:coreProperties>
</file>